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39"/>
  </p:notesMasterIdLst>
  <p:sldIdLst>
    <p:sldId id="256" r:id="rId2"/>
    <p:sldId id="258" r:id="rId3"/>
    <p:sldId id="297" r:id="rId4"/>
    <p:sldId id="298" r:id="rId5"/>
    <p:sldId id="259" r:id="rId6"/>
    <p:sldId id="299" r:id="rId7"/>
    <p:sldId id="300" r:id="rId8"/>
    <p:sldId id="301" r:id="rId9"/>
    <p:sldId id="302" r:id="rId10"/>
    <p:sldId id="303" r:id="rId11"/>
    <p:sldId id="304" r:id="rId12"/>
    <p:sldId id="306" r:id="rId13"/>
    <p:sldId id="307" r:id="rId14"/>
    <p:sldId id="308" r:id="rId15"/>
    <p:sldId id="309" r:id="rId16"/>
    <p:sldId id="311" r:id="rId17"/>
    <p:sldId id="310" r:id="rId18"/>
    <p:sldId id="260" r:id="rId19"/>
    <p:sldId id="305" r:id="rId20"/>
    <p:sldId id="261" r:id="rId21"/>
    <p:sldId id="262" r:id="rId22"/>
    <p:sldId id="263" r:id="rId23"/>
    <p:sldId id="264" r:id="rId24"/>
    <p:sldId id="265" r:id="rId25"/>
    <p:sldId id="266" r:id="rId26"/>
    <p:sldId id="267" r:id="rId27"/>
    <p:sldId id="268" r:id="rId28"/>
    <p:sldId id="269" r:id="rId29"/>
    <p:sldId id="270" r:id="rId30"/>
    <p:sldId id="271" r:id="rId31"/>
    <p:sldId id="272" r:id="rId32"/>
    <p:sldId id="273" r:id="rId33"/>
    <p:sldId id="274" r:id="rId34"/>
    <p:sldId id="275" r:id="rId35"/>
    <p:sldId id="276" r:id="rId36"/>
    <p:sldId id="277" r:id="rId37"/>
    <p:sldId id="278" r:id="rId38"/>
  </p:sldIdLst>
  <p:sldSz cx="9144000" cy="5143500" type="screen16x9"/>
  <p:notesSz cx="6858000" cy="9144000"/>
  <p:embeddedFontLst>
    <p:embeddedFont>
      <p:font typeface="Anaheim" panose="020B0604020202020204" charset="0"/>
      <p:regular r:id="rId40"/>
    </p:embeddedFont>
    <p:embeddedFont>
      <p:font typeface="Arial Black" panose="020B0A04020102020204" pitchFamily="34" charset="0"/>
      <p:bold r:id="rId41"/>
    </p:embeddedFont>
    <p:embeddedFont>
      <p:font typeface="Bebas Neue" panose="020B0606020202050201" pitchFamily="34" charset="0"/>
      <p:regular r:id="rId42"/>
    </p:embeddedFont>
    <p:embeddedFont>
      <p:font typeface="Bungee" panose="020B0604020202020204" charset="0"/>
      <p:regular r:id="rId43"/>
    </p:embeddedFont>
    <p:embeddedFont>
      <p:font typeface="Calibri" panose="020F0502020204030204" pitchFamily="34" charset="0"/>
      <p:regular r:id="rId44"/>
      <p:bold r:id="rId45"/>
      <p:italic r:id="rId46"/>
      <p:boldItalic r:id="rId47"/>
    </p:embeddedFont>
    <p:embeddedFont>
      <p:font typeface="Cambria Math" panose="02040503050406030204" pitchFamily="18" charset="0"/>
      <p:regular r:id="rId48"/>
    </p:embeddedFont>
    <p:embeddedFont>
      <p:font typeface="DM Sans" pitchFamily="2" charset="0"/>
      <p:regular r:id="rId49"/>
      <p:bold r:id="rId50"/>
      <p:italic r:id="rId51"/>
      <p:boldItalic r:id="rId52"/>
    </p:embeddedFont>
    <p:embeddedFont>
      <p:font typeface="Nunito Light" pitchFamily="2" charset="0"/>
      <p:regular r:id="rId53"/>
      <p:italic r:id="rId54"/>
    </p:embeddedFont>
    <p:embeddedFont>
      <p:font typeface="Open Sans Light" panose="020B0306030504020204" pitchFamily="34" charset="0"/>
      <p:regular r:id="rId55"/>
      <p:italic r:id="rId56"/>
    </p:embeddedFont>
    <p:embeddedFont>
      <p:font typeface="Palanquin" panose="020B0004020203020204" pitchFamily="34" charset="0"/>
      <p:regular r:id="rId57"/>
      <p:bold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B6C1AF"/>
    <a:srgbClr val="DEE1CF"/>
    <a:srgbClr val="3F886B"/>
    <a:srgbClr val="2427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92931FB-B83F-4363-B4D9-EA54DC72834A}">
  <a:tblStyle styleId="{E92931FB-B83F-4363-B4D9-EA54DC72834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F3F44A4-A351-4E06-AA09-46BE344734C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2833802-FEF1-4C79-8D5D-14CF1EAF98D9}" styleName="Stile chiaro 2 - Colore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Stile con tema 1 - Colore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Stile con tema 1 - Colore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7"/>
  </p:normalViewPr>
  <p:slideViewPr>
    <p:cSldViewPr snapToGrid="0">
      <p:cViewPr varScale="1">
        <p:scale>
          <a:sx n="74" d="100"/>
          <a:sy n="74" d="100"/>
        </p:scale>
        <p:origin x="988" y="-2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0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2"/>
        <p:cNvGrpSpPr/>
        <p:nvPr/>
      </p:nvGrpSpPr>
      <p:grpSpPr>
        <a:xfrm>
          <a:off x="0" y="0"/>
          <a:ext cx="0" cy="0"/>
          <a:chOff x="0" y="0"/>
          <a:chExt cx="0" cy="0"/>
        </a:xfrm>
      </p:grpSpPr>
      <p:sp>
        <p:nvSpPr>
          <p:cNvPr id="6723" name="Google Shape;672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4" name="Google Shape;672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39839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6705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24216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13674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01964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97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8"/>
        <p:cNvGrpSpPr/>
        <p:nvPr/>
      </p:nvGrpSpPr>
      <p:grpSpPr>
        <a:xfrm>
          <a:off x="0" y="0"/>
          <a:ext cx="0" cy="0"/>
          <a:chOff x="0" y="0"/>
          <a:chExt cx="0" cy="0"/>
        </a:xfrm>
      </p:grpSpPr>
      <p:sp>
        <p:nvSpPr>
          <p:cNvPr id="7159" name="Google Shape;715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0" name="Google Shape;716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11436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6"/>
        <p:cNvGrpSpPr/>
        <p:nvPr/>
      </p:nvGrpSpPr>
      <p:grpSpPr>
        <a:xfrm>
          <a:off x="0" y="0"/>
          <a:ext cx="0" cy="0"/>
          <a:chOff x="0" y="0"/>
          <a:chExt cx="0" cy="0"/>
        </a:xfrm>
      </p:grpSpPr>
      <p:sp>
        <p:nvSpPr>
          <p:cNvPr id="6847" name="Google Shape;684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8" name="Google Shape;684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3798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6"/>
        <p:cNvGrpSpPr/>
        <p:nvPr/>
      </p:nvGrpSpPr>
      <p:grpSpPr>
        <a:xfrm>
          <a:off x="0" y="0"/>
          <a:ext cx="0" cy="0"/>
          <a:chOff x="0" y="0"/>
          <a:chExt cx="0" cy="0"/>
        </a:xfrm>
      </p:grpSpPr>
      <p:sp>
        <p:nvSpPr>
          <p:cNvPr id="6777" name="Google Shape;677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8" name="Google Shape;677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1"/>
        <p:cNvGrpSpPr/>
        <p:nvPr/>
      </p:nvGrpSpPr>
      <p:grpSpPr>
        <a:xfrm>
          <a:off x="0" y="0"/>
          <a:ext cx="0" cy="0"/>
          <a:chOff x="0" y="0"/>
          <a:chExt cx="0" cy="0"/>
        </a:xfrm>
      </p:grpSpPr>
      <p:sp>
        <p:nvSpPr>
          <p:cNvPr id="6932" name="Google Shape;693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3" name="Google Shape;693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9"/>
        <p:cNvGrpSpPr/>
        <p:nvPr/>
      </p:nvGrpSpPr>
      <p:grpSpPr>
        <a:xfrm>
          <a:off x="0" y="0"/>
          <a:ext cx="0" cy="0"/>
          <a:chOff x="0" y="0"/>
          <a:chExt cx="0" cy="0"/>
        </a:xfrm>
      </p:grpSpPr>
      <p:sp>
        <p:nvSpPr>
          <p:cNvPr id="6990" name="Google Shape;6990;g1e10df0c89e_1_4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1" name="Google Shape;6991;g1e10df0c89e_1_4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7"/>
        <p:cNvGrpSpPr/>
        <p:nvPr/>
      </p:nvGrpSpPr>
      <p:grpSpPr>
        <a:xfrm>
          <a:off x="0" y="0"/>
          <a:ext cx="0" cy="0"/>
          <a:chOff x="0" y="0"/>
          <a:chExt cx="0" cy="0"/>
        </a:xfrm>
      </p:grpSpPr>
      <p:sp>
        <p:nvSpPr>
          <p:cNvPr id="7068" name="Google Shape;7068;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9" name="Google Shape;7069;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2"/>
        <p:cNvGrpSpPr/>
        <p:nvPr/>
      </p:nvGrpSpPr>
      <p:grpSpPr>
        <a:xfrm>
          <a:off x="0" y="0"/>
          <a:ext cx="0" cy="0"/>
          <a:chOff x="0" y="0"/>
          <a:chExt cx="0" cy="0"/>
        </a:xfrm>
      </p:grpSpPr>
      <p:sp>
        <p:nvSpPr>
          <p:cNvPr id="7103" name="Google Shape;7103;g22cd08728c1_0_5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4" name="Google Shape;7104;g22cd08728c1_0_5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8"/>
        <p:cNvGrpSpPr/>
        <p:nvPr/>
      </p:nvGrpSpPr>
      <p:grpSpPr>
        <a:xfrm>
          <a:off x="0" y="0"/>
          <a:ext cx="0" cy="0"/>
          <a:chOff x="0" y="0"/>
          <a:chExt cx="0" cy="0"/>
        </a:xfrm>
      </p:grpSpPr>
      <p:sp>
        <p:nvSpPr>
          <p:cNvPr id="7159" name="Google Shape;715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0" name="Google Shape;716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7"/>
        <p:cNvGrpSpPr/>
        <p:nvPr/>
      </p:nvGrpSpPr>
      <p:grpSpPr>
        <a:xfrm>
          <a:off x="0" y="0"/>
          <a:ext cx="0" cy="0"/>
          <a:chOff x="0" y="0"/>
          <a:chExt cx="0" cy="0"/>
        </a:xfrm>
      </p:grpSpPr>
      <p:sp>
        <p:nvSpPr>
          <p:cNvPr id="7248" name="Google Shape;7248;g22d2929de94_0_1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9" name="Google Shape;7249;g22d2929de94_0_1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5"/>
        <p:cNvGrpSpPr/>
        <p:nvPr/>
      </p:nvGrpSpPr>
      <p:grpSpPr>
        <a:xfrm>
          <a:off x="0" y="0"/>
          <a:ext cx="0" cy="0"/>
          <a:chOff x="0" y="0"/>
          <a:chExt cx="0" cy="0"/>
        </a:xfrm>
      </p:grpSpPr>
      <p:sp>
        <p:nvSpPr>
          <p:cNvPr id="7306" name="Google Shape;7306;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7" name="Google Shape;7307;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1"/>
        <p:cNvGrpSpPr/>
        <p:nvPr/>
      </p:nvGrpSpPr>
      <p:grpSpPr>
        <a:xfrm>
          <a:off x="0" y="0"/>
          <a:ext cx="0" cy="0"/>
          <a:chOff x="0" y="0"/>
          <a:chExt cx="0" cy="0"/>
        </a:xfrm>
      </p:grpSpPr>
      <p:sp>
        <p:nvSpPr>
          <p:cNvPr id="7312" name="Google Shape;7312;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3" name="Google Shape;7313;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3"/>
        <p:cNvGrpSpPr/>
        <p:nvPr/>
      </p:nvGrpSpPr>
      <p:grpSpPr>
        <a:xfrm>
          <a:off x="0" y="0"/>
          <a:ext cx="0" cy="0"/>
          <a:chOff x="0" y="0"/>
          <a:chExt cx="0" cy="0"/>
        </a:xfrm>
      </p:grpSpPr>
      <p:sp>
        <p:nvSpPr>
          <p:cNvPr id="7354" name="Google Shape;7354;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5" name="Google Shape;7355;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0"/>
        <p:cNvGrpSpPr/>
        <p:nvPr/>
      </p:nvGrpSpPr>
      <p:grpSpPr>
        <a:xfrm>
          <a:off x="0" y="0"/>
          <a:ext cx="0" cy="0"/>
          <a:chOff x="0" y="0"/>
          <a:chExt cx="0" cy="0"/>
        </a:xfrm>
      </p:grpSpPr>
      <p:sp>
        <p:nvSpPr>
          <p:cNvPr id="7461" name="Google Shape;7461;g15ec5a52cd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2" name="Google Shape;7462;g15ec5a52cd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7"/>
        <p:cNvGrpSpPr/>
        <p:nvPr/>
      </p:nvGrpSpPr>
      <p:grpSpPr>
        <a:xfrm>
          <a:off x="0" y="0"/>
          <a:ext cx="0" cy="0"/>
          <a:chOff x="0" y="0"/>
          <a:chExt cx="0" cy="0"/>
        </a:xfrm>
      </p:grpSpPr>
      <p:sp>
        <p:nvSpPr>
          <p:cNvPr id="7068" name="Google Shape;7068;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9" name="Google Shape;7069;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59169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6"/>
        <p:cNvGrpSpPr/>
        <p:nvPr/>
      </p:nvGrpSpPr>
      <p:grpSpPr>
        <a:xfrm>
          <a:off x="0" y="0"/>
          <a:ext cx="0" cy="0"/>
          <a:chOff x="0" y="0"/>
          <a:chExt cx="0" cy="0"/>
        </a:xfrm>
      </p:grpSpPr>
      <p:sp>
        <p:nvSpPr>
          <p:cNvPr id="7467" name="Google Shape;7467;g172b1845856_1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8" name="Google Shape;7468;g172b1845856_1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4"/>
        <p:cNvGrpSpPr/>
        <p:nvPr/>
      </p:nvGrpSpPr>
      <p:grpSpPr>
        <a:xfrm>
          <a:off x="0" y="0"/>
          <a:ext cx="0" cy="0"/>
          <a:chOff x="0" y="0"/>
          <a:chExt cx="0" cy="0"/>
        </a:xfrm>
      </p:grpSpPr>
      <p:sp>
        <p:nvSpPr>
          <p:cNvPr id="7505" name="Google Shape;7505;g22d2929de94_0_5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6" name="Google Shape;7506;g22d2929de94_0_5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0"/>
        <p:cNvGrpSpPr/>
        <p:nvPr/>
      </p:nvGrpSpPr>
      <p:grpSpPr>
        <a:xfrm>
          <a:off x="0" y="0"/>
          <a:ext cx="0" cy="0"/>
          <a:chOff x="0" y="0"/>
          <a:chExt cx="0" cy="0"/>
        </a:xfrm>
      </p:grpSpPr>
      <p:sp>
        <p:nvSpPr>
          <p:cNvPr id="7531" name="Google Shape;7531;g22d2929de94_0_5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2" name="Google Shape;7532;g22d2929de94_0_5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8"/>
        <p:cNvGrpSpPr/>
        <p:nvPr/>
      </p:nvGrpSpPr>
      <p:grpSpPr>
        <a:xfrm>
          <a:off x="0" y="0"/>
          <a:ext cx="0" cy="0"/>
          <a:chOff x="0" y="0"/>
          <a:chExt cx="0" cy="0"/>
        </a:xfrm>
      </p:grpSpPr>
      <p:sp>
        <p:nvSpPr>
          <p:cNvPr id="7559" name="Google Shape;7559;g22d2929de94_0_5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0" name="Google Shape;7560;g22d2929de94_0_5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5"/>
        <p:cNvGrpSpPr/>
        <p:nvPr/>
      </p:nvGrpSpPr>
      <p:grpSpPr>
        <a:xfrm>
          <a:off x="0" y="0"/>
          <a:ext cx="0" cy="0"/>
          <a:chOff x="0" y="0"/>
          <a:chExt cx="0" cy="0"/>
        </a:xfrm>
      </p:grpSpPr>
      <p:sp>
        <p:nvSpPr>
          <p:cNvPr id="7576" name="Google Shape;757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7" name="Google Shape;757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0"/>
        <p:cNvGrpSpPr/>
        <p:nvPr/>
      </p:nvGrpSpPr>
      <p:grpSpPr>
        <a:xfrm>
          <a:off x="0" y="0"/>
          <a:ext cx="0" cy="0"/>
          <a:chOff x="0" y="0"/>
          <a:chExt cx="0" cy="0"/>
        </a:xfrm>
      </p:grpSpPr>
      <p:sp>
        <p:nvSpPr>
          <p:cNvPr id="7631" name="Google Shape;7631;g1e10df0c89e_1_1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2" name="Google Shape;7632;g1e10df0c89e_1_1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2"/>
        <p:cNvGrpSpPr/>
        <p:nvPr/>
      </p:nvGrpSpPr>
      <p:grpSpPr>
        <a:xfrm>
          <a:off x="0" y="0"/>
          <a:ext cx="0" cy="0"/>
          <a:chOff x="0" y="0"/>
          <a:chExt cx="0" cy="0"/>
        </a:xfrm>
      </p:grpSpPr>
      <p:sp>
        <p:nvSpPr>
          <p:cNvPr id="7973" name="Google Shape;7973;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4" name="Google Shape;7974;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5"/>
        <p:cNvGrpSpPr/>
        <p:nvPr/>
      </p:nvGrpSpPr>
      <p:grpSpPr>
        <a:xfrm>
          <a:off x="0" y="0"/>
          <a:ext cx="0" cy="0"/>
          <a:chOff x="0" y="0"/>
          <a:chExt cx="0" cy="0"/>
        </a:xfrm>
      </p:grpSpPr>
      <p:sp>
        <p:nvSpPr>
          <p:cNvPr id="8086" name="Google Shape;8086;g22d2929de94_0_9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7" name="Google Shape;8087;g22d2929de94_0_9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7"/>
        <p:cNvGrpSpPr/>
        <p:nvPr/>
      </p:nvGrpSpPr>
      <p:grpSpPr>
        <a:xfrm>
          <a:off x="0" y="0"/>
          <a:ext cx="0" cy="0"/>
          <a:chOff x="0" y="0"/>
          <a:chExt cx="0" cy="0"/>
        </a:xfrm>
      </p:grpSpPr>
      <p:sp>
        <p:nvSpPr>
          <p:cNvPr id="7068" name="Google Shape;7068;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9" name="Google Shape;7069;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7192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950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32307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6351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9"/>
        <p:cNvGrpSpPr/>
        <p:nvPr/>
      </p:nvGrpSpPr>
      <p:grpSpPr>
        <a:xfrm>
          <a:off x="0" y="0"/>
          <a:ext cx="0" cy="0"/>
          <a:chOff x="0" y="0"/>
          <a:chExt cx="0" cy="0"/>
        </a:xfrm>
      </p:grpSpPr>
      <p:sp>
        <p:nvSpPr>
          <p:cNvPr id="6840" name="Google Shape;6840;g22d2929de9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1" name="Google Shape;6841;g22d2929de9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33697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p:nvPr/>
        </p:nvSpPr>
        <p:spPr>
          <a:xfrm>
            <a:off x="3702268" y="2549835"/>
            <a:ext cx="5441815" cy="847768"/>
          </a:xfrm>
          <a:custGeom>
            <a:avLst/>
            <a:gdLst/>
            <a:ahLst/>
            <a:cxnLst/>
            <a:rect l="l" t="t" r="r" b="b"/>
            <a:pathLst>
              <a:path w="150795" h="23492" extrusionOk="0">
                <a:moveTo>
                  <a:pt x="87722" y="1"/>
                </a:moveTo>
                <a:cubicBezTo>
                  <a:pt x="56371" y="1"/>
                  <a:pt x="24710" y="1899"/>
                  <a:pt x="1" y="5618"/>
                </a:cubicBezTo>
                <a:cubicBezTo>
                  <a:pt x="9209" y="8066"/>
                  <a:pt x="15299" y="12383"/>
                  <a:pt x="22927" y="18042"/>
                </a:cubicBezTo>
                <a:cubicBezTo>
                  <a:pt x="25517" y="19961"/>
                  <a:pt x="28107" y="22071"/>
                  <a:pt x="31222" y="22981"/>
                </a:cubicBezTo>
                <a:cubicBezTo>
                  <a:pt x="32494" y="23347"/>
                  <a:pt x="33792" y="23491"/>
                  <a:pt x="35101" y="23491"/>
                </a:cubicBezTo>
                <a:cubicBezTo>
                  <a:pt x="37741" y="23491"/>
                  <a:pt x="40425" y="22903"/>
                  <a:pt x="43021" y="22359"/>
                </a:cubicBezTo>
                <a:cubicBezTo>
                  <a:pt x="67532" y="16987"/>
                  <a:pt x="92614" y="14156"/>
                  <a:pt x="117747" y="13868"/>
                </a:cubicBezTo>
                <a:cubicBezTo>
                  <a:pt x="120578" y="7107"/>
                  <a:pt x="147917" y="9601"/>
                  <a:pt x="150795" y="2836"/>
                </a:cubicBezTo>
                <a:cubicBezTo>
                  <a:pt x="131601" y="937"/>
                  <a:pt x="109738" y="1"/>
                  <a:pt x="87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2534932"/>
            <a:ext cx="5569889" cy="1425817"/>
          </a:xfrm>
          <a:custGeom>
            <a:avLst/>
            <a:gdLst/>
            <a:ahLst/>
            <a:cxnLst/>
            <a:rect l="l" t="t" r="r" b="b"/>
            <a:pathLst>
              <a:path w="154344" h="39510" extrusionOk="0">
                <a:moveTo>
                  <a:pt x="61249" y="0"/>
                </a:moveTo>
                <a:cubicBezTo>
                  <a:pt x="40819" y="0"/>
                  <a:pt x="19109" y="2680"/>
                  <a:pt x="913" y="10732"/>
                </a:cubicBezTo>
                <a:cubicBezTo>
                  <a:pt x="576" y="10877"/>
                  <a:pt x="288" y="11019"/>
                  <a:pt x="0" y="11165"/>
                </a:cubicBezTo>
                <a:lnTo>
                  <a:pt x="0" y="18693"/>
                </a:lnTo>
                <a:cubicBezTo>
                  <a:pt x="5741" y="18428"/>
                  <a:pt x="14613" y="15360"/>
                  <a:pt x="20812" y="15360"/>
                </a:cubicBezTo>
                <a:cubicBezTo>
                  <a:pt x="21346" y="15360"/>
                  <a:pt x="21860" y="15383"/>
                  <a:pt x="22351" y="15432"/>
                </a:cubicBezTo>
                <a:cubicBezTo>
                  <a:pt x="34821" y="16729"/>
                  <a:pt x="47053" y="19653"/>
                  <a:pt x="59140" y="22818"/>
                </a:cubicBezTo>
                <a:cubicBezTo>
                  <a:pt x="78083" y="27806"/>
                  <a:pt x="96838" y="33370"/>
                  <a:pt x="115398" y="39509"/>
                </a:cubicBezTo>
                <a:cubicBezTo>
                  <a:pt x="127005" y="29966"/>
                  <a:pt x="140196" y="22243"/>
                  <a:pt x="154343" y="16679"/>
                </a:cubicBezTo>
                <a:cubicBezTo>
                  <a:pt x="127918" y="8142"/>
                  <a:pt x="100625" y="1619"/>
                  <a:pt x="72807" y="276"/>
                </a:cubicBezTo>
                <a:cubicBezTo>
                  <a:pt x="69024" y="98"/>
                  <a:pt x="65160" y="0"/>
                  <a:pt x="61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191600" y="2622675"/>
            <a:ext cx="5952576" cy="2243452"/>
          </a:xfrm>
          <a:custGeom>
            <a:avLst/>
            <a:gdLst/>
            <a:ahLst/>
            <a:cxnLst/>
            <a:rect l="l" t="t" r="r" b="b"/>
            <a:pathLst>
              <a:path w="164800" h="62167" extrusionOk="0">
                <a:moveTo>
                  <a:pt x="154200" y="1"/>
                </a:moveTo>
                <a:cubicBezTo>
                  <a:pt x="149239" y="1"/>
                  <a:pt x="144246" y="370"/>
                  <a:pt x="139334" y="788"/>
                </a:cubicBezTo>
                <a:cubicBezTo>
                  <a:pt x="123744" y="2085"/>
                  <a:pt x="108204" y="3570"/>
                  <a:pt x="92856" y="5826"/>
                </a:cubicBezTo>
                <a:cubicBezTo>
                  <a:pt x="67294" y="9567"/>
                  <a:pt x="34246" y="14651"/>
                  <a:pt x="13384" y="28176"/>
                </a:cubicBezTo>
                <a:cubicBezTo>
                  <a:pt x="1" y="36856"/>
                  <a:pt x="31848" y="41172"/>
                  <a:pt x="39860" y="43236"/>
                </a:cubicBezTo>
                <a:cubicBezTo>
                  <a:pt x="55541" y="47265"/>
                  <a:pt x="71273" y="51006"/>
                  <a:pt x="87101" y="54410"/>
                </a:cubicBezTo>
                <a:cubicBezTo>
                  <a:pt x="106072" y="58504"/>
                  <a:pt x="125344" y="62167"/>
                  <a:pt x="144713" y="62167"/>
                </a:cubicBezTo>
                <a:cubicBezTo>
                  <a:pt x="145765" y="62167"/>
                  <a:pt x="146818" y="62156"/>
                  <a:pt x="147871" y="62134"/>
                </a:cubicBezTo>
                <a:cubicBezTo>
                  <a:pt x="151516" y="62038"/>
                  <a:pt x="155257" y="61796"/>
                  <a:pt x="158519" y="60453"/>
                </a:cubicBezTo>
                <a:cubicBezTo>
                  <a:pt x="160963" y="59398"/>
                  <a:pt x="162977" y="57863"/>
                  <a:pt x="164800" y="56090"/>
                </a:cubicBezTo>
                <a:lnTo>
                  <a:pt x="164800" y="692"/>
                </a:lnTo>
                <a:cubicBezTo>
                  <a:pt x="161311" y="191"/>
                  <a:pt x="157764" y="1"/>
                  <a:pt x="154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3309650"/>
            <a:ext cx="8908741" cy="1833811"/>
          </a:xfrm>
          <a:custGeom>
            <a:avLst/>
            <a:gdLst/>
            <a:ahLst/>
            <a:cxnLst/>
            <a:rect l="l" t="t" r="r" b="b"/>
            <a:pathLst>
              <a:path w="246865" h="52639" extrusionOk="0">
                <a:moveTo>
                  <a:pt x="4769" y="1"/>
                </a:moveTo>
                <a:cubicBezTo>
                  <a:pt x="3176" y="1"/>
                  <a:pt x="1586" y="9"/>
                  <a:pt x="0" y="26"/>
                </a:cubicBezTo>
                <a:lnTo>
                  <a:pt x="0" y="52639"/>
                </a:lnTo>
                <a:lnTo>
                  <a:pt x="246865" y="52639"/>
                </a:lnTo>
                <a:lnTo>
                  <a:pt x="244705" y="44006"/>
                </a:lnTo>
                <a:cubicBezTo>
                  <a:pt x="226816" y="37053"/>
                  <a:pt x="208015" y="32782"/>
                  <a:pt x="188446" y="27460"/>
                </a:cubicBezTo>
                <a:cubicBezTo>
                  <a:pt x="154393" y="18202"/>
                  <a:pt x="118180" y="8801"/>
                  <a:pt x="80961" y="4726"/>
                </a:cubicBezTo>
                <a:cubicBezTo>
                  <a:pt x="57333" y="2149"/>
                  <a:pt x="30638" y="1"/>
                  <a:pt x="47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3053849"/>
            <a:ext cx="9138871" cy="2089683"/>
          </a:xfrm>
          <a:custGeom>
            <a:avLst/>
            <a:gdLst/>
            <a:ahLst/>
            <a:cxnLst/>
            <a:rect l="l" t="t" r="r" b="b"/>
            <a:pathLst>
              <a:path w="253242" h="57906" extrusionOk="0">
                <a:moveTo>
                  <a:pt x="13162" y="0"/>
                </a:moveTo>
                <a:cubicBezTo>
                  <a:pt x="9409" y="0"/>
                  <a:pt x="5660" y="38"/>
                  <a:pt x="1918" y="113"/>
                </a:cubicBezTo>
                <a:lnTo>
                  <a:pt x="0" y="113"/>
                </a:lnTo>
                <a:lnTo>
                  <a:pt x="0" y="7115"/>
                </a:lnTo>
                <a:cubicBezTo>
                  <a:pt x="70025" y="7161"/>
                  <a:pt x="101634" y="25387"/>
                  <a:pt x="119235" y="30713"/>
                </a:cubicBezTo>
                <a:cubicBezTo>
                  <a:pt x="119810" y="30905"/>
                  <a:pt x="120436" y="31097"/>
                  <a:pt x="121011" y="31288"/>
                </a:cubicBezTo>
                <a:cubicBezTo>
                  <a:pt x="114968" y="32006"/>
                  <a:pt x="108299" y="32677"/>
                  <a:pt x="100817" y="33157"/>
                </a:cubicBezTo>
                <a:cubicBezTo>
                  <a:pt x="91189" y="33821"/>
                  <a:pt x="67423" y="34515"/>
                  <a:pt x="51445" y="34515"/>
                </a:cubicBezTo>
                <a:cubicBezTo>
                  <a:pt x="46653" y="34515"/>
                  <a:pt x="42562" y="34453"/>
                  <a:pt x="39763" y="34308"/>
                </a:cubicBezTo>
                <a:lnTo>
                  <a:pt x="39763" y="34308"/>
                </a:lnTo>
                <a:cubicBezTo>
                  <a:pt x="63360" y="38913"/>
                  <a:pt x="87917" y="39776"/>
                  <a:pt x="111081" y="39968"/>
                </a:cubicBezTo>
                <a:cubicBezTo>
                  <a:pt x="112997" y="39991"/>
                  <a:pt x="114867" y="40003"/>
                  <a:pt x="116697" y="40003"/>
                </a:cubicBezTo>
                <a:cubicBezTo>
                  <a:pt x="126590" y="40003"/>
                  <a:pt x="135314" y="39646"/>
                  <a:pt x="143937" y="38675"/>
                </a:cubicBezTo>
                <a:cubicBezTo>
                  <a:pt x="152713" y="41599"/>
                  <a:pt x="161058" y="44430"/>
                  <a:pt x="167823" y="46541"/>
                </a:cubicBezTo>
                <a:cubicBezTo>
                  <a:pt x="163890" y="47258"/>
                  <a:pt x="159669" y="48459"/>
                  <a:pt x="156070" y="48939"/>
                </a:cubicBezTo>
                <a:cubicBezTo>
                  <a:pt x="150076" y="49752"/>
                  <a:pt x="144033" y="50378"/>
                  <a:pt x="137940" y="50807"/>
                </a:cubicBezTo>
                <a:cubicBezTo>
                  <a:pt x="127621" y="51588"/>
                  <a:pt x="117278" y="51893"/>
                  <a:pt x="106937" y="51893"/>
                </a:cubicBezTo>
                <a:cubicBezTo>
                  <a:pt x="92477" y="51893"/>
                  <a:pt x="78022" y="51296"/>
                  <a:pt x="63648" y="50569"/>
                </a:cubicBezTo>
                <a:lnTo>
                  <a:pt x="63648" y="50569"/>
                </a:lnTo>
                <a:cubicBezTo>
                  <a:pt x="79138" y="53543"/>
                  <a:pt x="94870" y="55987"/>
                  <a:pt x="110747" y="57906"/>
                </a:cubicBezTo>
                <a:lnTo>
                  <a:pt x="253242" y="57906"/>
                </a:lnTo>
                <a:lnTo>
                  <a:pt x="253242" y="42941"/>
                </a:lnTo>
                <a:cubicBezTo>
                  <a:pt x="229790" y="39392"/>
                  <a:pt x="207344" y="32965"/>
                  <a:pt x="183842" y="26204"/>
                </a:cubicBezTo>
                <a:cubicBezTo>
                  <a:pt x="170604" y="22463"/>
                  <a:pt x="156983" y="18530"/>
                  <a:pt x="143120" y="15219"/>
                </a:cubicBezTo>
                <a:cubicBezTo>
                  <a:pt x="120723" y="9801"/>
                  <a:pt x="97318" y="5772"/>
                  <a:pt x="73670" y="3229"/>
                </a:cubicBezTo>
                <a:cubicBezTo>
                  <a:pt x="53688" y="1086"/>
                  <a:pt x="33365" y="0"/>
                  <a:pt x="13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50" y="0"/>
            <a:ext cx="9144303" cy="5143501"/>
            <a:chOff x="-50" y="0"/>
            <a:chExt cx="9144303" cy="5143501"/>
          </a:xfrm>
        </p:grpSpPr>
        <p:pic>
          <p:nvPicPr>
            <p:cNvPr id="15" name="Google Shape;15;p2"/>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16" name="Google Shape;16;p2"/>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p2"/>
          <p:cNvSpPr txBox="1">
            <a:spLocks noGrp="1"/>
          </p:cNvSpPr>
          <p:nvPr>
            <p:ph type="ctrTitle"/>
          </p:nvPr>
        </p:nvSpPr>
        <p:spPr>
          <a:xfrm>
            <a:off x="1032075" y="878169"/>
            <a:ext cx="5746500" cy="2423400"/>
          </a:xfrm>
          <a:prstGeom prst="rect">
            <a:avLst/>
          </a:prstGeom>
        </p:spPr>
        <p:txBody>
          <a:bodyPr spcFirstLastPara="1" wrap="square" lIns="91425" tIns="91425" rIns="91425" bIns="91425" anchor="b" anchorCtr="0">
            <a:noAutofit/>
          </a:bodyPr>
          <a:lstStyle>
            <a:lvl1pPr lvl="0" algn="l" rtl="0">
              <a:spcBef>
                <a:spcPts val="0"/>
              </a:spcBef>
              <a:spcAft>
                <a:spcPts val="0"/>
              </a:spcAft>
              <a:buClr>
                <a:srgbClr val="191919"/>
              </a:buClr>
              <a:buSzPts val="5200"/>
              <a:buNone/>
              <a:defRPr sz="4500">
                <a:latin typeface="Bungee"/>
                <a:ea typeface="Bungee"/>
                <a:cs typeface="Bungee"/>
                <a:sym typeface="Bungee"/>
              </a:defRPr>
            </a:lvl1pPr>
            <a:lvl2pPr lvl="1" algn="l" rtl="0">
              <a:spcBef>
                <a:spcPts val="0"/>
              </a:spcBef>
              <a:spcAft>
                <a:spcPts val="0"/>
              </a:spcAft>
              <a:buClr>
                <a:srgbClr val="191919"/>
              </a:buClr>
              <a:buSzPts val="5200"/>
              <a:buNone/>
              <a:defRPr sz="5200">
                <a:solidFill>
                  <a:srgbClr val="191919"/>
                </a:solidFill>
              </a:defRPr>
            </a:lvl2pPr>
            <a:lvl3pPr lvl="2" algn="l" rtl="0">
              <a:spcBef>
                <a:spcPts val="0"/>
              </a:spcBef>
              <a:spcAft>
                <a:spcPts val="0"/>
              </a:spcAft>
              <a:buClr>
                <a:srgbClr val="191919"/>
              </a:buClr>
              <a:buSzPts val="5200"/>
              <a:buNone/>
              <a:defRPr sz="5200">
                <a:solidFill>
                  <a:srgbClr val="191919"/>
                </a:solidFill>
              </a:defRPr>
            </a:lvl3pPr>
            <a:lvl4pPr lvl="3" algn="l" rtl="0">
              <a:spcBef>
                <a:spcPts val="0"/>
              </a:spcBef>
              <a:spcAft>
                <a:spcPts val="0"/>
              </a:spcAft>
              <a:buClr>
                <a:srgbClr val="191919"/>
              </a:buClr>
              <a:buSzPts val="5200"/>
              <a:buNone/>
              <a:defRPr sz="5200">
                <a:solidFill>
                  <a:srgbClr val="191919"/>
                </a:solidFill>
              </a:defRPr>
            </a:lvl4pPr>
            <a:lvl5pPr lvl="4" algn="l" rtl="0">
              <a:spcBef>
                <a:spcPts val="0"/>
              </a:spcBef>
              <a:spcAft>
                <a:spcPts val="0"/>
              </a:spcAft>
              <a:buClr>
                <a:srgbClr val="191919"/>
              </a:buClr>
              <a:buSzPts val="5200"/>
              <a:buNone/>
              <a:defRPr sz="5200">
                <a:solidFill>
                  <a:srgbClr val="191919"/>
                </a:solidFill>
              </a:defRPr>
            </a:lvl5pPr>
            <a:lvl6pPr lvl="5" algn="l" rtl="0">
              <a:spcBef>
                <a:spcPts val="0"/>
              </a:spcBef>
              <a:spcAft>
                <a:spcPts val="0"/>
              </a:spcAft>
              <a:buClr>
                <a:srgbClr val="191919"/>
              </a:buClr>
              <a:buSzPts val="5200"/>
              <a:buNone/>
              <a:defRPr sz="5200">
                <a:solidFill>
                  <a:srgbClr val="191919"/>
                </a:solidFill>
              </a:defRPr>
            </a:lvl6pPr>
            <a:lvl7pPr lvl="6" algn="l" rtl="0">
              <a:spcBef>
                <a:spcPts val="0"/>
              </a:spcBef>
              <a:spcAft>
                <a:spcPts val="0"/>
              </a:spcAft>
              <a:buClr>
                <a:srgbClr val="191919"/>
              </a:buClr>
              <a:buSzPts val="5200"/>
              <a:buNone/>
              <a:defRPr sz="5200">
                <a:solidFill>
                  <a:srgbClr val="191919"/>
                </a:solidFill>
              </a:defRPr>
            </a:lvl7pPr>
            <a:lvl8pPr lvl="7" algn="l" rtl="0">
              <a:spcBef>
                <a:spcPts val="0"/>
              </a:spcBef>
              <a:spcAft>
                <a:spcPts val="0"/>
              </a:spcAft>
              <a:buClr>
                <a:srgbClr val="191919"/>
              </a:buClr>
              <a:buSzPts val="5200"/>
              <a:buNone/>
              <a:defRPr sz="5200">
                <a:solidFill>
                  <a:srgbClr val="191919"/>
                </a:solidFill>
              </a:defRPr>
            </a:lvl8pPr>
            <a:lvl9pPr lvl="8" algn="l" rtl="0">
              <a:spcBef>
                <a:spcPts val="0"/>
              </a:spcBef>
              <a:spcAft>
                <a:spcPts val="0"/>
              </a:spcAft>
              <a:buClr>
                <a:srgbClr val="191919"/>
              </a:buClr>
              <a:buSzPts val="5200"/>
              <a:buNone/>
              <a:defRPr sz="5200">
                <a:solidFill>
                  <a:srgbClr val="191919"/>
                </a:solidFill>
              </a:defRPr>
            </a:lvl9pPr>
          </a:lstStyle>
          <a:p>
            <a:endParaRPr/>
          </a:p>
        </p:txBody>
      </p:sp>
      <p:sp>
        <p:nvSpPr>
          <p:cNvPr id="18" name="Google Shape;18;p2"/>
          <p:cNvSpPr txBox="1">
            <a:spLocks noGrp="1"/>
          </p:cNvSpPr>
          <p:nvPr>
            <p:ph type="subTitle" idx="1"/>
          </p:nvPr>
        </p:nvSpPr>
        <p:spPr>
          <a:xfrm>
            <a:off x="1157075" y="3340325"/>
            <a:ext cx="4212600" cy="410100"/>
          </a:xfrm>
          <a:prstGeom prst="rect">
            <a:avLst/>
          </a:prstGeom>
          <a:solidFill>
            <a:schemeClr val="dk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solidFill>
                  <a:schemeClr val="dk2"/>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9" name="Google Shape;19;p2"/>
          <p:cNvGrpSpPr/>
          <p:nvPr/>
        </p:nvGrpSpPr>
        <p:grpSpPr>
          <a:xfrm>
            <a:off x="67104" y="4571407"/>
            <a:ext cx="9018287" cy="1528263"/>
            <a:chOff x="67104" y="4571407"/>
            <a:chExt cx="9018287" cy="1528263"/>
          </a:xfrm>
        </p:grpSpPr>
        <p:grpSp>
          <p:nvGrpSpPr>
            <p:cNvPr id="20" name="Google Shape;20;p2"/>
            <p:cNvGrpSpPr/>
            <p:nvPr/>
          </p:nvGrpSpPr>
          <p:grpSpPr>
            <a:xfrm>
              <a:off x="7355715" y="4571407"/>
              <a:ext cx="1729676" cy="1528263"/>
              <a:chOff x="7041395" y="4571363"/>
              <a:chExt cx="2044051" cy="1806031"/>
            </a:xfrm>
          </p:grpSpPr>
          <p:grpSp>
            <p:nvGrpSpPr>
              <p:cNvPr id="21" name="Google Shape;21;p2"/>
              <p:cNvGrpSpPr/>
              <p:nvPr/>
            </p:nvGrpSpPr>
            <p:grpSpPr>
              <a:xfrm>
                <a:off x="7041395" y="4845596"/>
                <a:ext cx="306711" cy="1531798"/>
                <a:chOff x="1549625" y="828350"/>
                <a:chExt cx="362200" cy="1808925"/>
              </a:xfrm>
            </p:grpSpPr>
            <p:sp>
              <p:nvSpPr>
                <p:cNvPr id="22" name="Google Shape;22;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7475730" y="4698343"/>
                <a:ext cx="306711" cy="1531798"/>
                <a:chOff x="1549625" y="828350"/>
                <a:chExt cx="362200" cy="1808925"/>
              </a:xfrm>
            </p:grpSpPr>
            <p:sp>
              <p:nvSpPr>
                <p:cNvPr id="32" name="Google Shape;32;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2"/>
              <p:cNvGrpSpPr/>
              <p:nvPr/>
            </p:nvGrpSpPr>
            <p:grpSpPr>
              <a:xfrm>
                <a:off x="7910065" y="4571363"/>
                <a:ext cx="306711" cy="1531798"/>
                <a:chOff x="1549625" y="828350"/>
                <a:chExt cx="362200" cy="1808925"/>
              </a:xfrm>
            </p:grpSpPr>
            <p:sp>
              <p:nvSpPr>
                <p:cNvPr id="42" name="Google Shape;42;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2"/>
              <p:cNvGrpSpPr/>
              <p:nvPr/>
            </p:nvGrpSpPr>
            <p:grpSpPr>
              <a:xfrm>
                <a:off x="8344400" y="4845596"/>
                <a:ext cx="306711" cy="1531798"/>
                <a:chOff x="1549625" y="828350"/>
                <a:chExt cx="362200" cy="1808925"/>
              </a:xfrm>
            </p:grpSpPr>
            <p:sp>
              <p:nvSpPr>
                <p:cNvPr id="52" name="Google Shape;52;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2"/>
              <p:cNvGrpSpPr/>
              <p:nvPr/>
            </p:nvGrpSpPr>
            <p:grpSpPr>
              <a:xfrm>
                <a:off x="8778735" y="4698343"/>
                <a:ext cx="306711" cy="1531798"/>
                <a:chOff x="1549625" y="828350"/>
                <a:chExt cx="362200" cy="1808925"/>
              </a:xfrm>
            </p:grpSpPr>
            <p:sp>
              <p:nvSpPr>
                <p:cNvPr id="62" name="Google Shape;62;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 name="Google Shape;71;p2"/>
            <p:cNvGrpSpPr/>
            <p:nvPr/>
          </p:nvGrpSpPr>
          <p:grpSpPr>
            <a:xfrm>
              <a:off x="5533562" y="4571407"/>
              <a:ext cx="1729676" cy="1528263"/>
              <a:chOff x="7041395" y="4571363"/>
              <a:chExt cx="2044051" cy="1806031"/>
            </a:xfrm>
          </p:grpSpPr>
          <p:grpSp>
            <p:nvGrpSpPr>
              <p:cNvPr id="72" name="Google Shape;72;p2"/>
              <p:cNvGrpSpPr/>
              <p:nvPr/>
            </p:nvGrpSpPr>
            <p:grpSpPr>
              <a:xfrm>
                <a:off x="7041395" y="4845596"/>
                <a:ext cx="306711" cy="1531798"/>
                <a:chOff x="1549625" y="828350"/>
                <a:chExt cx="362200" cy="1808925"/>
              </a:xfrm>
            </p:grpSpPr>
            <p:sp>
              <p:nvSpPr>
                <p:cNvPr id="73" name="Google Shape;73;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2"/>
              <p:cNvGrpSpPr/>
              <p:nvPr/>
            </p:nvGrpSpPr>
            <p:grpSpPr>
              <a:xfrm>
                <a:off x="7475730" y="4698343"/>
                <a:ext cx="306711" cy="1531798"/>
                <a:chOff x="1549625" y="828350"/>
                <a:chExt cx="362200" cy="1808925"/>
              </a:xfrm>
            </p:grpSpPr>
            <p:sp>
              <p:nvSpPr>
                <p:cNvPr id="83" name="Google Shape;83;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2"/>
              <p:cNvGrpSpPr/>
              <p:nvPr/>
            </p:nvGrpSpPr>
            <p:grpSpPr>
              <a:xfrm>
                <a:off x="7910065" y="4571363"/>
                <a:ext cx="306711" cy="1531798"/>
                <a:chOff x="1549625" y="828350"/>
                <a:chExt cx="362200" cy="1808925"/>
              </a:xfrm>
            </p:grpSpPr>
            <p:sp>
              <p:nvSpPr>
                <p:cNvPr id="93" name="Google Shape;93;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2"/>
              <p:cNvGrpSpPr/>
              <p:nvPr/>
            </p:nvGrpSpPr>
            <p:grpSpPr>
              <a:xfrm>
                <a:off x="8344400" y="4845596"/>
                <a:ext cx="306711" cy="1531798"/>
                <a:chOff x="1549625" y="828350"/>
                <a:chExt cx="362200" cy="1808925"/>
              </a:xfrm>
            </p:grpSpPr>
            <p:sp>
              <p:nvSpPr>
                <p:cNvPr id="103" name="Google Shape;103;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2"/>
              <p:cNvGrpSpPr/>
              <p:nvPr/>
            </p:nvGrpSpPr>
            <p:grpSpPr>
              <a:xfrm>
                <a:off x="8778735" y="4698343"/>
                <a:ext cx="306711" cy="1531798"/>
                <a:chOff x="1549625" y="828350"/>
                <a:chExt cx="362200" cy="1808925"/>
              </a:xfrm>
            </p:grpSpPr>
            <p:sp>
              <p:nvSpPr>
                <p:cNvPr id="113" name="Google Shape;113;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 name="Google Shape;122;p2"/>
            <p:cNvGrpSpPr/>
            <p:nvPr/>
          </p:nvGrpSpPr>
          <p:grpSpPr>
            <a:xfrm>
              <a:off x="3711410" y="4571407"/>
              <a:ext cx="1729676" cy="1528263"/>
              <a:chOff x="7041395" y="4571363"/>
              <a:chExt cx="2044051" cy="1806031"/>
            </a:xfrm>
          </p:grpSpPr>
          <p:grpSp>
            <p:nvGrpSpPr>
              <p:cNvPr id="123" name="Google Shape;123;p2"/>
              <p:cNvGrpSpPr/>
              <p:nvPr/>
            </p:nvGrpSpPr>
            <p:grpSpPr>
              <a:xfrm>
                <a:off x="7041395" y="4845596"/>
                <a:ext cx="306711" cy="1531798"/>
                <a:chOff x="1549625" y="828350"/>
                <a:chExt cx="362200" cy="1808925"/>
              </a:xfrm>
            </p:grpSpPr>
            <p:sp>
              <p:nvSpPr>
                <p:cNvPr id="124" name="Google Shape;124;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2"/>
              <p:cNvGrpSpPr/>
              <p:nvPr/>
            </p:nvGrpSpPr>
            <p:grpSpPr>
              <a:xfrm>
                <a:off x="7475730" y="4698343"/>
                <a:ext cx="306711" cy="1531798"/>
                <a:chOff x="1549625" y="828350"/>
                <a:chExt cx="362200" cy="1808925"/>
              </a:xfrm>
            </p:grpSpPr>
            <p:sp>
              <p:nvSpPr>
                <p:cNvPr id="134" name="Google Shape;134;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2"/>
              <p:cNvGrpSpPr/>
              <p:nvPr/>
            </p:nvGrpSpPr>
            <p:grpSpPr>
              <a:xfrm>
                <a:off x="7910065" y="4571363"/>
                <a:ext cx="306711" cy="1531798"/>
                <a:chOff x="1549625" y="828350"/>
                <a:chExt cx="362200" cy="1808925"/>
              </a:xfrm>
            </p:grpSpPr>
            <p:sp>
              <p:nvSpPr>
                <p:cNvPr id="144" name="Google Shape;144;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2"/>
              <p:cNvGrpSpPr/>
              <p:nvPr/>
            </p:nvGrpSpPr>
            <p:grpSpPr>
              <a:xfrm>
                <a:off x="8344400" y="4845596"/>
                <a:ext cx="306711" cy="1531798"/>
                <a:chOff x="1549625" y="828350"/>
                <a:chExt cx="362200" cy="1808925"/>
              </a:xfrm>
            </p:grpSpPr>
            <p:sp>
              <p:nvSpPr>
                <p:cNvPr id="154" name="Google Shape;154;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2"/>
              <p:cNvGrpSpPr/>
              <p:nvPr/>
            </p:nvGrpSpPr>
            <p:grpSpPr>
              <a:xfrm>
                <a:off x="8778735" y="4698343"/>
                <a:ext cx="306711" cy="1531798"/>
                <a:chOff x="1549625" y="828350"/>
                <a:chExt cx="362200" cy="1808925"/>
              </a:xfrm>
            </p:grpSpPr>
            <p:sp>
              <p:nvSpPr>
                <p:cNvPr id="164" name="Google Shape;164;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 name="Google Shape;173;p2"/>
            <p:cNvGrpSpPr/>
            <p:nvPr/>
          </p:nvGrpSpPr>
          <p:grpSpPr>
            <a:xfrm>
              <a:off x="1889257" y="4571407"/>
              <a:ext cx="1729676" cy="1528263"/>
              <a:chOff x="7041395" y="4571363"/>
              <a:chExt cx="2044051" cy="1806031"/>
            </a:xfrm>
          </p:grpSpPr>
          <p:grpSp>
            <p:nvGrpSpPr>
              <p:cNvPr id="174" name="Google Shape;174;p2"/>
              <p:cNvGrpSpPr/>
              <p:nvPr/>
            </p:nvGrpSpPr>
            <p:grpSpPr>
              <a:xfrm>
                <a:off x="7041395" y="4845596"/>
                <a:ext cx="306711" cy="1531798"/>
                <a:chOff x="1549625" y="828350"/>
                <a:chExt cx="362200" cy="1808925"/>
              </a:xfrm>
            </p:grpSpPr>
            <p:sp>
              <p:nvSpPr>
                <p:cNvPr id="175" name="Google Shape;175;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2"/>
              <p:cNvGrpSpPr/>
              <p:nvPr/>
            </p:nvGrpSpPr>
            <p:grpSpPr>
              <a:xfrm>
                <a:off x="7475730" y="4698343"/>
                <a:ext cx="306711" cy="1531798"/>
                <a:chOff x="1549625" y="828350"/>
                <a:chExt cx="362200" cy="1808925"/>
              </a:xfrm>
            </p:grpSpPr>
            <p:sp>
              <p:nvSpPr>
                <p:cNvPr id="185" name="Google Shape;185;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2"/>
              <p:cNvGrpSpPr/>
              <p:nvPr/>
            </p:nvGrpSpPr>
            <p:grpSpPr>
              <a:xfrm>
                <a:off x="7910065" y="4571363"/>
                <a:ext cx="306711" cy="1531798"/>
                <a:chOff x="1549625" y="828350"/>
                <a:chExt cx="362200" cy="1808925"/>
              </a:xfrm>
            </p:grpSpPr>
            <p:sp>
              <p:nvSpPr>
                <p:cNvPr id="195" name="Google Shape;195;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2"/>
              <p:cNvGrpSpPr/>
              <p:nvPr/>
            </p:nvGrpSpPr>
            <p:grpSpPr>
              <a:xfrm>
                <a:off x="8344400" y="4845596"/>
                <a:ext cx="306711" cy="1531798"/>
                <a:chOff x="1549625" y="828350"/>
                <a:chExt cx="362200" cy="1808925"/>
              </a:xfrm>
            </p:grpSpPr>
            <p:sp>
              <p:nvSpPr>
                <p:cNvPr id="205" name="Google Shape;205;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2"/>
              <p:cNvGrpSpPr/>
              <p:nvPr/>
            </p:nvGrpSpPr>
            <p:grpSpPr>
              <a:xfrm>
                <a:off x="8778735" y="4698343"/>
                <a:ext cx="306711" cy="1531798"/>
                <a:chOff x="1549625" y="828350"/>
                <a:chExt cx="362200" cy="1808925"/>
              </a:xfrm>
            </p:grpSpPr>
            <p:sp>
              <p:nvSpPr>
                <p:cNvPr id="215" name="Google Shape;215;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4" name="Google Shape;224;p2"/>
            <p:cNvGrpSpPr/>
            <p:nvPr/>
          </p:nvGrpSpPr>
          <p:grpSpPr>
            <a:xfrm>
              <a:off x="67104" y="4571407"/>
              <a:ext cx="1729676" cy="1528263"/>
              <a:chOff x="7041395" y="4571363"/>
              <a:chExt cx="2044051" cy="1806031"/>
            </a:xfrm>
          </p:grpSpPr>
          <p:grpSp>
            <p:nvGrpSpPr>
              <p:cNvPr id="225" name="Google Shape;225;p2"/>
              <p:cNvGrpSpPr/>
              <p:nvPr/>
            </p:nvGrpSpPr>
            <p:grpSpPr>
              <a:xfrm>
                <a:off x="7041395" y="4845596"/>
                <a:ext cx="306711" cy="1531798"/>
                <a:chOff x="1549625" y="828350"/>
                <a:chExt cx="362200" cy="1808925"/>
              </a:xfrm>
            </p:grpSpPr>
            <p:sp>
              <p:nvSpPr>
                <p:cNvPr id="226" name="Google Shape;226;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2"/>
              <p:cNvGrpSpPr/>
              <p:nvPr/>
            </p:nvGrpSpPr>
            <p:grpSpPr>
              <a:xfrm>
                <a:off x="7475730" y="4698343"/>
                <a:ext cx="306711" cy="1531798"/>
                <a:chOff x="1549625" y="828350"/>
                <a:chExt cx="362200" cy="1808925"/>
              </a:xfrm>
            </p:grpSpPr>
            <p:sp>
              <p:nvSpPr>
                <p:cNvPr id="236" name="Google Shape;236;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2"/>
              <p:cNvGrpSpPr/>
              <p:nvPr/>
            </p:nvGrpSpPr>
            <p:grpSpPr>
              <a:xfrm>
                <a:off x="7910065" y="4571363"/>
                <a:ext cx="306711" cy="1531798"/>
                <a:chOff x="1549625" y="828350"/>
                <a:chExt cx="362200" cy="1808925"/>
              </a:xfrm>
            </p:grpSpPr>
            <p:sp>
              <p:nvSpPr>
                <p:cNvPr id="246" name="Google Shape;246;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2"/>
              <p:cNvGrpSpPr/>
              <p:nvPr/>
            </p:nvGrpSpPr>
            <p:grpSpPr>
              <a:xfrm>
                <a:off x="8344400" y="4845596"/>
                <a:ext cx="306711" cy="1531798"/>
                <a:chOff x="1549625" y="828350"/>
                <a:chExt cx="362200" cy="1808925"/>
              </a:xfrm>
            </p:grpSpPr>
            <p:sp>
              <p:nvSpPr>
                <p:cNvPr id="256" name="Google Shape;256;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2"/>
              <p:cNvGrpSpPr/>
              <p:nvPr/>
            </p:nvGrpSpPr>
            <p:grpSpPr>
              <a:xfrm>
                <a:off x="8778735" y="4698343"/>
                <a:ext cx="306711" cy="1531798"/>
                <a:chOff x="1549625" y="828350"/>
                <a:chExt cx="362200" cy="1808925"/>
              </a:xfrm>
            </p:grpSpPr>
            <p:sp>
              <p:nvSpPr>
                <p:cNvPr id="266" name="Google Shape;266;p2"/>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351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519"/>
        <p:cNvGrpSpPr/>
        <p:nvPr/>
      </p:nvGrpSpPr>
      <p:grpSpPr>
        <a:xfrm>
          <a:off x="0" y="0"/>
          <a:ext cx="0" cy="0"/>
          <a:chOff x="0" y="0"/>
          <a:chExt cx="0" cy="0"/>
        </a:xfrm>
      </p:grpSpPr>
      <p:sp>
        <p:nvSpPr>
          <p:cNvPr id="3520" name="Google Shape;3520;p13"/>
          <p:cNvSpPr/>
          <p:nvPr/>
        </p:nvSpPr>
        <p:spPr>
          <a:xfrm>
            <a:off x="0" y="2187074"/>
            <a:ext cx="9143905" cy="954426"/>
          </a:xfrm>
          <a:custGeom>
            <a:avLst/>
            <a:gdLst/>
            <a:ahLst/>
            <a:cxnLst/>
            <a:rect l="l" t="t" r="r" b="b"/>
            <a:pathLst>
              <a:path w="256527" h="46264" extrusionOk="0">
                <a:moveTo>
                  <a:pt x="170007" y="1"/>
                </a:moveTo>
                <a:cubicBezTo>
                  <a:pt x="164102" y="644"/>
                  <a:pt x="148464" y="9083"/>
                  <a:pt x="143155" y="11267"/>
                </a:cubicBezTo>
                <a:cubicBezTo>
                  <a:pt x="142063" y="11715"/>
                  <a:pt x="140721" y="11862"/>
                  <a:pt x="139283" y="11862"/>
                </a:cubicBezTo>
                <a:cubicBezTo>
                  <a:pt x="136504" y="11862"/>
                  <a:pt x="133275" y="11267"/>
                  <a:pt x="130349" y="10623"/>
                </a:cubicBezTo>
                <a:cubicBezTo>
                  <a:pt x="127470" y="9976"/>
                  <a:pt x="124888" y="9380"/>
                  <a:pt x="123499" y="9380"/>
                </a:cubicBezTo>
                <a:lnTo>
                  <a:pt x="123149" y="9380"/>
                </a:lnTo>
                <a:cubicBezTo>
                  <a:pt x="120024" y="9678"/>
                  <a:pt x="88057" y="31618"/>
                  <a:pt x="83292" y="31618"/>
                </a:cubicBezTo>
                <a:cubicBezTo>
                  <a:pt x="83241" y="31618"/>
                  <a:pt x="83141" y="31570"/>
                  <a:pt x="83094" y="31570"/>
                </a:cubicBezTo>
                <a:cubicBezTo>
                  <a:pt x="79078" y="30976"/>
                  <a:pt x="51272" y="16282"/>
                  <a:pt x="44558" y="16282"/>
                </a:cubicBezTo>
                <a:cubicBezTo>
                  <a:pt x="44547" y="16282"/>
                  <a:pt x="44535" y="16282"/>
                  <a:pt x="44523" y="16282"/>
                </a:cubicBezTo>
                <a:lnTo>
                  <a:pt x="44325" y="16282"/>
                </a:lnTo>
                <a:cubicBezTo>
                  <a:pt x="38071" y="16580"/>
                  <a:pt x="1" y="33159"/>
                  <a:pt x="1" y="33159"/>
                </a:cubicBezTo>
                <a:lnTo>
                  <a:pt x="1" y="46263"/>
                </a:lnTo>
                <a:lnTo>
                  <a:pt x="256527" y="46263"/>
                </a:lnTo>
                <a:lnTo>
                  <a:pt x="256527" y="45814"/>
                </a:lnTo>
                <a:cubicBezTo>
                  <a:pt x="248585" y="43285"/>
                  <a:pt x="209022" y="30478"/>
                  <a:pt x="205349" y="28791"/>
                </a:cubicBezTo>
                <a:cubicBezTo>
                  <a:pt x="201330" y="26904"/>
                  <a:pt x="176559" y="1"/>
                  <a:pt x="170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3"/>
          <p:cNvSpPr/>
          <p:nvPr/>
        </p:nvSpPr>
        <p:spPr>
          <a:xfrm>
            <a:off x="0" y="3141481"/>
            <a:ext cx="9144291" cy="1861692"/>
          </a:xfrm>
          <a:custGeom>
            <a:avLst/>
            <a:gdLst/>
            <a:ahLst/>
            <a:cxnLst/>
            <a:rect l="l" t="t" r="r" b="b"/>
            <a:pathLst>
              <a:path w="256376" h="90242" extrusionOk="0">
                <a:moveTo>
                  <a:pt x="1" y="0"/>
                </a:moveTo>
                <a:lnTo>
                  <a:pt x="1" y="90241"/>
                </a:lnTo>
                <a:lnTo>
                  <a:pt x="256376" y="90241"/>
                </a:lnTo>
                <a:lnTo>
                  <a:pt x="2563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3"/>
          <p:cNvSpPr/>
          <p:nvPr/>
        </p:nvSpPr>
        <p:spPr>
          <a:xfrm>
            <a:off x="0" y="3536000"/>
            <a:ext cx="9143762" cy="1601871"/>
          </a:xfrm>
          <a:custGeom>
            <a:avLst/>
            <a:gdLst/>
            <a:ahLst/>
            <a:cxnLst/>
            <a:rect l="l" t="t" r="r" b="b"/>
            <a:pathLst>
              <a:path w="198357" h="54416" extrusionOk="0">
                <a:moveTo>
                  <a:pt x="24346" y="1"/>
                </a:moveTo>
                <a:cubicBezTo>
                  <a:pt x="6340" y="1"/>
                  <a:pt x="1" y="2197"/>
                  <a:pt x="1" y="2197"/>
                </a:cubicBezTo>
                <a:lnTo>
                  <a:pt x="1" y="54416"/>
                </a:lnTo>
                <a:lnTo>
                  <a:pt x="198356" y="54416"/>
                </a:lnTo>
                <a:lnTo>
                  <a:pt x="198356" y="2594"/>
                </a:lnTo>
                <a:cubicBezTo>
                  <a:pt x="198356" y="2594"/>
                  <a:pt x="173135" y="8811"/>
                  <a:pt x="134774" y="8811"/>
                </a:cubicBezTo>
                <a:cubicBezTo>
                  <a:pt x="119698" y="8811"/>
                  <a:pt x="102592" y="7851"/>
                  <a:pt x="84190" y="5175"/>
                </a:cubicBezTo>
                <a:cubicBezTo>
                  <a:pt x="56706" y="1163"/>
                  <a:pt x="37441" y="1"/>
                  <a:pt x="243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3"/>
          <p:cNvSpPr/>
          <p:nvPr/>
        </p:nvSpPr>
        <p:spPr>
          <a:xfrm>
            <a:off x="3714750" y="3611577"/>
            <a:ext cx="5429445" cy="1526213"/>
          </a:xfrm>
          <a:custGeom>
            <a:avLst/>
            <a:gdLst/>
            <a:ahLst/>
            <a:cxnLst/>
            <a:rect l="l" t="t" r="r" b="b"/>
            <a:pathLst>
              <a:path w="178000" h="73517" extrusionOk="0">
                <a:moveTo>
                  <a:pt x="178000" y="1"/>
                </a:moveTo>
                <a:cubicBezTo>
                  <a:pt x="178000" y="1"/>
                  <a:pt x="158594" y="14944"/>
                  <a:pt x="156708" y="14944"/>
                </a:cubicBezTo>
                <a:cubicBezTo>
                  <a:pt x="154770" y="14944"/>
                  <a:pt x="122902" y="16036"/>
                  <a:pt x="113920" y="19312"/>
                </a:cubicBezTo>
                <a:cubicBezTo>
                  <a:pt x="104886" y="22536"/>
                  <a:pt x="81854" y="45171"/>
                  <a:pt x="76045" y="47804"/>
                </a:cubicBezTo>
                <a:cubicBezTo>
                  <a:pt x="70187" y="50433"/>
                  <a:pt x="27352" y="63438"/>
                  <a:pt x="23131" y="63835"/>
                </a:cubicBezTo>
                <a:cubicBezTo>
                  <a:pt x="18914" y="64232"/>
                  <a:pt x="0" y="73516"/>
                  <a:pt x="0" y="73516"/>
                </a:cubicBezTo>
                <a:lnTo>
                  <a:pt x="178000" y="73516"/>
                </a:lnTo>
                <a:lnTo>
                  <a:pt x="1780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4" name="Google Shape;3524;p13"/>
          <p:cNvGrpSpPr/>
          <p:nvPr/>
        </p:nvGrpSpPr>
        <p:grpSpPr>
          <a:xfrm>
            <a:off x="-50" y="0"/>
            <a:ext cx="9144303" cy="5167161"/>
            <a:chOff x="-50" y="0"/>
            <a:chExt cx="9144303" cy="5143501"/>
          </a:xfrm>
        </p:grpSpPr>
        <p:pic>
          <p:nvPicPr>
            <p:cNvPr id="3525" name="Google Shape;3525;p13"/>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3526" name="Google Shape;3526;p13"/>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7" name="Google Shape;352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3528" name="Google Shape;3528;p13"/>
          <p:cNvSpPr txBox="1">
            <a:spLocks noGrp="1"/>
          </p:cNvSpPr>
          <p:nvPr>
            <p:ph type="title" idx="2" hasCustomPrompt="1"/>
          </p:nvPr>
        </p:nvSpPr>
        <p:spPr>
          <a:xfrm>
            <a:off x="1131238" y="1308069"/>
            <a:ext cx="734700" cy="4845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25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r>
              <a:t>xx%</a:t>
            </a:r>
          </a:p>
        </p:txBody>
      </p:sp>
      <p:sp>
        <p:nvSpPr>
          <p:cNvPr id="3529" name="Google Shape;3529;p13"/>
          <p:cNvSpPr txBox="1">
            <a:spLocks noGrp="1"/>
          </p:cNvSpPr>
          <p:nvPr>
            <p:ph type="title" idx="3" hasCustomPrompt="1"/>
          </p:nvPr>
        </p:nvSpPr>
        <p:spPr>
          <a:xfrm>
            <a:off x="4351038" y="1308050"/>
            <a:ext cx="734700" cy="4845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25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r>
              <a:t>xx%</a:t>
            </a:r>
          </a:p>
        </p:txBody>
      </p:sp>
      <p:sp>
        <p:nvSpPr>
          <p:cNvPr id="3530" name="Google Shape;3530;p13"/>
          <p:cNvSpPr txBox="1">
            <a:spLocks noGrp="1"/>
          </p:cNvSpPr>
          <p:nvPr>
            <p:ph type="title" idx="4" hasCustomPrompt="1"/>
          </p:nvPr>
        </p:nvSpPr>
        <p:spPr>
          <a:xfrm>
            <a:off x="1131238" y="2484742"/>
            <a:ext cx="734700" cy="4845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25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r>
              <a:t>xx%</a:t>
            </a:r>
          </a:p>
        </p:txBody>
      </p:sp>
      <p:sp>
        <p:nvSpPr>
          <p:cNvPr id="3531" name="Google Shape;3531;p13"/>
          <p:cNvSpPr txBox="1">
            <a:spLocks noGrp="1"/>
          </p:cNvSpPr>
          <p:nvPr>
            <p:ph type="title" idx="5" hasCustomPrompt="1"/>
          </p:nvPr>
        </p:nvSpPr>
        <p:spPr>
          <a:xfrm>
            <a:off x="4351038" y="2484742"/>
            <a:ext cx="734700" cy="4845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25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r>
              <a:t>xx%</a:t>
            </a:r>
          </a:p>
        </p:txBody>
      </p:sp>
      <p:sp>
        <p:nvSpPr>
          <p:cNvPr id="3532" name="Google Shape;3532;p13"/>
          <p:cNvSpPr txBox="1">
            <a:spLocks noGrp="1"/>
          </p:cNvSpPr>
          <p:nvPr>
            <p:ph type="title" idx="6" hasCustomPrompt="1"/>
          </p:nvPr>
        </p:nvSpPr>
        <p:spPr>
          <a:xfrm>
            <a:off x="1131238" y="3671918"/>
            <a:ext cx="734700" cy="4845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25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r>
              <a:t>xx%</a:t>
            </a:r>
          </a:p>
        </p:txBody>
      </p:sp>
      <p:sp>
        <p:nvSpPr>
          <p:cNvPr id="3533" name="Google Shape;3533;p13"/>
          <p:cNvSpPr txBox="1">
            <a:spLocks noGrp="1"/>
          </p:cNvSpPr>
          <p:nvPr>
            <p:ph type="title" idx="7" hasCustomPrompt="1"/>
          </p:nvPr>
        </p:nvSpPr>
        <p:spPr>
          <a:xfrm>
            <a:off x="4351038" y="3671918"/>
            <a:ext cx="734700" cy="4845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25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r>
              <a:t>xx%</a:t>
            </a:r>
          </a:p>
        </p:txBody>
      </p:sp>
      <p:sp>
        <p:nvSpPr>
          <p:cNvPr id="3534" name="Google Shape;3534;p13"/>
          <p:cNvSpPr txBox="1">
            <a:spLocks noGrp="1"/>
          </p:cNvSpPr>
          <p:nvPr>
            <p:ph type="subTitle" idx="1"/>
          </p:nvPr>
        </p:nvSpPr>
        <p:spPr>
          <a:xfrm>
            <a:off x="1131250" y="1792622"/>
            <a:ext cx="3040800" cy="37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35" name="Google Shape;3535;p13"/>
          <p:cNvSpPr txBox="1">
            <a:spLocks noGrp="1"/>
          </p:cNvSpPr>
          <p:nvPr>
            <p:ph type="subTitle" idx="8"/>
          </p:nvPr>
        </p:nvSpPr>
        <p:spPr>
          <a:xfrm>
            <a:off x="1131250" y="2969874"/>
            <a:ext cx="3040800" cy="37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36" name="Google Shape;3536;p13"/>
          <p:cNvSpPr txBox="1">
            <a:spLocks noGrp="1"/>
          </p:cNvSpPr>
          <p:nvPr>
            <p:ph type="subTitle" idx="9"/>
          </p:nvPr>
        </p:nvSpPr>
        <p:spPr>
          <a:xfrm>
            <a:off x="1131250" y="4147125"/>
            <a:ext cx="30408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37" name="Google Shape;3537;p13"/>
          <p:cNvSpPr txBox="1">
            <a:spLocks noGrp="1"/>
          </p:cNvSpPr>
          <p:nvPr>
            <p:ph type="subTitle" idx="13"/>
          </p:nvPr>
        </p:nvSpPr>
        <p:spPr>
          <a:xfrm>
            <a:off x="4351038" y="1792575"/>
            <a:ext cx="3040800" cy="37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38" name="Google Shape;3538;p13"/>
          <p:cNvSpPr txBox="1">
            <a:spLocks noGrp="1"/>
          </p:cNvSpPr>
          <p:nvPr>
            <p:ph type="subTitle" idx="14"/>
          </p:nvPr>
        </p:nvSpPr>
        <p:spPr>
          <a:xfrm>
            <a:off x="4351038" y="2969250"/>
            <a:ext cx="30408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39" name="Google Shape;3539;p13"/>
          <p:cNvSpPr txBox="1">
            <a:spLocks noGrp="1"/>
          </p:cNvSpPr>
          <p:nvPr>
            <p:ph type="subTitle" idx="15"/>
          </p:nvPr>
        </p:nvSpPr>
        <p:spPr>
          <a:xfrm>
            <a:off x="4351038" y="4147125"/>
            <a:ext cx="30408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540" name="Google Shape;3540;p13"/>
          <p:cNvGrpSpPr/>
          <p:nvPr/>
        </p:nvGrpSpPr>
        <p:grpSpPr>
          <a:xfrm>
            <a:off x="106725" y="4657969"/>
            <a:ext cx="8930564" cy="1274792"/>
            <a:chOff x="106719" y="4604000"/>
            <a:chExt cx="8930564" cy="1274792"/>
          </a:xfrm>
        </p:grpSpPr>
        <p:grpSp>
          <p:nvGrpSpPr>
            <p:cNvPr id="3541" name="Google Shape;3541;p13"/>
            <p:cNvGrpSpPr/>
            <p:nvPr/>
          </p:nvGrpSpPr>
          <p:grpSpPr>
            <a:xfrm>
              <a:off x="7214269" y="4604000"/>
              <a:ext cx="1823014" cy="1274792"/>
              <a:chOff x="7156794" y="4225825"/>
              <a:chExt cx="1823014" cy="1274792"/>
            </a:xfrm>
          </p:grpSpPr>
          <p:sp>
            <p:nvSpPr>
              <p:cNvPr id="3542" name="Google Shape;3542;p1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3"/>
              <p:cNvSpPr/>
              <p:nvPr/>
            </p:nvSpPr>
            <p:spPr>
              <a:xfrm>
                <a:off x="84449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3"/>
              <p:cNvSpPr/>
              <p:nvPr/>
            </p:nvSpPr>
            <p:spPr>
              <a:xfrm>
                <a:off x="87670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8" name="Google Shape;3548;p13"/>
            <p:cNvGrpSpPr/>
            <p:nvPr/>
          </p:nvGrpSpPr>
          <p:grpSpPr>
            <a:xfrm>
              <a:off x="5924644" y="4604000"/>
              <a:ext cx="1178914" cy="1274792"/>
              <a:chOff x="7156794" y="4225825"/>
              <a:chExt cx="1178914" cy="1274792"/>
            </a:xfrm>
          </p:grpSpPr>
          <p:sp>
            <p:nvSpPr>
              <p:cNvPr id="3549" name="Google Shape;3549;p1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3" name="Google Shape;3553;p13"/>
            <p:cNvGrpSpPr/>
            <p:nvPr/>
          </p:nvGrpSpPr>
          <p:grpSpPr>
            <a:xfrm>
              <a:off x="3339519" y="4604000"/>
              <a:ext cx="1178914" cy="1274792"/>
              <a:chOff x="7156794" y="4225825"/>
              <a:chExt cx="1178914" cy="1274792"/>
            </a:xfrm>
          </p:grpSpPr>
          <p:sp>
            <p:nvSpPr>
              <p:cNvPr id="3554" name="Google Shape;3554;p1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8" name="Google Shape;3558;p13"/>
            <p:cNvGrpSpPr/>
            <p:nvPr/>
          </p:nvGrpSpPr>
          <p:grpSpPr>
            <a:xfrm>
              <a:off x="4629144" y="4604000"/>
              <a:ext cx="1178914" cy="1274792"/>
              <a:chOff x="7156794" y="4225825"/>
              <a:chExt cx="1178914" cy="1274792"/>
            </a:xfrm>
          </p:grpSpPr>
          <p:sp>
            <p:nvSpPr>
              <p:cNvPr id="3559" name="Google Shape;3559;p1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13"/>
            <p:cNvGrpSpPr/>
            <p:nvPr/>
          </p:nvGrpSpPr>
          <p:grpSpPr>
            <a:xfrm>
              <a:off x="106719" y="4604000"/>
              <a:ext cx="1178914" cy="1274792"/>
              <a:chOff x="7156794" y="4225825"/>
              <a:chExt cx="1178914" cy="1274792"/>
            </a:xfrm>
          </p:grpSpPr>
          <p:sp>
            <p:nvSpPr>
              <p:cNvPr id="3564" name="Google Shape;3564;p1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8" name="Google Shape;3568;p13"/>
            <p:cNvGrpSpPr/>
            <p:nvPr/>
          </p:nvGrpSpPr>
          <p:grpSpPr>
            <a:xfrm>
              <a:off x="1396344" y="4604000"/>
              <a:ext cx="1178914" cy="1274792"/>
              <a:chOff x="7156794" y="4225825"/>
              <a:chExt cx="1178914" cy="1274792"/>
            </a:xfrm>
          </p:grpSpPr>
          <p:sp>
            <p:nvSpPr>
              <p:cNvPr id="3569" name="Google Shape;3569;p1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13"/>
            <p:cNvGrpSpPr/>
            <p:nvPr/>
          </p:nvGrpSpPr>
          <p:grpSpPr>
            <a:xfrm>
              <a:off x="2691844" y="4604000"/>
              <a:ext cx="534814" cy="1274792"/>
              <a:chOff x="7156794" y="4225825"/>
              <a:chExt cx="534814" cy="1274792"/>
            </a:xfrm>
          </p:grpSpPr>
          <p:sp>
            <p:nvSpPr>
              <p:cNvPr id="3574" name="Google Shape;3574;p1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3576"/>
        <p:cNvGrpSpPr/>
        <p:nvPr/>
      </p:nvGrpSpPr>
      <p:grpSpPr>
        <a:xfrm>
          <a:off x="0" y="0"/>
          <a:ext cx="0" cy="0"/>
          <a:chOff x="0" y="0"/>
          <a:chExt cx="0" cy="0"/>
        </a:xfrm>
      </p:grpSpPr>
      <p:sp>
        <p:nvSpPr>
          <p:cNvPr id="3577" name="Google Shape;3577;p14"/>
          <p:cNvSpPr/>
          <p:nvPr/>
        </p:nvSpPr>
        <p:spPr>
          <a:xfrm>
            <a:off x="0" y="2900525"/>
            <a:ext cx="6473115" cy="2243096"/>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4"/>
          <p:cNvSpPr/>
          <p:nvPr/>
        </p:nvSpPr>
        <p:spPr>
          <a:xfrm flipH="1">
            <a:off x="4982853" y="2666724"/>
            <a:ext cx="4161322" cy="2476862"/>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9" name="Google Shape;3579;p14"/>
          <p:cNvGrpSpPr/>
          <p:nvPr/>
        </p:nvGrpSpPr>
        <p:grpSpPr>
          <a:xfrm flipH="1">
            <a:off x="-3" y="3331504"/>
            <a:ext cx="9144178" cy="1812192"/>
            <a:chOff x="-3" y="2762250"/>
            <a:chExt cx="9144178" cy="2469263"/>
          </a:xfrm>
        </p:grpSpPr>
        <p:sp>
          <p:nvSpPr>
            <p:cNvPr id="3580" name="Google Shape;3580;p14"/>
            <p:cNvSpPr/>
            <p:nvPr/>
          </p:nvSpPr>
          <p:spPr>
            <a:xfrm flipH="1">
              <a:off x="-3" y="2762250"/>
              <a:ext cx="9144178" cy="2469256"/>
            </a:xfrm>
            <a:custGeom>
              <a:avLst/>
              <a:gdLst/>
              <a:ahLst/>
              <a:cxnLst/>
              <a:rect l="l" t="t" r="r" b="b"/>
              <a:pathLst>
                <a:path w="263483" h="83449" extrusionOk="0">
                  <a:moveTo>
                    <a:pt x="169026" y="0"/>
                  </a:moveTo>
                  <a:cubicBezTo>
                    <a:pt x="162948" y="0"/>
                    <a:pt x="157431" y="5149"/>
                    <a:pt x="152758" y="8453"/>
                  </a:cubicBezTo>
                  <a:cubicBezTo>
                    <a:pt x="148112" y="11714"/>
                    <a:pt x="141762" y="13992"/>
                    <a:pt x="135999" y="13992"/>
                  </a:cubicBezTo>
                  <a:cubicBezTo>
                    <a:pt x="135796" y="13992"/>
                    <a:pt x="135593" y="13989"/>
                    <a:pt x="135392" y="13983"/>
                  </a:cubicBezTo>
                  <a:cubicBezTo>
                    <a:pt x="128812" y="13820"/>
                    <a:pt x="123113" y="11107"/>
                    <a:pt x="117915" y="7015"/>
                  </a:cubicBezTo>
                  <a:cubicBezTo>
                    <a:pt x="115533" y="5097"/>
                    <a:pt x="113178" y="4366"/>
                    <a:pt x="110793" y="4366"/>
                  </a:cubicBezTo>
                  <a:cubicBezTo>
                    <a:pt x="107197" y="4366"/>
                    <a:pt x="103534" y="6028"/>
                    <a:pt x="99610" y="7789"/>
                  </a:cubicBezTo>
                  <a:cubicBezTo>
                    <a:pt x="94633" y="10001"/>
                    <a:pt x="28871" y="12877"/>
                    <a:pt x="1" y="18297"/>
                  </a:cubicBezTo>
                  <a:lnTo>
                    <a:pt x="1" y="19903"/>
                  </a:lnTo>
                  <a:lnTo>
                    <a:pt x="1" y="24602"/>
                  </a:lnTo>
                  <a:lnTo>
                    <a:pt x="1" y="83448"/>
                  </a:lnTo>
                  <a:lnTo>
                    <a:pt x="263482" y="83448"/>
                  </a:lnTo>
                  <a:lnTo>
                    <a:pt x="263482" y="24823"/>
                  </a:lnTo>
                  <a:lnTo>
                    <a:pt x="263482" y="19903"/>
                  </a:lnTo>
                  <a:lnTo>
                    <a:pt x="263482" y="9338"/>
                  </a:lnTo>
                  <a:cubicBezTo>
                    <a:pt x="252421" y="8895"/>
                    <a:pt x="192026" y="8453"/>
                    <a:pt x="187933" y="6572"/>
                  </a:cubicBezTo>
                  <a:cubicBezTo>
                    <a:pt x="181907" y="3864"/>
                    <a:pt x="176708" y="710"/>
                    <a:pt x="170014" y="46"/>
                  </a:cubicBezTo>
                  <a:cubicBezTo>
                    <a:pt x="169683" y="15"/>
                    <a:pt x="169354" y="0"/>
                    <a:pt x="1690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4"/>
            <p:cNvSpPr/>
            <p:nvPr/>
          </p:nvSpPr>
          <p:spPr>
            <a:xfrm flipH="1">
              <a:off x="39" y="3296749"/>
              <a:ext cx="5980956" cy="913420"/>
            </a:xfrm>
            <a:custGeom>
              <a:avLst/>
              <a:gdLst/>
              <a:ahLst/>
              <a:cxnLst/>
              <a:rect l="l" t="t" r="r" b="b"/>
              <a:pathLst>
                <a:path w="172337" h="33161" extrusionOk="0">
                  <a:moveTo>
                    <a:pt x="172336" y="0"/>
                  </a:moveTo>
                  <a:cubicBezTo>
                    <a:pt x="164761" y="389"/>
                    <a:pt x="93358" y="942"/>
                    <a:pt x="85173" y="1717"/>
                  </a:cubicBezTo>
                  <a:cubicBezTo>
                    <a:pt x="37777" y="6252"/>
                    <a:pt x="0" y="16539"/>
                    <a:pt x="774" y="24614"/>
                  </a:cubicBezTo>
                  <a:cubicBezTo>
                    <a:pt x="1298" y="30077"/>
                    <a:pt x="19345" y="33161"/>
                    <a:pt x="45646" y="33161"/>
                  </a:cubicBezTo>
                  <a:cubicBezTo>
                    <a:pt x="58215" y="33161"/>
                    <a:pt x="72669" y="32457"/>
                    <a:pt x="87995" y="30972"/>
                  </a:cubicBezTo>
                  <a:cubicBezTo>
                    <a:pt x="95185" y="30308"/>
                    <a:pt x="165646" y="29481"/>
                    <a:pt x="172336" y="28538"/>
                  </a:cubicBezTo>
                  <a:lnTo>
                    <a:pt x="1723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4"/>
            <p:cNvSpPr/>
            <p:nvPr/>
          </p:nvSpPr>
          <p:spPr>
            <a:xfrm flipH="1">
              <a:off x="32" y="3468700"/>
              <a:ext cx="7602143" cy="1275089"/>
            </a:xfrm>
            <a:custGeom>
              <a:avLst/>
              <a:gdLst/>
              <a:ahLst/>
              <a:cxnLst/>
              <a:rect l="l" t="t" r="r" b="b"/>
              <a:pathLst>
                <a:path w="263483" h="45945" extrusionOk="0">
                  <a:moveTo>
                    <a:pt x="15112" y="0"/>
                  </a:moveTo>
                  <a:cubicBezTo>
                    <a:pt x="8279" y="0"/>
                    <a:pt x="2968" y="36"/>
                    <a:pt x="1" y="106"/>
                  </a:cubicBezTo>
                  <a:lnTo>
                    <a:pt x="1" y="35777"/>
                  </a:lnTo>
                  <a:cubicBezTo>
                    <a:pt x="15323" y="39042"/>
                    <a:pt x="102154" y="41750"/>
                    <a:pt x="121291" y="43577"/>
                  </a:cubicBezTo>
                  <a:cubicBezTo>
                    <a:pt x="138058" y="45186"/>
                    <a:pt x="173359" y="45944"/>
                    <a:pt x="205040" y="45944"/>
                  </a:cubicBezTo>
                  <a:cubicBezTo>
                    <a:pt x="231043" y="45944"/>
                    <a:pt x="254606" y="45433"/>
                    <a:pt x="263482" y="44462"/>
                  </a:cubicBezTo>
                  <a:lnTo>
                    <a:pt x="263482" y="15535"/>
                  </a:lnTo>
                  <a:cubicBezTo>
                    <a:pt x="244678" y="10004"/>
                    <a:pt x="154306" y="5137"/>
                    <a:pt x="125215" y="2372"/>
                  </a:cubicBezTo>
                  <a:cubicBezTo>
                    <a:pt x="108404" y="740"/>
                    <a:pt x="46106" y="0"/>
                    <a:pt x="151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4"/>
            <p:cNvSpPr/>
            <p:nvPr/>
          </p:nvSpPr>
          <p:spPr>
            <a:xfrm flipH="1">
              <a:off x="2602734" y="3468701"/>
              <a:ext cx="6541441" cy="1762812"/>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4" name="Google Shape;3584;p14"/>
          <p:cNvGrpSpPr/>
          <p:nvPr/>
        </p:nvGrpSpPr>
        <p:grpSpPr>
          <a:xfrm>
            <a:off x="-50" y="0"/>
            <a:ext cx="9144303" cy="5143501"/>
            <a:chOff x="-50" y="0"/>
            <a:chExt cx="9144303" cy="5143501"/>
          </a:xfrm>
        </p:grpSpPr>
        <p:pic>
          <p:nvPicPr>
            <p:cNvPr id="3585" name="Google Shape;3585;p14"/>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3586" name="Google Shape;3586;p14"/>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7" name="Google Shape;3587;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grpSp>
        <p:nvGrpSpPr>
          <p:cNvPr id="3588" name="Google Shape;3588;p14"/>
          <p:cNvGrpSpPr/>
          <p:nvPr/>
        </p:nvGrpSpPr>
        <p:grpSpPr>
          <a:xfrm>
            <a:off x="199125" y="4603991"/>
            <a:ext cx="8745772" cy="1211073"/>
            <a:chOff x="199125" y="4681116"/>
            <a:chExt cx="8745772" cy="1211073"/>
          </a:xfrm>
        </p:grpSpPr>
        <p:grpSp>
          <p:nvGrpSpPr>
            <p:cNvPr id="3589" name="Google Shape;3589;p14"/>
            <p:cNvGrpSpPr/>
            <p:nvPr/>
          </p:nvGrpSpPr>
          <p:grpSpPr>
            <a:xfrm>
              <a:off x="199125" y="4681116"/>
              <a:ext cx="262572" cy="1089523"/>
              <a:chOff x="2929350" y="325975"/>
              <a:chExt cx="603475" cy="2504075"/>
            </a:xfrm>
          </p:grpSpPr>
          <p:sp>
            <p:nvSpPr>
              <p:cNvPr id="3590" name="Google Shape;3590;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0" name="Google Shape;3610;p14"/>
            <p:cNvGrpSpPr/>
            <p:nvPr/>
          </p:nvGrpSpPr>
          <p:grpSpPr>
            <a:xfrm>
              <a:off x="970325" y="4681116"/>
              <a:ext cx="262572" cy="1089523"/>
              <a:chOff x="2929350" y="325975"/>
              <a:chExt cx="603475" cy="2504075"/>
            </a:xfrm>
          </p:grpSpPr>
          <p:sp>
            <p:nvSpPr>
              <p:cNvPr id="3611" name="Google Shape;3611;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 name="Google Shape;3631;p14"/>
            <p:cNvGrpSpPr/>
            <p:nvPr/>
          </p:nvGrpSpPr>
          <p:grpSpPr>
            <a:xfrm>
              <a:off x="1741525" y="4681116"/>
              <a:ext cx="262572" cy="1089523"/>
              <a:chOff x="2929350" y="325975"/>
              <a:chExt cx="603475" cy="2504075"/>
            </a:xfrm>
          </p:grpSpPr>
          <p:sp>
            <p:nvSpPr>
              <p:cNvPr id="3632" name="Google Shape;3632;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14"/>
            <p:cNvGrpSpPr/>
            <p:nvPr/>
          </p:nvGrpSpPr>
          <p:grpSpPr>
            <a:xfrm>
              <a:off x="2512725" y="4681116"/>
              <a:ext cx="262572" cy="1089523"/>
              <a:chOff x="2929350" y="325975"/>
              <a:chExt cx="603475" cy="2504075"/>
            </a:xfrm>
          </p:grpSpPr>
          <p:sp>
            <p:nvSpPr>
              <p:cNvPr id="3653" name="Google Shape;3653;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14"/>
            <p:cNvGrpSpPr/>
            <p:nvPr/>
          </p:nvGrpSpPr>
          <p:grpSpPr>
            <a:xfrm>
              <a:off x="3283925" y="4681116"/>
              <a:ext cx="262572" cy="1089523"/>
              <a:chOff x="2929350" y="325975"/>
              <a:chExt cx="603475" cy="2504075"/>
            </a:xfrm>
          </p:grpSpPr>
          <p:sp>
            <p:nvSpPr>
              <p:cNvPr id="3674" name="Google Shape;3674;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14"/>
            <p:cNvGrpSpPr/>
            <p:nvPr/>
          </p:nvGrpSpPr>
          <p:grpSpPr>
            <a:xfrm>
              <a:off x="4055125" y="4681116"/>
              <a:ext cx="262572" cy="1089523"/>
              <a:chOff x="2929350" y="325975"/>
              <a:chExt cx="603475" cy="2504075"/>
            </a:xfrm>
          </p:grpSpPr>
          <p:sp>
            <p:nvSpPr>
              <p:cNvPr id="3695" name="Google Shape;3695;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5" name="Google Shape;3715;p14"/>
            <p:cNvGrpSpPr/>
            <p:nvPr/>
          </p:nvGrpSpPr>
          <p:grpSpPr>
            <a:xfrm>
              <a:off x="4826325" y="4681116"/>
              <a:ext cx="262572" cy="1089523"/>
              <a:chOff x="2929350" y="325975"/>
              <a:chExt cx="603475" cy="2504075"/>
            </a:xfrm>
          </p:grpSpPr>
          <p:sp>
            <p:nvSpPr>
              <p:cNvPr id="3716" name="Google Shape;3716;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14"/>
            <p:cNvGrpSpPr/>
            <p:nvPr/>
          </p:nvGrpSpPr>
          <p:grpSpPr>
            <a:xfrm>
              <a:off x="5597525" y="4681116"/>
              <a:ext cx="262572" cy="1089523"/>
              <a:chOff x="2929350" y="325975"/>
              <a:chExt cx="603475" cy="2504075"/>
            </a:xfrm>
          </p:grpSpPr>
          <p:sp>
            <p:nvSpPr>
              <p:cNvPr id="3737" name="Google Shape;3737;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7" name="Google Shape;3757;p14"/>
            <p:cNvGrpSpPr/>
            <p:nvPr/>
          </p:nvGrpSpPr>
          <p:grpSpPr>
            <a:xfrm>
              <a:off x="6368725" y="4681116"/>
              <a:ext cx="262572" cy="1089523"/>
              <a:chOff x="2929350" y="325975"/>
              <a:chExt cx="603475" cy="2504075"/>
            </a:xfrm>
          </p:grpSpPr>
          <p:sp>
            <p:nvSpPr>
              <p:cNvPr id="3758" name="Google Shape;3758;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8" name="Google Shape;3778;p14"/>
            <p:cNvGrpSpPr/>
            <p:nvPr/>
          </p:nvGrpSpPr>
          <p:grpSpPr>
            <a:xfrm>
              <a:off x="7139925" y="4681116"/>
              <a:ext cx="262572" cy="1089523"/>
              <a:chOff x="2929350" y="325975"/>
              <a:chExt cx="603475" cy="2504075"/>
            </a:xfrm>
          </p:grpSpPr>
          <p:sp>
            <p:nvSpPr>
              <p:cNvPr id="3779" name="Google Shape;3779;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14"/>
            <p:cNvGrpSpPr/>
            <p:nvPr/>
          </p:nvGrpSpPr>
          <p:grpSpPr>
            <a:xfrm>
              <a:off x="7911125" y="4681116"/>
              <a:ext cx="262572" cy="1089523"/>
              <a:chOff x="2929350" y="325975"/>
              <a:chExt cx="603475" cy="2504075"/>
            </a:xfrm>
          </p:grpSpPr>
          <p:sp>
            <p:nvSpPr>
              <p:cNvPr id="3800" name="Google Shape;3800;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14"/>
            <p:cNvGrpSpPr/>
            <p:nvPr/>
          </p:nvGrpSpPr>
          <p:grpSpPr>
            <a:xfrm>
              <a:off x="8682325" y="4681116"/>
              <a:ext cx="262572" cy="1089523"/>
              <a:chOff x="2929350" y="325975"/>
              <a:chExt cx="603475" cy="2504075"/>
            </a:xfrm>
          </p:grpSpPr>
          <p:sp>
            <p:nvSpPr>
              <p:cNvPr id="3821" name="Google Shape;3821;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1" name="Google Shape;3841;p14"/>
            <p:cNvGrpSpPr/>
            <p:nvPr/>
          </p:nvGrpSpPr>
          <p:grpSpPr>
            <a:xfrm>
              <a:off x="584725" y="4802666"/>
              <a:ext cx="262572" cy="1089523"/>
              <a:chOff x="2929350" y="325975"/>
              <a:chExt cx="603475" cy="2504075"/>
            </a:xfrm>
          </p:grpSpPr>
          <p:sp>
            <p:nvSpPr>
              <p:cNvPr id="3842" name="Google Shape;3842;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2" name="Google Shape;3862;p14"/>
            <p:cNvGrpSpPr/>
            <p:nvPr/>
          </p:nvGrpSpPr>
          <p:grpSpPr>
            <a:xfrm>
              <a:off x="1355925" y="4802666"/>
              <a:ext cx="262572" cy="1089523"/>
              <a:chOff x="2929350" y="325975"/>
              <a:chExt cx="603475" cy="2504075"/>
            </a:xfrm>
          </p:grpSpPr>
          <p:sp>
            <p:nvSpPr>
              <p:cNvPr id="3863" name="Google Shape;3863;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14"/>
            <p:cNvGrpSpPr/>
            <p:nvPr/>
          </p:nvGrpSpPr>
          <p:grpSpPr>
            <a:xfrm>
              <a:off x="2127125" y="4802666"/>
              <a:ext cx="262572" cy="1089523"/>
              <a:chOff x="2929350" y="325975"/>
              <a:chExt cx="603475" cy="2504075"/>
            </a:xfrm>
          </p:grpSpPr>
          <p:sp>
            <p:nvSpPr>
              <p:cNvPr id="3884" name="Google Shape;3884;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4" name="Google Shape;3904;p14"/>
            <p:cNvGrpSpPr/>
            <p:nvPr/>
          </p:nvGrpSpPr>
          <p:grpSpPr>
            <a:xfrm>
              <a:off x="2898325" y="4802666"/>
              <a:ext cx="262572" cy="1089523"/>
              <a:chOff x="2929350" y="325975"/>
              <a:chExt cx="603475" cy="2504075"/>
            </a:xfrm>
          </p:grpSpPr>
          <p:sp>
            <p:nvSpPr>
              <p:cNvPr id="3905" name="Google Shape;3905;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5" name="Google Shape;3925;p14"/>
            <p:cNvGrpSpPr/>
            <p:nvPr/>
          </p:nvGrpSpPr>
          <p:grpSpPr>
            <a:xfrm>
              <a:off x="3669525" y="4802666"/>
              <a:ext cx="262572" cy="1089523"/>
              <a:chOff x="2929350" y="325975"/>
              <a:chExt cx="603475" cy="2504075"/>
            </a:xfrm>
          </p:grpSpPr>
          <p:sp>
            <p:nvSpPr>
              <p:cNvPr id="3926" name="Google Shape;3926;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6" name="Google Shape;3946;p14"/>
            <p:cNvGrpSpPr/>
            <p:nvPr/>
          </p:nvGrpSpPr>
          <p:grpSpPr>
            <a:xfrm>
              <a:off x="4440725" y="4802666"/>
              <a:ext cx="262572" cy="1089523"/>
              <a:chOff x="2929350" y="325975"/>
              <a:chExt cx="603475" cy="2504075"/>
            </a:xfrm>
          </p:grpSpPr>
          <p:sp>
            <p:nvSpPr>
              <p:cNvPr id="3947" name="Google Shape;3947;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14"/>
            <p:cNvGrpSpPr/>
            <p:nvPr/>
          </p:nvGrpSpPr>
          <p:grpSpPr>
            <a:xfrm>
              <a:off x="5211925" y="4802666"/>
              <a:ext cx="262572" cy="1089523"/>
              <a:chOff x="2929350" y="325975"/>
              <a:chExt cx="603475" cy="2504075"/>
            </a:xfrm>
          </p:grpSpPr>
          <p:sp>
            <p:nvSpPr>
              <p:cNvPr id="3968" name="Google Shape;3968;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14"/>
            <p:cNvGrpSpPr/>
            <p:nvPr/>
          </p:nvGrpSpPr>
          <p:grpSpPr>
            <a:xfrm>
              <a:off x="5983125" y="4802666"/>
              <a:ext cx="262572" cy="1089523"/>
              <a:chOff x="2929350" y="325975"/>
              <a:chExt cx="603475" cy="2504075"/>
            </a:xfrm>
          </p:grpSpPr>
          <p:sp>
            <p:nvSpPr>
              <p:cNvPr id="3989" name="Google Shape;3989;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14"/>
            <p:cNvGrpSpPr/>
            <p:nvPr/>
          </p:nvGrpSpPr>
          <p:grpSpPr>
            <a:xfrm>
              <a:off x="6754325" y="4802666"/>
              <a:ext cx="262572" cy="1089523"/>
              <a:chOff x="2929350" y="325975"/>
              <a:chExt cx="603475" cy="2504075"/>
            </a:xfrm>
          </p:grpSpPr>
          <p:sp>
            <p:nvSpPr>
              <p:cNvPr id="4010" name="Google Shape;4010;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14"/>
            <p:cNvGrpSpPr/>
            <p:nvPr/>
          </p:nvGrpSpPr>
          <p:grpSpPr>
            <a:xfrm>
              <a:off x="7525525" y="4802666"/>
              <a:ext cx="262572" cy="1089523"/>
              <a:chOff x="2929350" y="325975"/>
              <a:chExt cx="603475" cy="2504075"/>
            </a:xfrm>
          </p:grpSpPr>
          <p:sp>
            <p:nvSpPr>
              <p:cNvPr id="4031" name="Google Shape;4031;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14"/>
            <p:cNvGrpSpPr/>
            <p:nvPr/>
          </p:nvGrpSpPr>
          <p:grpSpPr>
            <a:xfrm>
              <a:off x="8296725" y="4802666"/>
              <a:ext cx="262572" cy="1089523"/>
              <a:chOff x="2929350" y="325975"/>
              <a:chExt cx="603475" cy="2504075"/>
            </a:xfrm>
          </p:grpSpPr>
          <p:sp>
            <p:nvSpPr>
              <p:cNvPr id="4052" name="Google Shape;4052;p1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4072"/>
        <p:cNvGrpSpPr/>
        <p:nvPr/>
      </p:nvGrpSpPr>
      <p:grpSpPr>
        <a:xfrm>
          <a:off x="0" y="0"/>
          <a:ext cx="0" cy="0"/>
          <a:chOff x="0" y="0"/>
          <a:chExt cx="0" cy="0"/>
        </a:xfrm>
      </p:grpSpPr>
      <p:sp>
        <p:nvSpPr>
          <p:cNvPr id="4073" name="Google Shape;4073;p15"/>
          <p:cNvSpPr/>
          <p:nvPr/>
        </p:nvSpPr>
        <p:spPr>
          <a:xfrm flipH="1">
            <a:off x="93" y="2549835"/>
            <a:ext cx="5441815" cy="847768"/>
          </a:xfrm>
          <a:custGeom>
            <a:avLst/>
            <a:gdLst/>
            <a:ahLst/>
            <a:cxnLst/>
            <a:rect l="l" t="t" r="r" b="b"/>
            <a:pathLst>
              <a:path w="150795" h="23492" extrusionOk="0">
                <a:moveTo>
                  <a:pt x="87722" y="1"/>
                </a:moveTo>
                <a:cubicBezTo>
                  <a:pt x="56371" y="1"/>
                  <a:pt x="24710" y="1899"/>
                  <a:pt x="1" y="5618"/>
                </a:cubicBezTo>
                <a:cubicBezTo>
                  <a:pt x="9209" y="8066"/>
                  <a:pt x="15299" y="12383"/>
                  <a:pt x="22927" y="18042"/>
                </a:cubicBezTo>
                <a:cubicBezTo>
                  <a:pt x="25517" y="19961"/>
                  <a:pt x="28107" y="22071"/>
                  <a:pt x="31222" y="22981"/>
                </a:cubicBezTo>
                <a:cubicBezTo>
                  <a:pt x="32494" y="23347"/>
                  <a:pt x="33792" y="23491"/>
                  <a:pt x="35101" y="23491"/>
                </a:cubicBezTo>
                <a:cubicBezTo>
                  <a:pt x="37741" y="23491"/>
                  <a:pt x="40425" y="22903"/>
                  <a:pt x="43021" y="22359"/>
                </a:cubicBezTo>
                <a:cubicBezTo>
                  <a:pt x="67532" y="16987"/>
                  <a:pt x="92614" y="14156"/>
                  <a:pt x="117747" y="13868"/>
                </a:cubicBezTo>
                <a:cubicBezTo>
                  <a:pt x="120578" y="7107"/>
                  <a:pt x="147917" y="9601"/>
                  <a:pt x="150795" y="2836"/>
                </a:cubicBezTo>
                <a:cubicBezTo>
                  <a:pt x="131601" y="937"/>
                  <a:pt x="109738" y="1"/>
                  <a:pt x="87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5"/>
          <p:cNvSpPr/>
          <p:nvPr/>
        </p:nvSpPr>
        <p:spPr>
          <a:xfrm flipH="1">
            <a:off x="3574287" y="2534932"/>
            <a:ext cx="5569889" cy="1425817"/>
          </a:xfrm>
          <a:custGeom>
            <a:avLst/>
            <a:gdLst/>
            <a:ahLst/>
            <a:cxnLst/>
            <a:rect l="l" t="t" r="r" b="b"/>
            <a:pathLst>
              <a:path w="154344" h="39510" extrusionOk="0">
                <a:moveTo>
                  <a:pt x="61249" y="0"/>
                </a:moveTo>
                <a:cubicBezTo>
                  <a:pt x="40819" y="0"/>
                  <a:pt x="19109" y="2680"/>
                  <a:pt x="913" y="10732"/>
                </a:cubicBezTo>
                <a:cubicBezTo>
                  <a:pt x="576" y="10877"/>
                  <a:pt x="288" y="11019"/>
                  <a:pt x="0" y="11165"/>
                </a:cubicBezTo>
                <a:lnTo>
                  <a:pt x="0" y="18693"/>
                </a:lnTo>
                <a:cubicBezTo>
                  <a:pt x="5741" y="18428"/>
                  <a:pt x="14613" y="15360"/>
                  <a:pt x="20812" y="15360"/>
                </a:cubicBezTo>
                <a:cubicBezTo>
                  <a:pt x="21346" y="15360"/>
                  <a:pt x="21860" y="15383"/>
                  <a:pt x="22351" y="15432"/>
                </a:cubicBezTo>
                <a:cubicBezTo>
                  <a:pt x="34821" y="16729"/>
                  <a:pt x="47053" y="19653"/>
                  <a:pt x="59140" y="22818"/>
                </a:cubicBezTo>
                <a:cubicBezTo>
                  <a:pt x="78083" y="27806"/>
                  <a:pt x="96838" y="33370"/>
                  <a:pt x="115398" y="39509"/>
                </a:cubicBezTo>
                <a:cubicBezTo>
                  <a:pt x="127005" y="29966"/>
                  <a:pt x="140196" y="22243"/>
                  <a:pt x="154343" y="16679"/>
                </a:cubicBezTo>
                <a:cubicBezTo>
                  <a:pt x="127918" y="8142"/>
                  <a:pt x="100625" y="1619"/>
                  <a:pt x="72807" y="276"/>
                </a:cubicBezTo>
                <a:cubicBezTo>
                  <a:pt x="69024" y="98"/>
                  <a:pt x="65160" y="0"/>
                  <a:pt x="61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5"/>
          <p:cNvSpPr/>
          <p:nvPr/>
        </p:nvSpPr>
        <p:spPr>
          <a:xfrm flipH="1">
            <a:off x="0" y="2622675"/>
            <a:ext cx="5952576" cy="2243452"/>
          </a:xfrm>
          <a:custGeom>
            <a:avLst/>
            <a:gdLst/>
            <a:ahLst/>
            <a:cxnLst/>
            <a:rect l="l" t="t" r="r" b="b"/>
            <a:pathLst>
              <a:path w="164800" h="62167" extrusionOk="0">
                <a:moveTo>
                  <a:pt x="154200" y="1"/>
                </a:moveTo>
                <a:cubicBezTo>
                  <a:pt x="149239" y="1"/>
                  <a:pt x="144246" y="370"/>
                  <a:pt x="139334" y="788"/>
                </a:cubicBezTo>
                <a:cubicBezTo>
                  <a:pt x="123744" y="2085"/>
                  <a:pt x="108204" y="3570"/>
                  <a:pt x="92856" y="5826"/>
                </a:cubicBezTo>
                <a:cubicBezTo>
                  <a:pt x="67294" y="9567"/>
                  <a:pt x="34246" y="14651"/>
                  <a:pt x="13384" y="28176"/>
                </a:cubicBezTo>
                <a:cubicBezTo>
                  <a:pt x="1" y="36856"/>
                  <a:pt x="31848" y="41172"/>
                  <a:pt x="39860" y="43236"/>
                </a:cubicBezTo>
                <a:cubicBezTo>
                  <a:pt x="55541" y="47265"/>
                  <a:pt x="71273" y="51006"/>
                  <a:pt x="87101" y="54410"/>
                </a:cubicBezTo>
                <a:cubicBezTo>
                  <a:pt x="106072" y="58504"/>
                  <a:pt x="125344" y="62167"/>
                  <a:pt x="144713" y="62167"/>
                </a:cubicBezTo>
                <a:cubicBezTo>
                  <a:pt x="145765" y="62167"/>
                  <a:pt x="146818" y="62156"/>
                  <a:pt x="147871" y="62134"/>
                </a:cubicBezTo>
                <a:cubicBezTo>
                  <a:pt x="151516" y="62038"/>
                  <a:pt x="155257" y="61796"/>
                  <a:pt x="158519" y="60453"/>
                </a:cubicBezTo>
                <a:cubicBezTo>
                  <a:pt x="160963" y="59398"/>
                  <a:pt x="162977" y="57863"/>
                  <a:pt x="164800" y="56090"/>
                </a:cubicBezTo>
                <a:lnTo>
                  <a:pt x="164800" y="692"/>
                </a:lnTo>
                <a:cubicBezTo>
                  <a:pt x="161311" y="191"/>
                  <a:pt x="157764" y="1"/>
                  <a:pt x="154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5"/>
          <p:cNvSpPr/>
          <p:nvPr/>
        </p:nvSpPr>
        <p:spPr>
          <a:xfrm flipH="1">
            <a:off x="235509" y="3309650"/>
            <a:ext cx="8908741" cy="1833811"/>
          </a:xfrm>
          <a:custGeom>
            <a:avLst/>
            <a:gdLst/>
            <a:ahLst/>
            <a:cxnLst/>
            <a:rect l="l" t="t" r="r" b="b"/>
            <a:pathLst>
              <a:path w="246865" h="52639" extrusionOk="0">
                <a:moveTo>
                  <a:pt x="4769" y="1"/>
                </a:moveTo>
                <a:cubicBezTo>
                  <a:pt x="3176" y="1"/>
                  <a:pt x="1586" y="9"/>
                  <a:pt x="0" y="26"/>
                </a:cubicBezTo>
                <a:lnTo>
                  <a:pt x="0" y="52639"/>
                </a:lnTo>
                <a:lnTo>
                  <a:pt x="246865" y="52639"/>
                </a:lnTo>
                <a:lnTo>
                  <a:pt x="244705" y="44006"/>
                </a:lnTo>
                <a:cubicBezTo>
                  <a:pt x="226816" y="37053"/>
                  <a:pt x="208015" y="32782"/>
                  <a:pt x="188446" y="27460"/>
                </a:cubicBezTo>
                <a:cubicBezTo>
                  <a:pt x="154393" y="18202"/>
                  <a:pt x="118180" y="8801"/>
                  <a:pt x="80961" y="4726"/>
                </a:cubicBezTo>
                <a:cubicBezTo>
                  <a:pt x="57333" y="2149"/>
                  <a:pt x="30638" y="1"/>
                  <a:pt x="47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5"/>
          <p:cNvSpPr/>
          <p:nvPr/>
        </p:nvSpPr>
        <p:spPr>
          <a:xfrm flipH="1">
            <a:off x="5305" y="3053849"/>
            <a:ext cx="9138871" cy="2089683"/>
          </a:xfrm>
          <a:custGeom>
            <a:avLst/>
            <a:gdLst/>
            <a:ahLst/>
            <a:cxnLst/>
            <a:rect l="l" t="t" r="r" b="b"/>
            <a:pathLst>
              <a:path w="253242" h="57906" extrusionOk="0">
                <a:moveTo>
                  <a:pt x="13162" y="0"/>
                </a:moveTo>
                <a:cubicBezTo>
                  <a:pt x="9409" y="0"/>
                  <a:pt x="5660" y="38"/>
                  <a:pt x="1918" y="113"/>
                </a:cubicBezTo>
                <a:lnTo>
                  <a:pt x="0" y="113"/>
                </a:lnTo>
                <a:lnTo>
                  <a:pt x="0" y="7115"/>
                </a:lnTo>
                <a:cubicBezTo>
                  <a:pt x="70025" y="7161"/>
                  <a:pt x="101634" y="25387"/>
                  <a:pt x="119235" y="30713"/>
                </a:cubicBezTo>
                <a:cubicBezTo>
                  <a:pt x="119810" y="30905"/>
                  <a:pt x="120436" y="31097"/>
                  <a:pt x="121011" y="31288"/>
                </a:cubicBezTo>
                <a:cubicBezTo>
                  <a:pt x="114968" y="32006"/>
                  <a:pt x="108299" y="32677"/>
                  <a:pt x="100817" y="33157"/>
                </a:cubicBezTo>
                <a:cubicBezTo>
                  <a:pt x="91189" y="33821"/>
                  <a:pt x="67423" y="34515"/>
                  <a:pt x="51445" y="34515"/>
                </a:cubicBezTo>
                <a:cubicBezTo>
                  <a:pt x="46653" y="34515"/>
                  <a:pt x="42562" y="34453"/>
                  <a:pt x="39763" y="34308"/>
                </a:cubicBezTo>
                <a:lnTo>
                  <a:pt x="39763" y="34308"/>
                </a:lnTo>
                <a:cubicBezTo>
                  <a:pt x="63360" y="38913"/>
                  <a:pt x="87917" y="39776"/>
                  <a:pt x="111081" y="39968"/>
                </a:cubicBezTo>
                <a:cubicBezTo>
                  <a:pt x="112997" y="39991"/>
                  <a:pt x="114867" y="40003"/>
                  <a:pt x="116697" y="40003"/>
                </a:cubicBezTo>
                <a:cubicBezTo>
                  <a:pt x="126590" y="40003"/>
                  <a:pt x="135314" y="39646"/>
                  <a:pt x="143937" y="38675"/>
                </a:cubicBezTo>
                <a:cubicBezTo>
                  <a:pt x="152713" y="41599"/>
                  <a:pt x="161058" y="44430"/>
                  <a:pt x="167823" y="46541"/>
                </a:cubicBezTo>
                <a:cubicBezTo>
                  <a:pt x="163890" y="47258"/>
                  <a:pt x="159669" y="48459"/>
                  <a:pt x="156070" y="48939"/>
                </a:cubicBezTo>
                <a:cubicBezTo>
                  <a:pt x="150076" y="49752"/>
                  <a:pt x="144033" y="50378"/>
                  <a:pt x="137940" y="50807"/>
                </a:cubicBezTo>
                <a:cubicBezTo>
                  <a:pt x="127621" y="51588"/>
                  <a:pt x="117278" y="51893"/>
                  <a:pt x="106937" y="51893"/>
                </a:cubicBezTo>
                <a:cubicBezTo>
                  <a:pt x="92477" y="51893"/>
                  <a:pt x="78022" y="51296"/>
                  <a:pt x="63648" y="50569"/>
                </a:cubicBezTo>
                <a:lnTo>
                  <a:pt x="63648" y="50569"/>
                </a:lnTo>
                <a:cubicBezTo>
                  <a:pt x="79138" y="53543"/>
                  <a:pt x="94870" y="55987"/>
                  <a:pt x="110747" y="57906"/>
                </a:cubicBezTo>
                <a:lnTo>
                  <a:pt x="253242" y="57906"/>
                </a:lnTo>
                <a:lnTo>
                  <a:pt x="253242" y="42941"/>
                </a:lnTo>
                <a:cubicBezTo>
                  <a:pt x="229790" y="39392"/>
                  <a:pt x="207344" y="32965"/>
                  <a:pt x="183842" y="26204"/>
                </a:cubicBezTo>
                <a:cubicBezTo>
                  <a:pt x="170604" y="22463"/>
                  <a:pt x="156983" y="18530"/>
                  <a:pt x="143120" y="15219"/>
                </a:cubicBezTo>
                <a:cubicBezTo>
                  <a:pt x="120723" y="9801"/>
                  <a:pt x="97318" y="5772"/>
                  <a:pt x="73670" y="3229"/>
                </a:cubicBezTo>
                <a:cubicBezTo>
                  <a:pt x="53688" y="1086"/>
                  <a:pt x="33365" y="0"/>
                  <a:pt x="13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8" name="Google Shape;4078;p15"/>
          <p:cNvGrpSpPr/>
          <p:nvPr/>
        </p:nvGrpSpPr>
        <p:grpSpPr>
          <a:xfrm>
            <a:off x="-50" y="0"/>
            <a:ext cx="9144303" cy="5143501"/>
            <a:chOff x="-50" y="0"/>
            <a:chExt cx="9144303" cy="5143501"/>
          </a:xfrm>
        </p:grpSpPr>
        <p:pic>
          <p:nvPicPr>
            <p:cNvPr id="4079" name="Google Shape;4079;p15"/>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4080" name="Google Shape;4080;p15"/>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1" name="Google Shape;408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grpSp>
        <p:nvGrpSpPr>
          <p:cNvPr id="4082" name="Google Shape;4082;p15"/>
          <p:cNvGrpSpPr/>
          <p:nvPr/>
        </p:nvGrpSpPr>
        <p:grpSpPr>
          <a:xfrm>
            <a:off x="228491" y="4604012"/>
            <a:ext cx="8687012" cy="1274038"/>
            <a:chOff x="19959" y="4149268"/>
            <a:chExt cx="9103974" cy="1330587"/>
          </a:xfrm>
        </p:grpSpPr>
        <p:grpSp>
          <p:nvGrpSpPr>
            <p:cNvPr id="4083" name="Google Shape;4083;p15"/>
            <p:cNvGrpSpPr/>
            <p:nvPr/>
          </p:nvGrpSpPr>
          <p:grpSpPr>
            <a:xfrm>
              <a:off x="6943659" y="4394368"/>
              <a:ext cx="257024" cy="1085487"/>
              <a:chOff x="4598700" y="238125"/>
              <a:chExt cx="590725" cy="2494800"/>
            </a:xfrm>
          </p:grpSpPr>
          <p:sp>
            <p:nvSpPr>
              <p:cNvPr id="4084" name="Google Shape;4084;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15"/>
            <p:cNvGrpSpPr/>
            <p:nvPr/>
          </p:nvGrpSpPr>
          <p:grpSpPr>
            <a:xfrm>
              <a:off x="7328309" y="4293868"/>
              <a:ext cx="257024" cy="1085487"/>
              <a:chOff x="4598700" y="238125"/>
              <a:chExt cx="590725" cy="2494800"/>
            </a:xfrm>
          </p:grpSpPr>
          <p:sp>
            <p:nvSpPr>
              <p:cNvPr id="4093" name="Google Shape;4093;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15"/>
            <p:cNvGrpSpPr/>
            <p:nvPr/>
          </p:nvGrpSpPr>
          <p:grpSpPr>
            <a:xfrm>
              <a:off x="7712959" y="4156893"/>
              <a:ext cx="257024" cy="1085487"/>
              <a:chOff x="4598700" y="238125"/>
              <a:chExt cx="590725" cy="2494800"/>
            </a:xfrm>
          </p:grpSpPr>
          <p:sp>
            <p:nvSpPr>
              <p:cNvPr id="4102" name="Google Shape;4102;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15"/>
            <p:cNvGrpSpPr/>
            <p:nvPr/>
          </p:nvGrpSpPr>
          <p:grpSpPr>
            <a:xfrm>
              <a:off x="8097609" y="4394368"/>
              <a:ext cx="257024" cy="1085487"/>
              <a:chOff x="4598700" y="238125"/>
              <a:chExt cx="590725" cy="2494800"/>
            </a:xfrm>
          </p:grpSpPr>
          <p:sp>
            <p:nvSpPr>
              <p:cNvPr id="4111" name="Google Shape;4111;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15"/>
            <p:cNvGrpSpPr/>
            <p:nvPr/>
          </p:nvGrpSpPr>
          <p:grpSpPr>
            <a:xfrm>
              <a:off x="8482259" y="4156893"/>
              <a:ext cx="257024" cy="1085487"/>
              <a:chOff x="4598700" y="238125"/>
              <a:chExt cx="590725" cy="2494800"/>
            </a:xfrm>
          </p:grpSpPr>
          <p:sp>
            <p:nvSpPr>
              <p:cNvPr id="4120" name="Google Shape;4120;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8" name="Google Shape;4128;p15"/>
            <p:cNvGrpSpPr/>
            <p:nvPr/>
          </p:nvGrpSpPr>
          <p:grpSpPr>
            <a:xfrm>
              <a:off x="8866909" y="4293868"/>
              <a:ext cx="257024" cy="1085487"/>
              <a:chOff x="4598700" y="238125"/>
              <a:chExt cx="590725" cy="2494800"/>
            </a:xfrm>
          </p:grpSpPr>
          <p:sp>
            <p:nvSpPr>
              <p:cNvPr id="4129" name="Google Shape;4129;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15"/>
            <p:cNvGrpSpPr/>
            <p:nvPr/>
          </p:nvGrpSpPr>
          <p:grpSpPr>
            <a:xfrm>
              <a:off x="2712509" y="4156893"/>
              <a:ext cx="257024" cy="1085487"/>
              <a:chOff x="4598700" y="238125"/>
              <a:chExt cx="590725" cy="2494800"/>
            </a:xfrm>
          </p:grpSpPr>
          <p:sp>
            <p:nvSpPr>
              <p:cNvPr id="4138" name="Google Shape;4138;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6" name="Google Shape;4146;p15"/>
            <p:cNvGrpSpPr/>
            <p:nvPr/>
          </p:nvGrpSpPr>
          <p:grpSpPr>
            <a:xfrm>
              <a:off x="3097159" y="4394368"/>
              <a:ext cx="257024" cy="1085487"/>
              <a:chOff x="4598700" y="238125"/>
              <a:chExt cx="590725" cy="2494800"/>
            </a:xfrm>
          </p:grpSpPr>
          <p:sp>
            <p:nvSpPr>
              <p:cNvPr id="4147" name="Google Shape;4147;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5" name="Google Shape;4155;p15"/>
            <p:cNvGrpSpPr/>
            <p:nvPr/>
          </p:nvGrpSpPr>
          <p:grpSpPr>
            <a:xfrm>
              <a:off x="3481809" y="4293868"/>
              <a:ext cx="257024" cy="1085487"/>
              <a:chOff x="4598700" y="238125"/>
              <a:chExt cx="590725" cy="2494800"/>
            </a:xfrm>
          </p:grpSpPr>
          <p:sp>
            <p:nvSpPr>
              <p:cNvPr id="4156" name="Google Shape;4156;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4" name="Google Shape;4164;p15"/>
            <p:cNvGrpSpPr/>
            <p:nvPr/>
          </p:nvGrpSpPr>
          <p:grpSpPr>
            <a:xfrm>
              <a:off x="3866459" y="4156893"/>
              <a:ext cx="257024" cy="1085487"/>
              <a:chOff x="4598700" y="238125"/>
              <a:chExt cx="590725" cy="2494800"/>
            </a:xfrm>
          </p:grpSpPr>
          <p:sp>
            <p:nvSpPr>
              <p:cNvPr id="4165" name="Google Shape;4165;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3" name="Google Shape;4173;p15"/>
            <p:cNvGrpSpPr/>
            <p:nvPr/>
          </p:nvGrpSpPr>
          <p:grpSpPr>
            <a:xfrm>
              <a:off x="4251109" y="4394368"/>
              <a:ext cx="257024" cy="1085487"/>
              <a:chOff x="4598700" y="238125"/>
              <a:chExt cx="590725" cy="2494800"/>
            </a:xfrm>
          </p:grpSpPr>
          <p:sp>
            <p:nvSpPr>
              <p:cNvPr id="4174" name="Google Shape;4174;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15"/>
            <p:cNvGrpSpPr/>
            <p:nvPr/>
          </p:nvGrpSpPr>
          <p:grpSpPr>
            <a:xfrm>
              <a:off x="4635759" y="4156893"/>
              <a:ext cx="257024" cy="1085487"/>
              <a:chOff x="4598700" y="238125"/>
              <a:chExt cx="590725" cy="2494800"/>
            </a:xfrm>
          </p:grpSpPr>
          <p:sp>
            <p:nvSpPr>
              <p:cNvPr id="4183" name="Google Shape;4183;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15"/>
            <p:cNvGrpSpPr/>
            <p:nvPr/>
          </p:nvGrpSpPr>
          <p:grpSpPr>
            <a:xfrm>
              <a:off x="5020409" y="4394368"/>
              <a:ext cx="257024" cy="1085487"/>
              <a:chOff x="4598700" y="238125"/>
              <a:chExt cx="590725" cy="2494800"/>
            </a:xfrm>
          </p:grpSpPr>
          <p:sp>
            <p:nvSpPr>
              <p:cNvPr id="4192" name="Google Shape;4192;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15"/>
            <p:cNvGrpSpPr/>
            <p:nvPr/>
          </p:nvGrpSpPr>
          <p:grpSpPr>
            <a:xfrm>
              <a:off x="5405059" y="4293868"/>
              <a:ext cx="257024" cy="1085487"/>
              <a:chOff x="4598700" y="238125"/>
              <a:chExt cx="590725" cy="2494800"/>
            </a:xfrm>
          </p:grpSpPr>
          <p:sp>
            <p:nvSpPr>
              <p:cNvPr id="4201" name="Google Shape;4201;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15"/>
            <p:cNvGrpSpPr/>
            <p:nvPr/>
          </p:nvGrpSpPr>
          <p:grpSpPr>
            <a:xfrm>
              <a:off x="5789709" y="4156893"/>
              <a:ext cx="257024" cy="1085487"/>
              <a:chOff x="4598700" y="238125"/>
              <a:chExt cx="590725" cy="2494800"/>
            </a:xfrm>
          </p:grpSpPr>
          <p:sp>
            <p:nvSpPr>
              <p:cNvPr id="4210" name="Google Shape;4210;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15"/>
            <p:cNvGrpSpPr/>
            <p:nvPr/>
          </p:nvGrpSpPr>
          <p:grpSpPr>
            <a:xfrm>
              <a:off x="6174359" y="4394368"/>
              <a:ext cx="257024" cy="1085487"/>
              <a:chOff x="4598700" y="238125"/>
              <a:chExt cx="590725" cy="2494800"/>
            </a:xfrm>
          </p:grpSpPr>
          <p:sp>
            <p:nvSpPr>
              <p:cNvPr id="4219" name="Google Shape;4219;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15"/>
            <p:cNvGrpSpPr/>
            <p:nvPr/>
          </p:nvGrpSpPr>
          <p:grpSpPr>
            <a:xfrm>
              <a:off x="6559009" y="4156893"/>
              <a:ext cx="257024" cy="1085487"/>
              <a:chOff x="4598700" y="238125"/>
              <a:chExt cx="590725" cy="2494800"/>
            </a:xfrm>
          </p:grpSpPr>
          <p:sp>
            <p:nvSpPr>
              <p:cNvPr id="4228" name="Google Shape;4228;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15"/>
            <p:cNvGrpSpPr/>
            <p:nvPr/>
          </p:nvGrpSpPr>
          <p:grpSpPr>
            <a:xfrm>
              <a:off x="19959" y="4386743"/>
              <a:ext cx="257024" cy="1085487"/>
              <a:chOff x="4598700" y="238125"/>
              <a:chExt cx="590725" cy="2494800"/>
            </a:xfrm>
          </p:grpSpPr>
          <p:sp>
            <p:nvSpPr>
              <p:cNvPr id="4237" name="Google Shape;4237;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15"/>
            <p:cNvGrpSpPr/>
            <p:nvPr/>
          </p:nvGrpSpPr>
          <p:grpSpPr>
            <a:xfrm>
              <a:off x="404609" y="4286243"/>
              <a:ext cx="257024" cy="1085487"/>
              <a:chOff x="4598700" y="238125"/>
              <a:chExt cx="590725" cy="2494800"/>
            </a:xfrm>
          </p:grpSpPr>
          <p:sp>
            <p:nvSpPr>
              <p:cNvPr id="4246" name="Google Shape;4246;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15"/>
            <p:cNvGrpSpPr/>
            <p:nvPr/>
          </p:nvGrpSpPr>
          <p:grpSpPr>
            <a:xfrm>
              <a:off x="789259" y="4149268"/>
              <a:ext cx="257024" cy="1085487"/>
              <a:chOff x="4598700" y="238125"/>
              <a:chExt cx="590725" cy="2494800"/>
            </a:xfrm>
          </p:grpSpPr>
          <p:sp>
            <p:nvSpPr>
              <p:cNvPr id="4255" name="Google Shape;4255;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15"/>
            <p:cNvGrpSpPr/>
            <p:nvPr/>
          </p:nvGrpSpPr>
          <p:grpSpPr>
            <a:xfrm>
              <a:off x="1173909" y="4386743"/>
              <a:ext cx="257024" cy="1085487"/>
              <a:chOff x="4598700" y="238125"/>
              <a:chExt cx="590725" cy="2494800"/>
            </a:xfrm>
          </p:grpSpPr>
          <p:sp>
            <p:nvSpPr>
              <p:cNvPr id="4264" name="Google Shape;4264;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15"/>
            <p:cNvGrpSpPr/>
            <p:nvPr/>
          </p:nvGrpSpPr>
          <p:grpSpPr>
            <a:xfrm>
              <a:off x="1558559" y="4149268"/>
              <a:ext cx="257024" cy="1085487"/>
              <a:chOff x="4598700" y="238125"/>
              <a:chExt cx="590725" cy="2494800"/>
            </a:xfrm>
          </p:grpSpPr>
          <p:sp>
            <p:nvSpPr>
              <p:cNvPr id="4273" name="Google Shape;4273;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15"/>
            <p:cNvGrpSpPr/>
            <p:nvPr/>
          </p:nvGrpSpPr>
          <p:grpSpPr>
            <a:xfrm>
              <a:off x="1943209" y="4386743"/>
              <a:ext cx="257024" cy="1085487"/>
              <a:chOff x="4598700" y="238125"/>
              <a:chExt cx="590725" cy="2494800"/>
            </a:xfrm>
          </p:grpSpPr>
          <p:sp>
            <p:nvSpPr>
              <p:cNvPr id="4282" name="Google Shape;4282;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15"/>
            <p:cNvGrpSpPr/>
            <p:nvPr/>
          </p:nvGrpSpPr>
          <p:grpSpPr>
            <a:xfrm>
              <a:off x="2327859" y="4286243"/>
              <a:ext cx="257024" cy="1085487"/>
              <a:chOff x="4598700" y="238125"/>
              <a:chExt cx="590725" cy="2494800"/>
            </a:xfrm>
          </p:grpSpPr>
          <p:sp>
            <p:nvSpPr>
              <p:cNvPr id="4291" name="Google Shape;4291;p1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ONE_COLUMN_TEXT_1">
    <p:spTree>
      <p:nvGrpSpPr>
        <p:cNvPr id="1" name="Shape 4299"/>
        <p:cNvGrpSpPr/>
        <p:nvPr/>
      </p:nvGrpSpPr>
      <p:grpSpPr>
        <a:xfrm>
          <a:off x="0" y="0"/>
          <a:ext cx="0" cy="0"/>
          <a:chOff x="0" y="0"/>
          <a:chExt cx="0" cy="0"/>
        </a:xfrm>
      </p:grpSpPr>
      <p:sp>
        <p:nvSpPr>
          <p:cNvPr id="4300" name="Google Shape;4300;p16"/>
          <p:cNvSpPr/>
          <p:nvPr/>
        </p:nvSpPr>
        <p:spPr>
          <a:xfrm>
            <a:off x="5204" y="3538427"/>
            <a:ext cx="5569889" cy="866652"/>
          </a:xfrm>
          <a:custGeom>
            <a:avLst/>
            <a:gdLst/>
            <a:ahLst/>
            <a:cxnLst/>
            <a:rect l="l" t="t" r="r" b="b"/>
            <a:pathLst>
              <a:path w="154344" h="39510" extrusionOk="0">
                <a:moveTo>
                  <a:pt x="61249" y="0"/>
                </a:moveTo>
                <a:cubicBezTo>
                  <a:pt x="40819" y="0"/>
                  <a:pt x="19109" y="2680"/>
                  <a:pt x="913" y="10732"/>
                </a:cubicBezTo>
                <a:cubicBezTo>
                  <a:pt x="576" y="10877"/>
                  <a:pt x="288" y="11019"/>
                  <a:pt x="0" y="11165"/>
                </a:cubicBezTo>
                <a:lnTo>
                  <a:pt x="0" y="18693"/>
                </a:lnTo>
                <a:cubicBezTo>
                  <a:pt x="5741" y="18428"/>
                  <a:pt x="14613" y="15360"/>
                  <a:pt x="20812" y="15360"/>
                </a:cubicBezTo>
                <a:cubicBezTo>
                  <a:pt x="21346" y="15360"/>
                  <a:pt x="21860" y="15383"/>
                  <a:pt x="22351" y="15432"/>
                </a:cubicBezTo>
                <a:cubicBezTo>
                  <a:pt x="34821" y="16729"/>
                  <a:pt x="47053" y="19653"/>
                  <a:pt x="59140" y="22818"/>
                </a:cubicBezTo>
                <a:cubicBezTo>
                  <a:pt x="78083" y="27806"/>
                  <a:pt x="96838" y="33370"/>
                  <a:pt x="115398" y="39509"/>
                </a:cubicBezTo>
                <a:cubicBezTo>
                  <a:pt x="127005" y="29966"/>
                  <a:pt x="140196" y="22243"/>
                  <a:pt x="154343" y="16679"/>
                </a:cubicBezTo>
                <a:cubicBezTo>
                  <a:pt x="127918" y="8142"/>
                  <a:pt x="100625" y="1619"/>
                  <a:pt x="72807" y="276"/>
                </a:cubicBezTo>
                <a:cubicBezTo>
                  <a:pt x="69024" y="98"/>
                  <a:pt x="65160" y="0"/>
                  <a:pt x="61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6"/>
          <p:cNvSpPr/>
          <p:nvPr/>
        </p:nvSpPr>
        <p:spPr>
          <a:xfrm>
            <a:off x="3196811" y="3611356"/>
            <a:ext cx="5947220" cy="1363633"/>
          </a:xfrm>
          <a:custGeom>
            <a:avLst/>
            <a:gdLst/>
            <a:ahLst/>
            <a:cxnLst/>
            <a:rect l="l" t="t" r="r" b="b"/>
            <a:pathLst>
              <a:path w="164800" h="62167" extrusionOk="0">
                <a:moveTo>
                  <a:pt x="154200" y="1"/>
                </a:moveTo>
                <a:cubicBezTo>
                  <a:pt x="149239" y="1"/>
                  <a:pt x="144246" y="370"/>
                  <a:pt x="139334" y="788"/>
                </a:cubicBezTo>
                <a:cubicBezTo>
                  <a:pt x="123744" y="2085"/>
                  <a:pt x="108204" y="3570"/>
                  <a:pt x="92856" y="5826"/>
                </a:cubicBezTo>
                <a:cubicBezTo>
                  <a:pt x="67294" y="9567"/>
                  <a:pt x="34246" y="14651"/>
                  <a:pt x="13384" y="28176"/>
                </a:cubicBezTo>
                <a:cubicBezTo>
                  <a:pt x="1" y="36856"/>
                  <a:pt x="31848" y="41172"/>
                  <a:pt x="39860" y="43236"/>
                </a:cubicBezTo>
                <a:cubicBezTo>
                  <a:pt x="55541" y="47265"/>
                  <a:pt x="71273" y="51006"/>
                  <a:pt x="87101" y="54410"/>
                </a:cubicBezTo>
                <a:cubicBezTo>
                  <a:pt x="106072" y="58504"/>
                  <a:pt x="125344" y="62167"/>
                  <a:pt x="144713" y="62167"/>
                </a:cubicBezTo>
                <a:cubicBezTo>
                  <a:pt x="145765" y="62167"/>
                  <a:pt x="146818" y="62156"/>
                  <a:pt x="147871" y="62134"/>
                </a:cubicBezTo>
                <a:cubicBezTo>
                  <a:pt x="151516" y="62038"/>
                  <a:pt x="155257" y="61796"/>
                  <a:pt x="158519" y="60453"/>
                </a:cubicBezTo>
                <a:cubicBezTo>
                  <a:pt x="160963" y="59398"/>
                  <a:pt x="162977" y="57863"/>
                  <a:pt x="164800" y="56090"/>
                </a:cubicBezTo>
                <a:lnTo>
                  <a:pt x="164800" y="692"/>
                </a:lnTo>
                <a:cubicBezTo>
                  <a:pt x="161311" y="191"/>
                  <a:pt x="157764" y="1"/>
                  <a:pt x="154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6"/>
          <p:cNvSpPr/>
          <p:nvPr/>
        </p:nvSpPr>
        <p:spPr>
          <a:xfrm>
            <a:off x="4259537" y="3642348"/>
            <a:ext cx="4884479" cy="1058868"/>
          </a:xfrm>
          <a:custGeom>
            <a:avLst/>
            <a:gdLst/>
            <a:ahLst/>
            <a:cxnLst/>
            <a:rect l="l" t="t" r="r" b="b"/>
            <a:pathLst>
              <a:path w="135351" h="48273" extrusionOk="0">
                <a:moveTo>
                  <a:pt x="135351" y="0"/>
                </a:moveTo>
                <a:cubicBezTo>
                  <a:pt x="115878" y="3020"/>
                  <a:pt x="96455" y="6185"/>
                  <a:pt x="77220" y="10310"/>
                </a:cubicBezTo>
                <a:cubicBezTo>
                  <a:pt x="56021" y="14773"/>
                  <a:pt x="29020" y="18706"/>
                  <a:pt x="10027" y="29545"/>
                </a:cubicBezTo>
                <a:cubicBezTo>
                  <a:pt x="3070" y="33478"/>
                  <a:pt x="1" y="39567"/>
                  <a:pt x="6478" y="45469"/>
                </a:cubicBezTo>
                <a:cubicBezTo>
                  <a:pt x="8670" y="47477"/>
                  <a:pt x="11034" y="48273"/>
                  <a:pt x="13481" y="48273"/>
                </a:cubicBezTo>
                <a:cubicBezTo>
                  <a:pt x="20615" y="48273"/>
                  <a:pt x="28453" y="41513"/>
                  <a:pt x="34775" y="38370"/>
                </a:cubicBezTo>
                <a:cubicBezTo>
                  <a:pt x="54536" y="28586"/>
                  <a:pt x="75256" y="20720"/>
                  <a:pt x="96551" y="14869"/>
                </a:cubicBezTo>
                <a:cubicBezTo>
                  <a:pt x="107149" y="11941"/>
                  <a:pt x="117942" y="9497"/>
                  <a:pt x="128828" y="7578"/>
                </a:cubicBezTo>
                <a:cubicBezTo>
                  <a:pt x="129837" y="7432"/>
                  <a:pt x="132235" y="6907"/>
                  <a:pt x="135351" y="6235"/>
                </a:cubicBezTo>
                <a:lnTo>
                  <a:pt x="135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6"/>
          <p:cNvSpPr/>
          <p:nvPr/>
        </p:nvSpPr>
        <p:spPr>
          <a:xfrm>
            <a:off x="6104593" y="3867474"/>
            <a:ext cx="3039398" cy="1173237"/>
          </a:xfrm>
          <a:custGeom>
            <a:avLst/>
            <a:gdLst/>
            <a:ahLst/>
            <a:cxnLst/>
            <a:rect l="l" t="t" r="r" b="b"/>
            <a:pathLst>
              <a:path w="84223" h="53487" extrusionOk="0">
                <a:moveTo>
                  <a:pt x="84223" y="0"/>
                </a:moveTo>
                <a:cubicBezTo>
                  <a:pt x="77892" y="1389"/>
                  <a:pt x="71657" y="3020"/>
                  <a:pt x="65471" y="4892"/>
                </a:cubicBezTo>
                <a:cubicBezTo>
                  <a:pt x="46382" y="10744"/>
                  <a:pt x="28061" y="19039"/>
                  <a:pt x="11032" y="29545"/>
                </a:cubicBezTo>
                <a:cubicBezTo>
                  <a:pt x="5468" y="32998"/>
                  <a:pt x="1" y="36835"/>
                  <a:pt x="2687" y="45227"/>
                </a:cubicBezTo>
                <a:cubicBezTo>
                  <a:pt x="4444" y="50593"/>
                  <a:pt x="7103" y="53487"/>
                  <a:pt x="10202" y="53487"/>
                </a:cubicBezTo>
                <a:cubicBezTo>
                  <a:pt x="12007" y="53487"/>
                  <a:pt x="13961" y="52505"/>
                  <a:pt x="15974" y="50457"/>
                </a:cubicBezTo>
                <a:cubicBezTo>
                  <a:pt x="34775" y="31272"/>
                  <a:pt x="59186" y="19473"/>
                  <a:pt x="84223" y="8967"/>
                </a:cubicBezTo>
                <a:lnTo>
                  <a:pt x="84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6"/>
          <p:cNvSpPr/>
          <p:nvPr/>
        </p:nvSpPr>
        <p:spPr>
          <a:xfrm>
            <a:off x="5204" y="3988943"/>
            <a:ext cx="8908741" cy="1154636"/>
          </a:xfrm>
          <a:custGeom>
            <a:avLst/>
            <a:gdLst/>
            <a:ahLst/>
            <a:cxnLst/>
            <a:rect l="l" t="t" r="r" b="b"/>
            <a:pathLst>
              <a:path w="246865" h="52639" extrusionOk="0">
                <a:moveTo>
                  <a:pt x="4769" y="1"/>
                </a:moveTo>
                <a:cubicBezTo>
                  <a:pt x="3176" y="1"/>
                  <a:pt x="1586" y="9"/>
                  <a:pt x="0" y="26"/>
                </a:cubicBezTo>
                <a:lnTo>
                  <a:pt x="0" y="52639"/>
                </a:lnTo>
                <a:lnTo>
                  <a:pt x="246865" y="52639"/>
                </a:lnTo>
                <a:lnTo>
                  <a:pt x="244705" y="44006"/>
                </a:lnTo>
                <a:cubicBezTo>
                  <a:pt x="226816" y="37053"/>
                  <a:pt x="208015" y="32782"/>
                  <a:pt x="188446" y="27460"/>
                </a:cubicBezTo>
                <a:cubicBezTo>
                  <a:pt x="154393" y="18202"/>
                  <a:pt x="118180" y="8801"/>
                  <a:pt x="80961" y="4726"/>
                </a:cubicBezTo>
                <a:cubicBezTo>
                  <a:pt x="57333" y="2149"/>
                  <a:pt x="30638" y="1"/>
                  <a:pt x="47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6"/>
          <p:cNvSpPr/>
          <p:nvPr/>
        </p:nvSpPr>
        <p:spPr>
          <a:xfrm>
            <a:off x="5204" y="3873418"/>
            <a:ext cx="9138871" cy="1270168"/>
          </a:xfrm>
          <a:custGeom>
            <a:avLst/>
            <a:gdLst/>
            <a:ahLst/>
            <a:cxnLst/>
            <a:rect l="l" t="t" r="r" b="b"/>
            <a:pathLst>
              <a:path w="253242" h="57906" extrusionOk="0">
                <a:moveTo>
                  <a:pt x="13162" y="0"/>
                </a:moveTo>
                <a:cubicBezTo>
                  <a:pt x="9409" y="0"/>
                  <a:pt x="5660" y="38"/>
                  <a:pt x="1918" y="113"/>
                </a:cubicBezTo>
                <a:lnTo>
                  <a:pt x="0" y="113"/>
                </a:lnTo>
                <a:lnTo>
                  <a:pt x="0" y="7115"/>
                </a:lnTo>
                <a:cubicBezTo>
                  <a:pt x="70025" y="7161"/>
                  <a:pt x="101634" y="25387"/>
                  <a:pt x="119235" y="30713"/>
                </a:cubicBezTo>
                <a:cubicBezTo>
                  <a:pt x="119810" y="30905"/>
                  <a:pt x="120436" y="31097"/>
                  <a:pt x="121011" y="31288"/>
                </a:cubicBezTo>
                <a:cubicBezTo>
                  <a:pt x="114968" y="32006"/>
                  <a:pt x="108299" y="32677"/>
                  <a:pt x="100817" y="33157"/>
                </a:cubicBezTo>
                <a:cubicBezTo>
                  <a:pt x="91189" y="33821"/>
                  <a:pt x="67423" y="34515"/>
                  <a:pt x="51445" y="34515"/>
                </a:cubicBezTo>
                <a:cubicBezTo>
                  <a:pt x="46653" y="34515"/>
                  <a:pt x="42562" y="34453"/>
                  <a:pt x="39763" y="34308"/>
                </a:cubicBezTo>
                <a:lnTo>
                  <a:pt x="39763" y="34308"/>
                </a:lnTo>
                <a:cubicBezTo>
                  <a:pt x="63360" y="38913"/>
                  <a:pt x="87917" y="39776"/>
                  <a:pt x="111081" y="39968"/>
                </a:cubicBezTo>
                <a:cubicBezTo>
                  <a:pt x="112997" y="39991"/>
                  <a:pt x="114867" y="40003"/>
                  <a:pt x="116697" y="40003"/>
                </a:cubicBezTo>
                <a:cubicBezTo>
                  <a:pt x="126590" y="40003"/>
                  <a:pt x="135314" y="39646"/>
                  <a:pt x="143937" y="38675"/>
                </a:cubicBezTo>
                <a:cubicBezTo>
                  <a:pt x="152713" y="41599"/>
                  <a:pt x="161058" y="44430"/>
                  <a:pt x="167823" y="46541"/>
                </a:cubicBezTo>
                <a:cubicBezTo>
                  <a:pt x="163890" y="47258"/>
                  <a:pt x="159669" y="48459"/>
                  <a:pt x="156070" y="48939"/>
                </a:cubicBezTo>
                <a:cubicBezTo>
                  <a:pt x="150076" y="49752"/>
                  <a:pt x="144033" y="50378"/>
                  <a:pt x="137940" y="50807"/>
                </a:cubicBezTo>
                <a:cubicBezTo>
                  <a:pt x="127621" y="51588"/>
                  <a:pt x="117278" y="51893"/>
                  <a:pt x="106937" y="51893"/>
                </a:cubicBezTo>
                <a:cubicBezTo>
                  <a:pt x="92477" y="51893"/>
                  <a:pt x="78022" y="51296"/>
                  <a:pt x="63648" y="50569"/>
                </a:cubicBezTo>
                <a:lnTo>
                  <a:pt x="63648" y="50569"/>
                </a:lnTo>
                <a:cubicBezTo>
                  <a:pt x="79138" y="53543"/>
                  <a:pt x="94870" y="55987"/>
                  <a:pt x="110747" y="57906"/>
                </a:cubicBezTo>
                <a:lnTo>
                  <a:pt x="253242" y="57906"/>
                </a:lnTo>
                <a:lnTo>
                  <a:pt x="253242" y="42941"/>
                </a:lnTo>
                <a:cubicBezTo>
                  <a:pt x="229790" y="39392"/>
                  <a:pt x="207344" y="32965"/>
                  <a:pt x="183842" y="26204"/>
                </a:cubicBezTo>
                <a:cubicBezTo>
                  <a:pt x="170604" y="22463"/>
                  <a:pt x="156983" y="18530"/>
                  <a:pt x="143120" y="15219"/>
                </a:cubicBezTo>
                <a:cubicBezTo>
                  <a:pt x="120723" y="9801"/>
                  <a:pt x="97318" y="5772"/>
                  <a:pt x="73670" y="3229"/>
                </a:cubicBezTo>
                <a:cubicBezTo>
                  <a:pt x="53688" y="1086"/>
                  <a:pt x="33365" y="0"/>
                  <a:pt x="13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6" name="Google Shape;4306;p16"/>
          <p:cNvGrpSpPr/>
          <p:nvPr/>
        </p:nvGrpSpPr>
        <p:grpSpPr>
          <a:xfrm>
            <a:off x="67104" y="4511457"/>
            <a:ext cx="9018287" cy="1528263"/>
            <a:chOff x="67104" y="4571407"/>
            <a:chExt cx="9018287" cy="1528263"/>
          </a:xfrm>
        </p:grpSpPr>
        <p:grpSp>
          <p:nvGrpSpPr>
            <p:cNvPr id="4307" name="Google Shape;4307;p16"/>
            <p:cNvGrpSpPr/>
            <p:nvPr/>
          </p:nvGrpSpPr>
          <p:grpSpPr>
            <a:xfrm>
              <a:off x="7355715" y="4571407"/>
              <a:ext cx="1729676" cy="1528263"/>
              <a:chOff x="7041395" y="4571363"/>
              <a:chExt cx="2044051" cy="1806031"/>
            </a:xfrm>
          </p:grpSpPr>
          <p:grpSp>
            <p:nvGrpSpPr>
              <p:cNvPr id="4308" name="Google Shape;4308;p16"/>
              <p:cNvGrpSpPr/>
              <p:nvPr/>
            </p:nvGrpSpPr>
            <p:grpSpPr>
              <a:xfrm>
                <a:off x="7041395" y="4845596"/>
                <a:ext cx="306711" cy="1531798"/>
                <a:chOff x="1549625" y="828350"/>
                <a:chExt cx="362200" cy="1808925"/>
              </a:xfrm>
            </p:grpSpPr>
            <p:sp>
              <p:nvSpPr>
                <p:cNvPr id="4309" name="Google Shape;4309;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16"/>
              <p:cNvGrpSpPr/>
              <p:nvPr/>
            </p:nvGrpSpPr>
            <p:grpSpPr>
              <a:xfrm>
                <a:off x="7475730" y="4698343"/>
                <a:ext cx="306711" cy="1531798"/>
                <a:chOff x="1549625" y="828350"/>
                <a:chExt cx="362200" cy="1808925"/>
              </a:xfrm>
            </p:grpSpPr>
            <p:sp>
              <p:nvSpPr>
                <p:cNvPr id="4319" name="Google Shape;4319;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8" name="Google Shape;4328;p16"/>
              <p:cNvGrpSpPr/>
              <p:nvPr/>
            </p:nvGrpSpPr>
            <p:grpSpPr>
              <a:xfrm>
                <a:off x="7910065" y="4571363"/>
                <a:ext cx="306711" cy="1531798"/>
                <a:chOff x="1549625" y="828350"/>
                <a:chExt cx="362200" cy="1808925"/>
              </a:xfrm>
            </p:grpSpPr>
            <p:sp>
              <p:nvSpPr>
                <p:cNvPr id="4329" name="Google Shape;4329;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8" name="Google Shape;4338;p16"/>
              <p:cNvGrpSpPr/>
              <p:nvPr/>
            </p:nvGrpSpPr>
            <p:grpSpPr>
              <a:xfrm>
                <a:off x="8344400" y="4845596"/>
                <a:ext cx="306711" cy="1531798"/>
                <a:chOff x="1549625" y="828350"/>
                <a:chExt cx="362200" cy="1808925"/>
              </a:xfrm>
            </p:grpSpPr>
            <p:sp>
              <p:nvSpPr>
                <p:cNvPr id="4339" name="Google Shape;4339;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8" name="Google Shape;4348;p16"/>
              <p:cNvGrpSpPr/>
              <p:nvPr/>
            </p:nvGrpSpPr>
            <p:grpSpPr>
              <a:xfrm>
                <a:off x="8778735" y="4698343"/>
                <a:ext cx="306711" cy="1531798"/>
                <a:chOff x="1549625" y="828350"/>
                <a:chExt cx="362200" cy="1808925"/>
              </a:xfrm>
            </p:grpSpPr>
            <p:sp>
              <p:nvSpPr>
                <p:cNvPr id="4349" name="Google Shape;4349;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58" name="Google Shape;4358;p16"/>
            <p:cNvGrpSpPr/>
            <p:nvPr/>
          </p:nvGrpSpPr>
          <p:grpSpPr>
            <a:xfrm>
              <a:off x="5533562" y="4571407"/>
              <a:ext cx="1729676" cy="1528263"/>
              <a:chOff x="7041395" y="4571363"/>
              <a:chExt cx="2044051" cy="1806031"/>
            </a:xfrm>
          </p:grpSpPr>
          <p:grpSp>
            <p:nvGrpSpPr>
              <p:cNvPr id="4359" name="Google Shape;4359;p16"/>
              <p:cNvGrpSpPr/>
              <p:nvPr/>
            </p:nvGrpSpPr>
            <p:grpSpPr>
              <a:xfrm>
                <a:off x="7041395" y="4845596"/>
                <a:ext cx="306711" cy="1531798"/>
                <a:chOff x="1549625" y="828350"/>
                <a:chExt cx="362200" cy="1808925"/>
              </a:xfrm>
            </p:grpSpPr>
            <p:sp>
              <p:nvSpPr>
                <p:cNvPr id="4360" name="Google Shape;4360;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9" name="Google Shape;4369;p16"/>
              <p:cNvGrpSpPr/>
              <p:nvPr/>
            </p:nvGrpSpPr>
            <p:grpSpPr>
              <a:xfrm>
                <a:off x="7475730" y="4698343"/>
                <a:ext cx="306711" cy="1531798"/>
                <a:chOff x="1549625" y="828350"/>
                <a:chExt cx="362200" cy="1808925"/>
              </a:xfrm>
            </p:grpSpPr>
            <p:sp>
              <p:nvSpPr>
                <p:cNvPr id="4370" name="Google Shape;4370;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16"/>
              <p:cNvGrpSpPr/>
              <p:nvPr/>
            </p:nvGrpSpPr>
            <p:grpSpPr>
              <a:xfrm>
                <a:off x="7910065" y="4571363"/>
                <a:ext cx="306711" cy="1531798"/>
                <a:chOff x="1549625" y="828350"/>
                <a:chExt cx="362200" cy="1808925"/>
              </a:xfrm>
            </p:grpSpPr>
            <p:sp>
              <p:nvSpPr>
                <p:cNvPr id="4380" name="Google Shape;4380;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16"/>
              <p:cNvGrpSpPr/>
              <p:nvPr/>
            </p:nvGrpSpPr>
            <p:grpSpPr>
              <a:xfrm>
                <a:off x="8344400" y="4845596"/>
                <a:ext cx="306711" cy="1531798"/>
                <a:chOff x="1549625" y="828350"/>
                <a:chExt cx="362200" cy="1808925"/>
              </a:xfrm>
            </p:grpSpPr>
            <p:sp>
              <p:nvSpPr>
                <p:cNvPr id="4390" name="Google Shape;4390;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16"/>
              <p:cNvGrpSpPr/>
              <p:nvPr/>
            </p:nvGrpSpPr>
            <p:grpSpPr>
              <a:xfrm>
                <a:off x="8778735" y="4698343"/>
                <a:ext cx="306711" cy="1531798"/>
                <a:chOff x="1549625" y="828350"/>
                <a:chExt cx="362200" cy="1808925"/>
              </a:xfrm>
            </p:grpSpPr>
            <p:sp>
              <p:nvSpPr>
                <p:cNvPr id="4400" name="Google Shape;4400;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9" name="Google Shape;4409;p16"/>
            <p:cNvGrpSpPr/>
            <p:nvPr/>
          </p:nvGrpSpPr>
          <p:grpSpPr>
            <a:xfrm>
              <a:off x="3711410" y="4571407"/>
              <a:ext cx="1729676" cy="1528263"/>
              <a:chOff x="7041395" y="4571363"/>
              <a:chExt cx="2044051" cy="1806031"/>
            </a:xfrm>
          </p:grpSpPr>
          <p:grpSp>
            <p:nvGrpSpPr>
              <p:cNvPr id="4410" name="Google Shape;4410;p16"/>
              <p:cNvGrpSpPr/>
              <p:nvPr/>
            </p:nvGrpSpPr>
            <p:grpSpPr>
              <a:xfrm>
                <a:off x="7041395" y="4845596"/>
                <a:ext cx="306711" cy="1531798"/>
                <a:chOff x="1549625" y="828350"/>
                <a:chExt cx="362200" cy="1808925"/>
              </a:xfrm>
            </p:grpSpPr>
            <p:sp>
              <p:nvSpPr>
                <p:cNvPr id="4411" name="Google Shape;4411;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0" name="Google Shape;4420;p16"/>
              <p:cNvGrpSpPr/>
              <p:nvPr/>
            </p:nvGrpSpPr>
            <p:grpSpPr>
              <a:xfrm>
                <a:off x="7475730" y="4698343"/>
                <a:ext cx="306711" cy="1531798"/>
                <a:chOff x="1549625" y="828350"/>
                <a:chExt cx="362200" cy="1808925"/>
              </a:xfrm>
            </p:grpSpPr>
            <p:sp>
              <p:nvSpPr>
                <p:cNvPr id="4421" name="Google Shape;4421;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16"/>
              <p:cNvGrpSpPr/>
              <p:nvPr/>
            </p:nvGrpSpPr>
            <p:grpSpPr>
              <a:xfrm>
                <a:off x="7910065" y="4571363"/>
                <a:ext cx="306711" cy="1531798"/>
                <a:chOff x="1549625" y="828350"/>
                <a:chExt cx="362200" cy="1808925"/>
              </a:xfrm>
            </p:grpSpPr>
            <p:sp>
              <p:nvSpPr>
                <p:cNvPr id="4431" name="Google Shape;4431;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0" name="Google Shape;4440;p16"/>
              <p:cNvGrpSpPr/>
              <p:nvPr/>
            </p:nvGrpSpPr>
            <p:grpSpPr>
              <a:xfrm>
                <a:off x="8344400" y="4845596"/>
                <a:ext cx="306711" cy="1531798"/>
                <a:chOff x="1549625" y="828350"/>
                <a:chExt cx="362200" cy="1808925"/>
              </a:xfrm>
            </p:grpSpPr>
            <p:sp>
              <p:nvSpPr>
                <p:cNvPr id="4441" name="Google Shape;4441;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0" name="Google Shape;4450;p16"/>
              <p:cNvGrpSpPr/>
              <p:nvPr/>
            </p:nvGrpSpPr>
            <p:grpSpPr>
              <a:xfrm>
                <a:off x="8778735" y="4698343"/>
                <a:ext cx="306711" cy="1531798"/>
                <a:chOff x="1549625" y="828350"/>
                <a:chExt cx="362200" cy="1808925"/>
              </a:xfrm>
            </p:grpSpPr>
            <p:sp>
              <p:nvSpPr>
                <p:cNvPr id="4451" name="Google Shape;4451;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0" name="Google Shape;4460;p16"/>
            <p:cNvGrpSpPr/>
            <p:nvPr/>
          </p:nvGrpSpPr>
          <p:grpSpPr>
            <a:xfrm>
              <a:off x="1889257" y="4571407"/>
              <a:ext cx="1729676" cy="1528263"/>
              <a:chOff x="7041395" y="4571363"/>
              <a:chExt cx="2044051" cy="1806031"/>
            </a:xfrm>
          </p:grpSpPr>
          <p:grpSp>
            <p:nvGrpSpPr>
              <p:cNvPr id="4461" name="Google Shape;4461;p16"/>
              <p:cNvGrpSpPr/>
              <p:nvPr/>
            </p:nvGrpSpPr>
            <p:grpSpPr>
              <a:xfrm>
                <a:off x="7041395" y="4845596"/>
                <a:ext cx="306711" cy="1531798"/>
                <a:chOff x="1549625" y="828350"/>
                <a:chExt cx="362200" cy="1808925"/>
              </a:xfrm>
            </p:grpSpPr>
            <p:sp>
              <p:nvSpPr>
                <p:cNvPr id="4462" name="Google Shape;4462;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16"/>
              <p:cNvGrpSpPr/>
              <p:nvPr/>
            </p:nvGrpSpPr>
            <p:grpSpPr>
              <a:xfrm>
                <a:off x="7475730" y="4698343"/>
                <a:ext cx="306711" cy="1531798"/>
                <a:chOff x="1549625" y="828350"/>
                <a:chExt cx="362200" cy="1808925"/>
              </a:xfrm>
            </p:grpSpPr>
            <p:sp>
              <p:nvSpPr>
                <p:cNvPr id="4472" name="Google Shape;4472;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1" name="Google Shape;4481;p16"/>
              <p:cNvGrpSpPr/>
              <p:nvPr/>
            </p:nvGrpSpPr>
            <p:grpSpPr>
              <a:xfrm>
                <a:off x="7910065" y="4571363"/>
                <a:ext cx="306711" cy="1531798"/>
                <a:chOff x="1549625" y="828350"/>
                <a:chExt cx="362200" cy="1808925"/>
              </a:xfrm>
            </p:grpSpPr>
            <p:sp>
              <p:nvSpPr>
                <p:cNvPr id="4482" name="Google Shape;4482;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16"/>
              <p:cNvGrpSpPr/>
              <p:nvPr/>
            </p:nvGrpSpPr>
            <p:grpSpPr>
              <a:xfrm>
                <a:off x="8344400" y="4845596"/>
                <a:ext cx="306711" cy="1531798"/>
                <a:chOff x="1549625" y="828350"/>
                <a:chExt cx="362200" cy="1808925"/>
              </a:xfrm>
            </p:grpSpPr>
            <p:sp>
              <p:nvSpPr>
                <p:cNvPr id="4492" name="Google Shape;4492;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1" name="Google Shape;4501;p16"/>
              <p:cNvGrpSpPr/>
              <p:nvPr/>
            </p:nvGrpSpPr>
            <p:grpSpPr>
              <a:xfrm>
                <a:off x="8778735" y="4698343"/>
                <a:ext cx="306711" cy="1531798"/>
                <a:chOff x="1549625" y="828350"/>
                <a:chExt cx="362200" cy="1808925"/>
              </a:xfrm>
            </p:grpSpPr>
            <p:sp>
              <p:nvSpPr>
                <p:cNvPr id="4502" name="Google Shape;4502;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11" name="Google Shape;4511;p16"/>
            <p:cNvGrpSpPr/>
            <p:nvPr/>
          </p:nvGrpSpPr>
          <p:grpSpPr>
            <a:xfrm>
              <a:off x="67104" y="4571407"/>
              <a:ext cx="1729676" cy="1528263"/>
              <a:chOff x="7041395" y="4571363"/>
              <a:chExt cx="2044051" cy="1806031"/>
            </a:xfrm>
          </p:grpSpPr>
          <p:grpSp>
            <p:nvGrpSpPr>
              <p:cNvPr id="4512" name="Google Shape;4512;p16"/>
              <p:cNvGrpSpPr/>
              <p:nvPr/>
            </p:nvGrpSpPr>
            <p:grpSpPr>
              <a:xfrm>
                <a:off x="7041395" y="4845596"/>
                <a:ext cx="306711" cy="1531798"/>
                <a:chOff x="1549625" y="828350"/>
                <a:chExt cx="362200" cy="1808925"/>
              </a:xfrm>
            </p:grpSpPr>
            <p:sp>
              <p:nvSpPr>
                <p:cNvPr id="4513" name="Google Shape;4513;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16"/>
              <p:cNvGrpSpPr/>
              <p:nvPr/>
            </p:nvGrpSpPr>
            <p:grpSpPr>
              <a:xfrm>
                <a:off x="7475730" y="4698343"/>
                <a:ext cx="306711" cy="1531798"/>
                <a:chOff x="1549625" y="828350"/>
                <a:chExt cx="362200" cy="1808925"/>
              </a:xfrm>
            </p:grpSpPr>
            <p:sp>
              <p:nvSpPr>
                <p:cNvPr id="4523" name="Google Shape;4523;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16"/>
              <p:cNvGrpSpPr/>
              <p:nvPr/>
            </p:nvGrpSpPr>
            <p:grpSpPr>
              <a:xfrm>
                <a:off x="7910065" y="4571363"/>
                <a:ext cx="306711" cy="1531798"/>
                <a:chOff x="1549625" y="828350"/>
                <a:chExt cx="362200" cy="1808925"/>
              </a:xfrm>
            </p:grpSpPr>
            <p:sp>
              <p:nvSpPr>
                <p:cNvPr id="4533" name="Google Shape;4533;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16"/>
              <p:cNvGrpSpPr/>
              <p:nvPr/>
            </p:nvGrpSpPr>
            <p:grpSpPr>
              <a:xfrm>
                <a:off x="8344400" y="4845596"/>
                <a:ext cx="306711" cy="1531798"/>
                <a:chOff x="1549625" y="828350"/>
                <a:chExt cx="362200" cy="1808925"/>
              </a:xfrm>
            </p:grpSpPr>
            <p:sp>
              <p:nvSpPr>
                <p:cNvPr id="4543" name="Google Shape;4543;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16"/>
              <p:cNvGrpSpPr/>
              <p:nvPr/>
            </p:nvGrpSpPr>
            <p:grpSpPr>
              <a:xfrm>
                <a:off x="8778735" y="4698343"/>
                <a:ext cx="306711" cy="1531798"/>
                <a:chOff x="1549625" y="828350"/>
                <a:chExt cx="362200" cy="1808925"/>
              </a:xfrm>
            </p:grpSpPr>
            <p:sp>
              <p:nvSpPr>
                <p:cNvPr id="4553" name="Google Shape;4553;p1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62" name="Google Shape;4562;p16"/>
          <p:cNvGrpSpPr/>
          <p:nvPr/>
        </p:nvGrpSpPr>
        <p:grpSpPr>
          <a:xfrm>
            <a:off x="-50" y="0"/>
            <a:ext cx="9144303" cy="5143501"/>
            <a:chOff x="-50" y="0"/>
            <a:chExt cx="9144303" cy="5143501"/>
          </a:xfrm>
        </p:grpSpPr>
        <p:pic>
          <p:nvPicPr>
            <p:cNvPr id="4563" name="Google Shape;4563;p16"/>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4564" name="Google Shape;4564;p16"/>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5" name="Google Shape;456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4566"/>
        <p:cNvGrpSpPr/>
        <p:nvPr/>
      </p:nvGrpSpPr>
      <p:grpSpPr>
        <a:xfrm>
          <a:off x="0" y="0"/>
          <a:ext cx="0" cy="0"/>
          <a:chOff x="0" y="0"/>
          <a:chExt cx="0" cy="0"/>
        </a:xfrm>
      </p:grpSpPr>
      <p:grpSp>
        <p:nvGrpSpPr>
          <p:cNvPr id="4567" name="Google Shape;4567;p17"/>
          <p:cNvGrpSpPr/>
          <p:nvPr/>
        </p:nvGrpSpPr>
        <p:grpSpPr>
          <a:xfrm flipH="1">
            <a:off x="9" y="1228125"/>
            <a:ext cx="9144291" cy="3909793"/>
            <a:chOff x="9" y="1228125"/>
            <a:chExt cx="9144291" cy="3909793"/>
          </a:xfrm>
        </p:grpSpPr>
        <p:sp>
          <p:nvSpPr>
            <p:cNvPr id="4568" name="Google Shape;4568;p17"/>
            <p:cNvSpPr/>
            <p:nvPr/>
          </p:nvSpPr>
          <p:spPr>
            <a:xfrm flipH="1">
              <a:off x="395" y="1228125"/>
              <a:ext cx="9143905" cy="1264626"/>
            </a:xfrm>
            <a:custGeom>
              <a:avLst/>
              <a:gdLst/>
              <a:ahLst/>
              <a:cxnLst/>
              <a:rect l="l" t="t" r="r" b="b"/>
              <a:pathLst>
                <a:path w="256527" h="46264" extrusionOk="0">
                  <a:moveTo>
                    <a:pt x="170007" y="1"/>
                  </a:moveTo>
                  <a:cubicBezTo>
                    <a:pt x="164102" y="644"/>
                    <a:pt x="148464" y="9083"/>
                    <a:pt x="143155" y="11267"/>
                  </a:cubicBezTo>
                  <a:cubicBezTo>
                    <a:pt x="142063" y="11715"/>
                    <a:pt x="140721" y="11862"/>
                    <a:pt x="139283" y="11862"/>
                  </a:cubicBezTo>
                  <a:cubicBezTo>
                    <a:pt x="136504" y="11862"/>
                    <a:pt x="133275" y="11267"/>
                    <a:pt x="130349" y="10623"/>
                  </a:cubicBezTo>
                  <a:cubicBezTo>
                    <a:pt x="127470" y="9976"/>
                    <a:pt x="124888" y="9380"/>
                    <a:pt x="123499" y="9380"/>
                  </a:cubicBezTo>
                  <a:lnTo>
                    <a:pt x="123149" y="9380"/>
                  </a:lnTo>
                  <a:cubicBezTo>
                    <a:pt x="120024" y="9678"/>
                    <a:pt x="88057" y="31618"/>
                    <a:pt x="83292" y="31618"/>
                  </a:cubicBezTo>
                  <a:cubicBezTo>
                    <a:pt x="83241" y="31618"/>
                    <a:pt x="83141" y="31570"/>
                    <a:pt x="83094" y="31570"/>
                  </a:cubicBezTo>
                  <a:cubicBezTo>
                    <a:pt x="79078" y="30976"/>
                    <a:pt x="51272" y="16282"/>
                    <a:pt x="44558" y="16282"/>
                  </a:cubicBezTo>
                  <a:cubicBezTo>
                    <a:pt x="44547" y="16282"/>
                    <a:pt x="44535" y="16282"/>
                    <a:pt x="44523" y="16282"/>
                  </a:cubicBezTo>
                  <a:lnTo>
                    <a:pt x="44325" y="16282"/>
                  </a:lnTo>
                  <a:cubicBezTo>
                    <a:pt x="38071" y="16580"/>
                    <a:pt x="1" y="33159"/>
                    <a:pt x="1" y="33159"/>
                  </a:cubicBezTo>
                  <a:lnTo>
                    <a:pt x="1" y="46263"/>
                  </a:lnTo>
                  <a:lnTo>
                    <a:pt x="256527" y="46263"/>
                  </a:lnTo>
                  <a:lnTo>
                    <a:pt x="256527" y="45814"/>
                  </a:lnTo>
                  <a:cubicBezTo>
                    <a:pt x="248585" y="43285"/>
                    <a:pt x="209022" y="30478"/>
                    <a:pt x="205349" y="28791"/>
                  </a:cubicBezTo>
                  <a:cubicBezTo>
                    <a:pt x="201330" y="26904"/>
                    <a:pt x="176559" y="1"/>
                    <a:pt x="170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7"/>
            <p:cNvSpPr/>
            <p:nvPr/>
          </p:nvSpPr>
          <p:spPr>
            <a:xfrm flipH="1">
              <a:off x="9" y="2492693"/>
              <a:ext cx="9144291" cy="2466765"/>
            </a:xfrm>
            <a:custGeom>
              <a:avLst/>
              <a:gdLst/>
              <a:ahLst/>
              <a:cxnLst/>
              <a:rect l="l" t="t" r="r" b="b"/>
              <a:pathLst>
                <a:path w="256376" h="90242" extrusionOk="0">
                  <a:moveTo>
                    <a:pt x="1" y="0"/>
                  </a:moveTo>
                  <a:lnTo>
                    <a:pt x="1" y="90241"/>
                  </a:lnTo>
                  <a:lnTo>
                    <a:pt x="256376" y="90241"/>
                  </a:lnTo>
                  <a:lnTo>
                    <a:pt x="256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7"/>
            <p:cNvSpPr/>
            <p:nvPr/>
          </p:nvSpPr>
          <p:spPr>
            <a:xfrm flipH="1">
              <a:off x="538" y="3015421"/>
              <a:ext cx="9143762" cy="2122496"/>
            </a:xfrm>
            <a:custGeom>
              <a:avLst/>
              <a:gdLst/>
              <a:ahLst/>
              <a:cxnLst/>
              <a:rect l="l" t="t" r="r" b="b"/>
              <a:pathLst>
                <a:path w="198357" h="54416" extrusionOk="0">
                  <a:moveTo>
                    <a:pt x="24346" y="1"/>
                  </a:moveTo>
                  <a:cubicBezTo>
                    <a:pt x="6340" y="1"/>
                    <a:pt x="1" y="2197"/>
                    <a:pt x="1" y="2197"/>
                  </a:cubicBezTo>
                  <a:lnTo>
                    <a:pt x="1" y="54416"/>
                  </a:lnTo>
                  <a:lnTo>
                    <a:pt x="198356" y="54416"/>
                  </a:lnTo>
                  <a:lnTo>
                    <a:pt x="198356" y="2594"/>
                  </a:lnTo>
                  <a:cubicBezTo>
                    <a:pt x="198356" y="2594"/>
                    <a:pt x="173135" y="8811"/>
                    <a:pt x="134774" y="8811"/>
                  </a:cubicBezTo>
                  <a:cubicBezTo>
                    <a:pt x="119698" y="8811"/>
                    <a:pt x="102592" y="7851"/>
                    <a:pt x="84190" y="5175"/>
                  </a:cubicBezTo>
                  <a:cubicBezTo>
                    <a:pt x="56706" y="1163"/>
                    <a:pt x="37441" y="1"/>
                    <a:pt x="24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7"/>
            <p:cNvSpPr/>
            <p:nvPr/>
          </p:nvSpPr>
          <p:spPr>
            <a:xfrm flipH="1">
              <a:off x="98" y="3115559"/>
              <a:ext cx="5429445" cy="2022085"/>
            </a:xfrm>
            <a:custGeom>
              <a:avLst/>
              <a:gdLst/>
              <a:ahLst/>
              <a:cxnLst/>
              <a:rect l="l" t="t" r="r" b="b"/>
              <a:pathLst>
                <a:path w="178000" h="73517" extrusionOk="0">
                  <a:moveTo>
                    <a:pt x="178000" y="1"/>
                  </a:moveTo>
                  <a:cubicBezTo>
                    <a:pt x="178000" y="1"/>
                    <a:pt x="158594" y="14944"/>
                    <a:pt x="156708" y="14944"/>
                  </a:cubicBezTo>
                  <a:cubicBezTo>
                    <a:pt x="154770" y="14944"/>
                    <a:pt x="122902" y="16036"/>
                    <a:pt x="113920" y="19312"/>
                  </a:cubicBezTo>
                  <a:cubicBezTo>
                    <a:pt x="104886" y="22536"/>
                    <a:pt x="81854" y="45171"/>
                    <a:pt x="76045" y="47804"/>
                  </a:cubicBezTo>
                  <a:cubicBezTo>
                    <a:pt x="70187" y="50433"/>
                    <a:pt x="27352" y="63438"/>
                    <a:pt x="23131" y="63835"/>
                  </a:cubicBezTo>
                  <a:cubicBezTo>
                    <a:pt x="18914" y="64232"/>
                    <a:pt x="0" y="73516"/>
                    <a:pt x="0" y="73516"/>
                  </a:cubicBezTo>
                  <a:lnTo>
                    <a:pt x="178000" y="73516"/>
                  </a:lnTo>
                  <a:lnTo>
                    <a:pt x="1780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2" name="Google Shape;4572;p17"/>
          <p:cNvGrpSpPr/>
          <p:nvPr/>
        </p:nvGrpSpPr>
        <p:grpSpPr>
          <a:xfrm>
            <a:off x="-50" y="0"/>
            <a:ext cx="9144303" cy="5143501"/>
            <a:chOff x="-50" y="0"/>
            <a:chExt cx="9144303" cy="5143501"/>
          </a:xfrm>
        </p:grpSpPr>
        <p:pic>
          <p:nvPicPr>
            <p:cNvPr id="4573" name="Google Shape;4573;p17"/>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4574" name="Google Shape;4574;p17"/>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5" name="Google Shape;4575;p17"/>
          <p:cNvSpPr txBox="1">
            <a:spLocks noGrp="1"/>
          </p:cNvSpPr>
          <p:nvPr>
            <p:ph type="title"/>
          </p:nvPr>
        </p:nvSpPr>
        <p:spPr>
          <a:xfrm>
            <a:off x="1263450" y="2492850"/>
            <a:ext cx="29382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4576" name="Google Shape;4576;p17"/>
          <p:cNvSpPr txBox="1">
            <a:spLocks noGrp="1"/>
          </p:cNvSpPr>
          <p:nvPr>
            <p:ph type="subTitle" idx="1"/>
          </p:nvPr>
        </p:nvSpPr>
        <p:spPr>
          <a:xfrm>
            <a:off x="1263450" y="3065550"/>
            <a:ext cx="2938200" cy="111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4577" name="Google Shape;4577;p17"/>
          <p:cNvGrpSpPr/>
          <p:nvPr/>
        </p:nvGrpSpPr>
        <p:grpSpPr>
          <a:xfrm>
            <a:off x="106725" y="4533769"/>
            <a:ext cx="8930564" cy="1274792"/>
            <a:chOff x="106719" y="4604000"/>
            <a:chExt cx="8930564" cy="1274792"/>
          </a:xfrm>
        </p:grpSpPr>
        <p:grpSp>
          <p:nvGrpSpPr>
            <p:cNvPr id="4578" name="Google Shape;4578;p17"/>
            <p:cNvGrpSpPr/>
            <p:nvPr/>
          </p:nvGrpSpPr>
          <p:grpSpPr>
            <a:xfrm>
              <a:off x="7214269" y="4604000"/>
              <a:ext cx="1823014" cy="1274792"/>
              <a:chOff x="7156794" y="4225825"/>
              <a:chExt cx="1823014" cy="1274792"/>
            </a:xfrm>
          </p:grpSpPr>
          <p:sp>
            <p:nvSpPr>
              <p:cNvPr id="4579" name="Google Shape;4579;p17"/>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7"/>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7"/>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7"/>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7"/>
              <p:cNvSpPr/>
              <p:nvPr/>
            </p:nvSpPr>
            <p:spPr>
              <a:xfrm>
                <a:off x="84449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7"/>
              <p:cNvSpPr/>
              <p:nvPr/>
            </p:nvSpPr>
            <p:spPr>
              <a:xfrm>
                <a:off x="87670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17"/>
            <p:cNvGrpSpPr/>
            <p:nvPr/>
          </p:nvGrpSpPr>
          <p:grpSpPr>
            <a:xfrm>
              <a:off x="5924644" y="4604000"/>
              <a:ext cx="1178914" cy="1274792"/>
              <a:chOff x="7156794" y="4225825"/>
              <a:chExt cx="1178914" cy="1274792"/>
            </a:xfrm>
          </p:grpSpPr>
          <p:sp>
            <p:nvSpPr>
              <p:cNvPr id="4586" name="Google Shape;4586;p17"/>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7"/>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7"/>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7"/>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0" name="Google Shape;4590;p17"/>
            <p:cNvGrpSpPr/>
            <p:nvPr/>
          </p:nvGrpSpPr>
          <p:grpSpPr>
            <a:xfrm>
              <a:off x="3339519" y="4604000"/>
              <a:ext cx="1178914" cy="1274792"/>
              <a:chOff x="7156794" y="4225825"/>
              <a:chExt cx="1178914" cy="1274792"/>
            </a:xfrm>
          </p:grpSpPr>
          <p:sp>
            <p:nvSpPr>
              <p:cNvPr id="4591" name="Google Shape;4591;p17"/>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7"/>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7"/>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7"/>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5" name="Google Shape;4595;p17"/>
            <p:cNvGrpSpPr/>
            <p:nvPr/>
          </p:nvGrpSpPr>
          <p:grpSpPr>
            <a:xfrm>
              <a:off x="4629144" y="4604000"/>
              <a:ext cx="1178914" cy="1274792"/>
              <a:chOff x="7156794" y="4225825"/>
              <a:chExt cx="1178914" cy="1274792"/>
            </a:xfrm>
          </p:grpSpPr>
          <p:sp>
            <p:nvSpPr>
              <p:cNvPr id="4596" name="Google Shape;4596;p17"/>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7"/>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7"/>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7"/>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17"/>
            <p:cNvGrpSpPr/>
            <p:nvPr/>
          </p:nvGrpSpPr>
          <p:grpSpPr>
            <a:xfrm>
              <a:off x="106719" y="4604000"/>
              <a:ext cx="1178914" cy="1274792"/>
              <a:chOff x="7156794" y="4225825"/>
              <a:chExt cx="1178914" cy="1274792"/>
            </a:xfrm>
          </p:grpSpPr>
          <p:sp>
            <p:nvSpPr>
              <p:cNvPr id="4601" name="Google Shape;4601;p17"/>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7"/>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7"/>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7"/>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17"/>
            <p:cNvGrpSpPr/>
            <p:nvPr/>
          </p:nvGrpSpPr>
          <p:grpSpPr>
            <a:xfrm>
              <a:off x="1396344" y="4604000"/>
              <a:ext cx="1178914" cy="1274792"/>
              <a:chOff x="7156794" y="4225825"/>
              <a:chExt cx="1178914" cy="1274792"/>
            </a:xfrm>
          </p:grpSpPr>
          <p:sp>
            <p:nvSpPr>
              <p:cNvPr id="4606" name="Google Shape;4606;p17"/>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7"/>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7"/>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7"/>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17"/>
            <p:cNvGrpSpPr/>
            <p:nvPr/>
          </p:nvGrpSpPr>
          <p:grpSpPr>
            <a:xfrm>
              <a:off x="2691844" y="4604000"/>
              <a:ext cx="534814" cy="1274792"/>
              <a:chOff x="7156794" y="4225825"/>
              <a:chExt cx="534814" cy="1274792"/>
            </a:xfrm>
          </p:grpSpPr>
          <p:sp>
            <p:nvSpPr>
              <p:cNvPr id="4611" name="Google Shape;4611;p17"/>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7"/>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TITLE_ONLY_2">
    <p:spTree>
      <p:nvGrpSpPr>
        <p:cNvPr id="1" name="Shape 4613"/>
        <p:cNvGrpSpPr/>
        <p:nvPr/>
      </p:nvGrpSpPr>
      <p:grpSpPr>
        <a:xfrm>
          <a:off x="0" y="0"/>
          <a:ext cx="0" cy="0"/>
          <a:chOff x="0" y="0"/>
          <a:chExt cx="0" cy="0"/>
        </a:xfrm>
      </p:grpSpPr>
      <p:sp>
        <p:nvSpPr>
          <p:cNvPr id="4614" name="Google Shape;4614;p18"/>
          <p:cNvSpPr/>
          <p:nvPr/>
        </p:nvSpPr>
        <p:spPr>
          <a:xfrm flipH="1">
            <a:off x="4982853" y="2666724"/>
            <a:ext cx="4161322" cy="2476862"/>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5" name="Google Shape;4615;p18"/>
          <p:cNvGrpSpPr/>
          <p:nvPr/>
        </p:nvGrpSpPr>
        <p:grpSpPr>
          <a:xfrm flipH="1">
            <a:off x="-3" y="3331504"/>
            <a:ext cx="9144178" cy="1812192"/>
            <a:chOff x="-3" y="2762250"/>
            <a:chExt cx="9144178" cy="2469263"/>
          </a:xfrm>
        </p:grpSpPr>
        <p:sp>
          <p:nvSpPr>
            <p:cNvPr id="4616" name="Google Shape;4616;p18"/>
            <p:cNvSpPr/>
            <p:nvPr/>
          </p:nvSpPr>
          <p:spPr>
            <a:xfrm flipH="1">
              <a:off x="-3" y="2762250"/>
              <a:ext cx="9144178" cy="2469256"/>
            </a:xfrm>
            <a:custGeom>
              <a:avLst/>
              <a:gdLst/>
              <a:ahLst/>
              <a:cxnLst/>
              <a:rect l="l" t="t" r="r" b="b"/>
              <a:pathLst>
                <a:path w="263483" h="83449" extrusionOk="0">
                  <a:moveTo>
                    <a:pt x="169026" y="0"/>
                  </a:moveTo>
                  <a:cubicBezTo>
                    <a:pt x="162948" y="0"/>
                    <a:pt x="157431" y="5149"/>
                    <a:pt x="152758" y="8453"/>
                  </a:cubicBezTo>
                  <a:cubicBezTo>
                    <a:pt x="148112" y="11714"/>
                    <a:pt x="141762" y="13992"/>
                    <a:pt x="135999" y="13992"/>
                  </a:cubicBezTo>
                  <a:cubicBezTo>
                    <a:pt x="135796" y="13992"/>
                    <a:pt x="135593" y="13989"/>
                    <a:pt x="135392" y="13983"/>
                  </a:cubicBezTo>
                  <a:cubicBezTo>
                    <a:pt x="128812" y="13820"/>
                    <a:pt x="123113" y="11107"/>
                    <a:pt x="117915" y="7015"/>
                  </a:cubicBezTo>
                  <a:cubicBezTo>
                    <a:pt x="115533" y="5097"/>
                    <a:pt x="113178" y="4366"/>
                    <a:pt x="110793" y="4366"/>
                  </a:cubicBezTo>
                  <a:cubicBezTo>
                    <a:pt x="107197" y="4366"/>
                    <a:pt x="103534" y="6028"/>
                    <a:pt x="99610" y="7789"/>
                  </a:cubicBezTo>
                  <a:cubicBezTo>
                    <a:pt x="94633" y="10001"/>
                    <a:pt x="28871" y="12877"/>
                    <a:pt x="1" y="18297"/>
                  </a:cubicBezTo>
                  <a:lnTo>
                    <a:pt x="1" y="19903"/>
                  </a:lnTo>
                  <a:lnTo>
                    <a:pt x="1" y="24602"/>
                  </a:lnTo>
                  <a:lnTo>
                    <a:pt x="1" y="83448"/>
                  </a:lnTo>
                  <a:lnTo>
                    <a:pt x="263482" y="83448"/>
                  </a:lnTo>
                  <a:lnTo>
                    <a:pt x="263482" y="24823"/>
                  </a:lnTo>
                  <a:lnTo>
                    <a:pt x="263482" y="19903"/>
                  </a:lnTo>
                  <a:lnTo>
                    <a:pt x="263482" y="9338"/>
                  </a:lnTo>
                  <a:cubicBezTo>
                    <a:pt x="252421" y="8895"/>
                    <a:pt x="192026" y="8453"/>
                    <a:pt x="187933" y="6572"/>
                  </a:cubicBezTo>
                  <a:cubicBezTo>
                    <a:pt x="181907" y="3864"/>
                    <a:pt x="176708" y="710"/>
                    <a:pt x="170014" y="46"/>
                  </a:cubicBezTo>
                  <a:cubicBezTo>
                    <a:pt x="169683" y="15"/>
                    <a:pt x="169354" y="0"/>
                    <a:pt x="1690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8"/>
            <p:cNvSpPr/>
            <p:nvPr/>
          </p:nvSpPr>
          <p:spPr>
            <a:xfrm flipH="1">
              <a:off x="39" y="3296749"/>
              <a:ext cx="5980956" cy="913420"/>
            </a:xfrm>
            <a:custGeom>
              <a:avLst/>
              <a:gdLst/>
              <a:ahLst/>
              <a:cxnLst/>
              <a:rect l="l" t="t" r="r" b="b"/>
              <a:pathLst>
                <a:path w="172337" h="33161" extrusionOk="0">
                  <a:moveTo>
                    <a:pt x="172336" y="0"/>
                  </a:moveTo>
                  <a:cubicBezTo>
                    <a:pt x="164761" y="389"/>
                    <a:pt x="93358" y="942"/>
                    <a:pt x="85173" y="1717"/>
                  </a:cubicBezTo>
                  <a:cubicBezTo>
                    <a:pt x="37777" y="6252"/>
                    <a:pt x="0" y="16539"/>
                    <a:pt x="774" y="24614"/>
                  </a:cubicBezTo>
                  <a:cubicBezTo>
                    <a:pt x="1298" y="30077"/>
                    <a:pt x="19345" y="33161"/>
                    <a:pt x="45646" y="33161"/>
                  </a:cubicBezTo>
                  <a:cubicBezTo>
                    <a:pt x="58215" y="33161"/>
                    <a:pt x="72669" y="32457"/>
                    <a:pt x="87995" y="30972"/>
                  </a:cubicBezTo>
                  <a:cubicBezTo>
                    <a:pt x="95185" y="30308"/>
                    <a:pt x="165646" y="29481"/>
                    <a:pt x="172336" y="28538"/>
                  </a:cubicBezTo>
                  <a:lnTo>
                    <a:pt x="1723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8"/>
            <p:cNvSpPr/>
            <p:nvPr/>
          </p:nvSpPr>
          <p:spPr>
            <a:xfrm flipH="1">
              <a:off x="32" y="3468700"/>
              <a:ext cx="7602143" cy="1275089"/>
            </a:xfrm>
            <a:custGeom>
              <a:avLst/>
              <a:gdLst/>
              <a:ahLst/>
              <a:cxnLst/>
              <a:rect l="l" t="t" r="r" b="b"/>
              <a:pathLst>
                <a:path w="263483" h="45945" extrusionOk="0">
                  <a:moveTo>
                    <a:pt x="15112" y="0"/>
                  </a:moveTo>
                  <a:cubicBezTo>
                    <a:pt x="8279" y="0"/>
                    <a:pt x="2968" y="36"/>
                    <a:pt x="1" y="106"/>
                  </a:cubicBezTo>
                  <a:lnTo>
                    <a:pt x="1" y="35777"/>
                  </a:lnTo>
                  <a:cubicBezTo>
                    <a:pt x="15323" y="39042"/>
                    <a:pt x="102154" y="41750"/>
                    <a:pt x="121291" y="43577"/>
                  </a:cubicBezTo>
                  <a:cubicBezTo>
                    <a:pt x="138058" y="45186"/>
                    <a:pt x="173359" y="45944"/>
                    <a:pt x="205040" y="45944"/>
                  </a:cubicBezTo>
                  <a:cubicBezTo>
                    <a:pt x="231043" y="45944"/>
                    <a:pt x="254606" y="45433"/>
                    <a:pt x="263482" y="44462"/>
                  </a:cubicBezTo>
                  <a:lnTo>
                    <a:pt x="263482" y="15535"/>
                  </a:lnTo>
                  <a:cubicBezTo>
                    <a:pt x="244678" y="10004"/>
                    <a:pt x="154306" y="5137"/>
                    <a:pt x="125215" y="2372"/>
                  </a:cubicBezTo>
                  <a:cubicBezTo>
                    <a:pt x="108404" y="740"/>
                    <a:pt x="46106" y="0"/>
                    <a:pt x="151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8"/>
            <p:cNvSpPr/>
            <p:nvPr/>
          </p:nvSpPr>
          <p:spPr>
            <a:xfrm flipH="1">
              <a:off x="2602734" y="3468701"/>
              <a:ext cx="6541441" cy="1762812"/>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0" name="Google Shape;4620;p18"/>
          <p:cNvGrpSpPr/>
          <p:nvPr/>
        </p:nvGrpSpPr>
        <p:grpSpPr>
          <a:xfrm>
            <a:off x="-50" y="0"/>
            <a:ext cx="9144303" cy="5143501"/>
            <a:chOff x="-50" y="0"/>
            <a:chExt cx="9144303" cy="5143501"/>
          </a:xfrm>
        </p:grpSpPr>
        <p:pic>
          <p:nvPicPr>
            <p:cNvPr id="4621" name="Google Shape;4621;p18"/>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4622" name="Google Shape;4622;p18"/>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3" name="Google Shape;4623;p18"/>
          <p:cNvGrpSpPr/>
          <p:nvPr/>
        </p:nvGrpSpPr>
        <p:grpSpPr>
          <a:xfrm>
            <a:off x="67104" y="4571407"/>
            <a:ext cx="9018287" cy="1528263"/>
            <a:chOff x="67104" y="4571407"/>
            <a:chExt cx="9018287" cy="1528263"/>
          </a:xfrm>
        </p:grpSpPr>
        <p:grpSp>
          <p:nvGrpSpPr>
            <p:cNvPr id="4624" name="Google Shape;4624;p18"/>
            <p:cNvGrpSpPr/>
            <p:nvPr/>
          </p:nvGrpSpPr>
          <p:grpSpPr>
            <a:xfrm>
              <a:off x="7355715" y="4571407"/>
              <a:ext cx="1729676" cy="1528263"/>
              <a:chOff x="7041395" y="4571363"/>
              <a:chExt cx="2044051" cy="1806031"/>
            </a:xfrm>
          </p:grpSpPr>
          <p:grpSp>
            <p:nvGrpSpPr>
              <p:cNvPr id="4625" name="Google Shape;4625;p18"/>
              <p:cNvGrpSpPr/>
              <p:nvPr/>
            </p:nvGrpSpPr>
            <p:grpSpPr>
              <a:xfrm>
                <a:off x="7041395" y="4845596"/>
                <a:ext cx="306711" cy="1531798"/>
                <a:chOff x="1549625" y="828350"/>
                <a:chExt cx="362200" cy="1808925"/>
              </a:xfrm>
            </p:grpSpPr>
            <p:sp>
              <p:nvSpPr>
                <p:cNvPr id="4626" name="Google Shape;4626;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18"/>
              <p:cNvGrpSpPr/>
              <p:nvPr/>
            </p:nvGrpSpPr>
            <p:grpSpPr>
              <a:xfrm>
                <a:off x="7475730" y="4698343"/>
                <a:ext cx="306711" cy="1531798"/>
                <a:chOff x="1549625" y="828350"/>
                <a:chExt cx="362200" cy="1808925"/>
              </a:xfrm>
            </p:grpSpPr>
            <p:sp>
              <p:nvSpPr>
                <p:cNvPr id="4636" name="Google Shape;4636;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5" name="Google Shape;4645;p18"/>
              <p:cNvGrpSpPr/>
              <p:nvPr/>
            </p:nvGrpSpPr>
            <p:grpSpPr>
              <a:xfrm>
                <a:off x="7910065" y="4571363"/>
                <a:ext cx="306711" cy="1531798"/>
                <a:chOff x="1549625" y="828350"/>
                <a:chExt cx="362200" cy="1808925"/>
              </a:xfrm>
            </p:grpSpPr>
            <p:sp>
              <p:nvSpPr>
                <p:cNvPr id="4646" name="Google Shape;4646;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18"/>
              <p:cNvGrpSpPr/>
              <p:nvPr/>
            </p:nvGrpSpPr>
            <p:grpSpPr>
              <a:xfrm>
                <a:off x="8344400" y="4845596"/>
                <a:ext cx="306711" cy="1531798"/>
                <a:chOff x="1549625" y="828350"/>
                <a:chExt cx="362200" cy="1808925"/>
              </a:xfrm>
            </p:grpSpPr>
            <p:sp>
              <p:nvSpPr>
                <p:cNvPr id="4656" name="Google Shape;4656;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5" name="Google Shape;4665;p18"/>
              <p:cNvGrpSpPr/>
              <p:nvPr/>
            </p:nvGrpSpPr>
            <p:grpSpPr>
              <a:xfrm>
                <a:off x="8778735" y="4698343"/>
                <a:ext cx="306711" cy="1531798"/>
                <a:chOff x="1549625" y="828350"/>
                <a:chExt cx="362200" cy="1808925"/>
              </a:xfrm>
            </p:grpSpPr>
            <p:sp>
              <p:nvSpPr>
                <p:cNvPr id="4666" name="Google Shape;4666;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5" name="Google Shape;4675;p18"/>
            <p:cNvGrpSpPr/>
            <p:nvPr/>
          </p:nvGrpSpPr>
          <p:grpSpPr>
            <a:xfrm>
              <a:off x="5533562" y="4571407"/>
              <a:ext cx="1729676" cy="1528263"/>
              <a:chOff x="7041395" y="4571363"/>
              <a:chExt cx="2044051" cy="1806031"/>
            </a:xfrm>
          </p:grpSpPr>
          <p:grpSp>
            <p:nvGrpSpPr>
              <p:cNvPr id="4676" name="Google Shape;4676;p18"/>
              <p:cNvGrpSpPr/>
              <p:nvPr/>
            </p:nvGrpSpPr>
            <p:grpSpPr>
              <a:xfrm>
                <a:off x="7041395" y="4845596"/>
                <a:ext cx="306711" cy="1531798"/>
                <a:chOff x="1549625" y="828350"/>
                <a:chExt cx="362200" cy="1808925"/>
              </a:xfrm>
            </p:grpSpPr>
            <p:sp>
              <p:nvSpPr>
                <p:cNvPr id="4677" name="Google Shape;4677;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18"/>
              <p:cNvGrpSpPr/>
              <p:nvPr/>
            </p:nvGrpSpPr>
            <p:grpSpPr>
              <a:xfrm>
                <a:off x="7475730" y="4698343"/>
                <a:ext cx="306711" cy="1531798"/>
                <a:chOff x="1549625" y="828350"/>
                <a:chExt cx="362200" cy="1808925"/>
              </a:xfrm>
            </p:grpSpPr>
            <p:sp>
              <p:nvSpPr>
                <p:cNvPr id="4687" name="Google Shape;4687;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18"/>
              <p:cNvGrpSpPr/>
              <p:nvPr/>
            </p:nvGrpSpPr>
            <p:grpSpPr>
              <a:xfrm>
                <a:off x="7910065" y="4571363"/>
                <a:ext cx="306711" cy="1531798"/>
                <a:chOff x="1549625" y="828350"/>
                <a:chExt cx="362200" cy="1808925"/>
              </a:xfrm>
            </p:grpSpPr>
            <p:sp>
              <p:nvSpPr>
                <p:cNvPr id="4697" name="Google Shape;4697;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18"/>
              <p:cNvGrpSpPr/>
              <p:nvPr/>
            </p:nvGrpSpPr>
            <p:grpSpPr>
              <a:xfrm>
                <a:off x="8344400" y="4845596"/>
                <a:ext cx="306711" cy="1531798"/>
                <a:chOff x="1549625" y="828350"/>
                <a:chExt cx="362200" cy="1808925"/>
              </a:xfrm>
            </p:grpSpPr>
            <p:sp>
              <p:nvSpPr>
                <p:cNvPr id="4707" name="Google Shape;4707;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18"/>
              <p:cNvGrpSpPr/>
              <p:nvPr/>
            </p:nvGrpSpPr>
            <p:grpSpPr>
              <a:xfrm>
                <a:off x="8778735" y="4698343"/>
                <a:ext cx="306711" cy="1531798"/>
                <a:chOff x="1549625" y="828350"/>
                <a:chExt cx="362200" cy="1808925"/>
              </a:xfrm>
            </p:grpSpPr>
            <p:sp>
              <p:nvSpPr>
                <p:cNvPr id="4717" name="Google Shape;4717;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6" name="Google Shape;4726;p18"/>
            <p:cNvGrpSpPr/>
            <p:nvPr/>
          </p:nvGrpSpPr>
          <p:grpSpPr>
            <a:xfrm>
              <a:off x="3711410" y="4571407"/>
              <a:ext cx="1729676" cy="1528263"/>
              <a:chOff x="7041395" y="4571363"/>
              <a:chExt cx="2044051" cy="1806031"/>
            </a:xfrm>
          </p:grpSpPr>
          <p:grpSp>
            <p:nvGrpSpPr>
              <p:cNvPr id="4727" name="Google Shape;4727;p18"/>
              <p:cNvGrpSpPr/>
              <p:nvPr/>
            </p:nvGrpSpPr>
            <p:grpSpPr>
              <a:xfrm>
                <a:off x="7041395" y="4845596"/>
                <a:ext cx="306711" cy="1531798"/>
                <a:chOff x="1549625" y="828350"/>
                <a:chExt cx="362200" cy="1808925"/>
              </a:xfrm>
            </p:grpSpPr>
            <p:sp>
              <p:nvSpPr>
                <p:cNvPr id="4728" name="Google Shape;4728;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18"/>
              <p:cNvGrpSpPr/>
              <p:nvPr/>
            </p:nvGrpSpPr>
            <p:grpSpPr>
              <a:xfrm>
                <a:off x="7475730" y="4698343"/>
                <a:ext cx="306711" cy="1531798"/>
                <a:chOff x="1549625" y="828350"/>
                <a:chExt cx="362200" cy="1808925"/>
              </a:xfrm>
            </p:grpSpPr>
            <p:sp>
              <p:nvSpPr>
                <p:cNvPr id="4738" name="Google Shape;4738;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18"/>
              <p:cNvGrpSpPr/>
              <p:nvPr/>
            </p:nvGrpSpPr>
            <p:grpSpPr>
              <a:xfrm>
                <a:off x="7910065" y="4571363"/>
                <a:ext cx="306711" cy="1531798"/>
                <a:chOff x="1549625" y="828350"/>
                <a:chExt cx="362200" cy="1808925"/>
              </a:xfrm>
            </p:grpSpPr>
            <p:sp>
              <p:nvSpPr>
                <p:cNvPr id="4748" name="Google Shape;4748;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18"/>
              <p:cNvGrpSpPr/>
              <p:nvPr/>
            </p:nvGrpSpPr>
            <p:grpSpPr>
              <a:xfrm>
                <a:off x="8344400" y="4845596"/>
                <a:ext cx="306711" cy="1531798"/>
                <a:chOff x="1549625" y="828350"/>
                <a:chExt cx="362200" cy="1808925"/>
              </a:xfrm>
            </p:grpSpPr>
            <p:sp>
              <p:nvSpPr>
                <p:cNvPr id="4758" name="Google Shape;4758;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18"/>
              <p:cNvGrpSpPr/>
              <p:nvPr/>
            </p:nvGrpSpPr>
            <p:grpSpPr>
              <a:xfrm>
                <a:off x="8778735" y="4698343"/>
                <a:ext cx="306711" cy="1531798"/>
                <a:chOff x="1549625" y="828350"/>
                <a:chExt cx="362200" cy="1808925"/>
              </a:xfrm>
            </p:grpSpPr>
            <p:sp>
              <p:nvSpPr>
                <p:cNvPr id="4768" name="Google Shape;4768;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7" name="Google Shape;4777;p18"/>
            <p:cNvGrpSpPr/>
            <p:nvPr/>
          </p:nvGrpSpPr>
          <p:grpSpPr>
            <a:xfrm>
              <a:off x="1889257" y="4571407"/>
              <a:ext cx="1729676" cy="1528263"/>
              <a:chOff x="7041395" y="4571363"/>
              <a:chExt cx="2044051" cy="1806031"/>
            </a:xfrm>
          </p:grpSpPr>
          <p:grpSp>
            <p:nvGrpSpPr>
              <p:cNvPr id="4778" name="Google Shape;4778;p18"/>
              <p:cNvGrpSpPr/>
              <p:nvPr/>
            </p:nvGrpSpPr>
            <p:grpSpPr>
              <a:xfrm>
                <a:off x="7041395" y="4845596"/>
                <a:ext cx="306711" cy="1531798"/>
                <a:chOff x="1549625" y="828350"/>
                <a:chExt cx="362200" cy="1808925"/>
              </a:xfrm>
            </p:grpSpPr>
            <p:sp>
              <p:nvSpPr>
                <p:cNvPr id="4779" name="Google Shape;4779;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18"/>
              <p:cNvGrpSpPr/>
              <p:nvPr/>
            </p:nvGrpSpPr>
            <p:grpSpPr>
              <a:xfrm>
                <a:off x="7475730" y="4698343"/>
                <a:ext cx="306711" cy="1531798"/>
                <a:chOff x="1549625" y="828350"/>
                <a:chExt cx="362200" cy="1808925"/>
              </a:xfrm>
            </p:grpSpPr>
            <p:sp>
              <p:nvSpPr>
                <p:cNvPr id="4789" name="Google Shape;4789;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18"/>
              <p:cNvGrpSpPr/>
              <p:nvPr/>
            </p:nvGrpSpPr>
            <p:grpSpPr>
              <a:xfrm>
                <a:off x="7910065" y="4571363"/>
                <a:ext cx="306711" cy="1531798"/>
                <a:chOff x="1549625" y="828350"/>
                <a:chExt cx="362200" cy="1808925"/>
              </a:xfrm>
            </p:grpSpPr>
            <p:sp>
              <p:nvSpPr>
                <p:cNvPr id="4799" name="Google Shape;4799;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8" name="Google Shape;4808;p18"/>
              <p:cNvGrpSpPr/>
              <p:nvPr/>
            </p:nvGrpSpPr>
            <p:grpSpPr>
              <a:xfrm>
                <a:off x="8344400" y="4845596"/>
                <a:ext cx="306711" cy="1531798"/>
                <a:chOff x="1549625" y="828350"/>
                <a:chExt cx="362200" cy="1808925"/>
              </a:xfrm>
            </p:grpSpPr>
            <p:sp>
              <p:nvSpPr>
                <p:cNvPr id="4809" name="Google Shape;4809;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18"/>
              <p:cNvGrpSpPr/>
              <p:nvPr/>
            </p:nvGrpSpPr>
            <p:grpSpPr>
              <a:xfrm>
                <a:off x="8778735" y="4698343"/>
                <a:ext cx="306711" cy="1531798"/>
                <a:chOff x="1549625" y="828350"/>
                <a:chExt cx="362200" cy="1808925"/>
              </a:xfrm>
            </p:grpSpPr>
            <p:sp>
              <p:nvSpPr>
                <p:cNvPr id="4819" name="Google Shape;4819;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8" name="Google Shape;4828;p18"/>
            <p:cNvGrpSpPr/>
            <p:nvPr/>
          </p:nvGrpSpPr>
          <p:grpSpPr>
            <a:xfrm>
              <a:off x="67104" y="4571407"/>
              <a:ext cx="1729676" cy="1528263"/>
              <a:chOff x="7041395" y="4571363"/>
              <a:chExt cx="2044051" cy="1806031"/>
            </a:xfrm>
          </p:grpSpPr>
          <p:grpSp>
            <p:nvGrpSpPr>
              <p:cNvPr id="4829" name="Google Shape;4829;p18"/>
              <p:cNvGrpSpPr/>
              <p:nvPr/>
            </p:nvGrpSpPr>
            <p:grpSpPr>
              <a:xfrm>
                <a:off x="7041395" y="4845596"/>
                <a:ext cx="306711" cy="1531798"/>
                <a:chOff x="1549625" y="828350"/>
                <a:chExt cx="362200" cy="1808925"/>
              </a:xfrm>
            </p:grpSpPr>
            <p:sp>
              <p:nvSpPr>
                <p:cNvPr id="4830" name="Google Shape;4830;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9" name="Google Shape;4839;p18"/>
              <p:cNvGrpSpPr/>
              <p:nvPr/>
            </p:nvGrpSpPr>
            <p:grpSpPr>
              <a:xfrm>
                <a:off x="7475730" y="4698343"/>
                <a:ext cx="306711" cy="1531798"/>
                <a:chOff x="1549625" y="828350"/>
                <a:chExt cx="362200" cy="1808925"/>
              </a:xfrm>
            </p:grpSpPr>
            <p:sp>
              <p:nvSpPr>
                <p:cNvPr id="4840" name="Google Shape;4840;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18"/>
              <p:cNvGrpSpPr/>
              <p:nvPr/>
            </p:nvGrpSpPr>
            <p:grpSpPr>
              <a:xfrm>
                <a:off x="7910065" y="4571363"/>
                <a:ext cx="306711" cy="1531798"/>
                <a:chOff x="1549625" y="828350"/>
                <a:chExt cx="362200" cy="1808925"/>
              </a:xfrm>
            </p:grpSpPr>
            <p:sp>
              <p:nvSpPr>
                <p:cNvPr id="4850" name="Google Shape;4850;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18"/>
              <p:cNvGrpSpPr/>
              <p:nvPr/>
            </p:nvGrpSpPr>
            <p:grpSpPr>
              <a:xfrm>
                <a:off x="8344400" y="4845596"/>
                <a:ext cx="306711" cy="1531798"/>
                <a:chOff x="1549625" y="828350"/>
                <a:chExt cx="362200" cy="1808925"/>
              </a:xfrm>
            </p:grpSpPr>
            <p:sp>
              <p:nvSpPr>
                <p:cNvPr id="4860" name="Google Shape;4860;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18"/>
              <p:cNvGrpSpPr/>
              <p:nvPr/>
            </p:nvGrpSpPr>
            <p:grpSpPr>
              <a:xfrm>
                <a:off x="8778735" y="4698343"/>
                <a:ext cx="306711" cy="1531798"/>
                <a:chOff x="1549625" y="828350"/>
                <a:chExt cx="362200" cy="1808925"/>
              </a:xfrm>
            </p:grpSpPr>
            <p:sp>
              <p:nvSpPr>
                <p:cNvPr id="4870" name="Google Shape;4870;p18"/>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8"/>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8"/>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8"/>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8"/>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8"/>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8"/>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8"/>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8"/>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879" name="Google Shape;4879;p18"/>
          <p:cNvSpPr txBox="1">
            <a:spLocks noGrp="1"/>
          </p:cNvSpPr>
          <p:nvPr>
            <p:ph type="body" idx="1"/>
          </p:nvPr>
        </p:nvSpPr>
        <p:spPr>
          <a:xfrm>
            <a:off x="720000" y="1007429"/>
            <a:ext cx="7704000" cy="1016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4880" name="Google Shape;4880;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881"/>
        <p:cNvGrpSpPr/>
        <p:nvPr/>
      </p:nvGrpSpPr>
      <p:grpSpPr>
        <a:xfrm>
          <a:off x="0" y="0"/>
          <a:ext cx="0" cy="0"/>
          <a:chOff x="0" y="0"/>
          <a:chExt cx="0" cy="0"/>
        </a:xfrm>
      </p:grpSpPr>
      <p:sp>
        <p:nvSpPr>
          <p:cNvPr id="4882" name="Google Shape;4882;p19"/>
          <p:cNvSpPr/>
          <p:nvPr/>
        </p:nvSpPr>
        <p:spPr>
          <a:xfrm>
            <a:off x="-1" y="2247924"/>
            <a:ext cx="9144178" cy="2896098"/>
          </a:xfrm>
          <a:custGeom>
            <a:avLst/>
            <a:gdLst/>
            <a:ahLst/>
            <a:cxnLst/>
            <a:rect l="l" t="t" r="r" b="b"/>
            <a:pathLst>
              <a:path w="263483" h="83449" extrusionOk="0">
                <a:moveTo>
                  <a:pt x="169026" y="0"/>
                </a:moveTo>
                <a:cubicBezTo>
                  <a:pt x="162948" y="0"/>
                  <a:pt x="157431" y="5149"/>
                  <a:pt x="152758" y="8453"/>
                </a:cubicBezTo>
                <a:cubicBezTo>
                  <a:pt x="148112" y="11714"/>
                  <a:pt x="141762" y="13992"/>
                  <a:pt x="135999" y="13992"/>
                </a:cubicBezTo>
                <a:cubicBezTo>
                  <a:pt x="135796" y="13992"/>
                  <a:pt x="135593" y="13989"/>
                  <a:pt x="135392" y="13983"/>
                </a:cubicBezTo>
                <a:cubicBezTo>
                  <a:pt x="128812" y="13820"/>
                  <a:pt x="123113" y="11107"/>
                  <a:pt x="117915" y="7015"/>
                </a:cubicBezTo>
                <a:cubicBezTo>
                  <a:pt x="115533" y="5097"/>
                  <a:pt x="113178" y="4366"/>
                  <a:pt x="110793" y="4366"/>
                </a:cubicBezTo>
                <a:cubicBezTo>
                  <a:pt x="107197" y="4366"/>
                  <a:pt x="103534" y="6028"/>
                  <a:pt x="99610" y="7789"/>
                </a:cubicBezTo>
                <a:cubicBezTo>
                  <a:pt x="94633" y="10001"/>
                  <a:pt x="28871" y="12877"/>
                  <a:pt x="1" y="18297"/>
                </a:cubicBezTo>
                <a:lnTo>
                  <a:pt x="1" y="19903"/>
                </a:lnTo>
                <a:lnTo>
                  <a:pt x="1" y="24602"/>
                </a:lnTo>
                <a:lnTo>
                  <a:pt x="1" y="83448"/>
                </a:lnTo>
                <a:lnTo>
                  <a:pt x="263482" y="83448"/>
                </a:lnTo>
                <a:lnTo>
                  <a:pt x="263482" y="24823"/>
                </a:lnTo>
                <a:lnTo>
                  <a:pt x="263482" y="19903"/>
                </a:lnTo>
                <a:lnTo>
                  <a:pt x="263482" y="9338"/>
                </a:lnTo>
                <a:cubicBezTo>
                  <a:pt x="252421" y="8895"/>
                  <a:pt x="192026" y="8453"/>
                  <a:pt x="187933" y="6572"/>
                </a:cubicBezTo>
                <a:cubicBezTo>
                  <a:pt x="181907" y="3864"/>
                  <a:pt x="176708" y="710"/>
                  <a:pt x="170014" y="46"/>
                </a:cubicBezTo>
                <a:cubicBezTo>
                  <a:pt x="169683" y="15"/>
                  <a:pt x="169354" y="0"/>
                  <a:pt x="1690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9"/>
          <p:cNvSpPr/>
          <p:nvPr/>
        </p:nvSpPr>
        <p:spPr>
          <a:xfrm>
            <a:off x="3163181" y="2706338"/>
            <a:ext cx="5980956" cy="1150853"/>
          </a:xfrm>
          <a:custGeom>
            <a:avLst/>
            <a:gdLst/>
            <a:ahLst/>
            <a:cxnLst/>
            <a:rect l="l" t="t" r="r" b="b"/>
            <a:pathLst>
              <a:path w="172337" h="33161" extrusionOk="0">
                <a:moveTo>
                  <a:pt x="172336" y="0"/>
                </a:moveTo>
                <a:cubicBezTo>
                  <a:pt x="164761" y="389"/>
                  <a:pt x="93358" y="942"/>
                  <a:pt x="85173" y="1717"/>
                </a:cubicBezTo>
                <a:cubicBezTo>
                  <a:pt x="37777" y="6252"/>
                  <a:pt x="0" y="16539"/>
                  <a:pt x="774" y="24614"/>
                </a:cubicBezTo>
                <a:cubicBezTo>
                  <a:pt x="1298" y="30077"/>
                  <a:pt x="19345" y="33161"/>
                  <a:pt x="45646" y="33161"/>
                </a:cubicBezTo>
                <a:cubicBezTo>
                  <a:pt x="58215" y="33161"/>
                  <a:pt x="72669" y="32457"/>
                  <a:pt x="87995" y="30972"/>
                </a:cubicBezTo>
                <a:cubicBezTo>
                  <a:pt x="95185" y="30308"/>
                  <a:pt x="165646" y="29481"/>
                  <a:pt x="172336" y="28538"/>
                </a:cubicBezTo>
                <a:lnTo>
                  <a:pt x="172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9"/>
          <p:cNvSpPr/>
          <p:nvPr/>
        </p:nvSpPr>
        <p:spPr>
          <a:xfrm>
            <a:off x="-1" y="2934972"/>
            <a:ext cx="9144178" cy="1594521"/>
          </a:xfrm>
          <a:custGeom>
            <a:avLst/>
            <a:gdLst/>
            <a:ahLst/>
            <a:cxnLst/>
            <a:rect l="l" t="t" r="r" b="b"/>
            <a:pathLst>
              <a:path w="263483" h="45945" extrusionOk="0">
                <a:moveTo>
                  <a:pt x="15112" y="0"/>
                </a:moveTo>
                <a:cubicBezTo>
                  <a:pt x="8279" y="0"/>
                  <a:pt x="2968" y="36"/>
                  <a:pt x="1" y="106"/>
                </a:cubicBezTo>
                <a:lnTo>
                  <a:pt x="1" y="35777"/>
                </a:lnTo>
                <a:cubicBezTo>
                  <a:pt x="15323" y="39042"/>
                  <a:pt x="102154" y="41750"/>
                  <a:pt x="121291" y="43577"/>
                </a:cubicBezTo>
                <a:cubicBezTo>
                  <a:pt x="138058" y="45186"/>
                  <a:pt x="173359" y="45944"/>
                  <a:pt x="205040" y="45944"/>
                </a:cubicBezTo>
                <a:cubicBezTo>
                  <a:pt x="231043" y="45944"/>
                  <a:pt x="254606" y="45433"/>
                  <a:pt x="263482" y="44462"/>
                </a:cubicBezTo>
                <a:lnTo>
                  <a:pt x="263482" y="15535"/>
                </a:lnTo>
                <a:cubicBezTo>
                  <a:pt x="244678" y="10004"/>
                  <a:pt x="154306" y="5137"/>
                  <a:pt x="125215" y="2372"/>
                </a:cubicBezTo>
                <a:cubicBezTo>
                  <a:pt x="108404" y="740"/>
                  <a:pt x="46106" y="0"/>
                  <a:pt x="151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9"/>
          <p:cNvSpPr/>
          <p:nvPr/>
        </p:nvSpPr>
        <p:spPr>
          <a:xfrm>
            <a:off x="-1" y="3668941"/>
            <a:ext cx="6541441" cy="1475067"/>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9"/>
          <p:cNvSpPr/>
          <p:nvPr/>
        </p:nvSpPr>
        <p:spPr>
          <a:xfrm>
            <a:off x="2602702" y="3668941"/>
            <a:ext cx="6541441" cy="1475067"/>
          </a:xfrm>
          <a:custGeom>
            <a:avLst/>
            <a:gdLst/>
            <a:ahLst/>
            <a:cxnLst/>
            <a:rect l="l" t="t" r="r" b="b"/>
            <a:pathLst>
              <a:path w="188487" h="42503" extrusionOk="0">
                <a:moveTo>
                  <a:pt x="143887" y="1"/>
                </a:moveTo>
                <a:cubicBezTo>
                  <a:pt x="100303" y="1"/>
                  <a:pt x="35487" y="6706"/>
                  <a:pt x="1" y="42502"/>
                </a:cubicBezTo>
                <a:lnTo>
                  <a:pt x="188486" y="42502"/>
                </a:lnTo>
                <a:lnTo>
                  <a:pt x="188486" y="2407"/>
                </a:lnTo>
                <a:cubicBezTo>
                  <a:pt x="188486" y="2407"/>
                  <a:pt x="169996" y="1"/>
                  <a:pt x="1438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7" name="Google Shape;4887;p19"/>
          <p:cNvGrpSpPr/>
          <p:nvPr/>
        </p:nvGrpSpPr>
        <p:grpSpPr>
          <a:xfrm>
            <a:off x="-50" y="0"/>
            <a:ext cx="9144303" cy="5143501"/>
            <a:chOff x="-50" y="0"/>
            <a:chExt cx="9144303" cy="5143501"/>
          </a:xfrm>
        </p:grpSpPr>
        <p:pic>
          <p:nvPicPr>
            <p:cNvPr id="4888" name="Google Shape;4888;p19"/>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4889" name="Google Shape;4889;p19"/>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19"/>
          <p:cNvGrpSpPr/>
          <p:nvPr/>
        </p:nvGrpSpPr>
        <p:grpSpPr>
          <a:xfrm>
            <a:off x="199125" y="4711966"/>
            <a:ext cx="8745772" cy="1211073"/>
            <a:chOff x="199125" y="4681116"/>
            <a:chExt cx="8745772" cy="1211073"/>
          </a:xfrm>
        </p:grpSpPr>
        <p:grpSp>
          <p:nvGrpSpPr>
            <p:cNvPr id="4891" name="Google Shape;4891;p19"/>
            <p:cNvGrpSpPr/>
            <p:nvPr/>
          </p:nvGrpSpPr>
          <p:grpSpPr>
            <a:xfrm>
              <a:off x="199125" y="4681116"/>
              <a:ext cx="262572" cy="1089523"/>
              <a:chOff x="2929350" y="325975"/>
              <a:chExt cx="603475" cy="2504075"/>
            </a:xfrm>
          </p:grpSpPr>
          <p:sp>
            <p:nvSpPr>
              <p:cNvPr id="4892" name="Google Shape;4892;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19"/>
            <p:cNvGrpSpPr/>
            <p:nvPr/>
          </p:nvGrpSpPr>
          <p:grpSpPr>
            <a:xfrm>
              <a:off x="584725" y="4802666"/>
              <a:ext cx="262572" cy="1089523"/>
              <a:chOff x="2929350" y="325975"/>
              <a:chExt cx="603475" cy="2504075"/>
            </a:xfrm>
          </p:grpSpPr>
          <p:sp>
            <p:nvSpPr>
              <p:cNvPr id="4913" name="Google Shape;4913;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3" name="Google Shape;4933;p19"/>
            <p:cNvGrpSpPr/>
            <p:nvPr/>
          </p:nvGrpSpPr>
          <p:grpSpPr>
            <a:xfrm>
              <a:off x="970325" y="4681116"/>
              <a:ext cx="262572" cy="1089523"/>
              <a:chOff x="2929350" y="325975"/>
              <a:chExt cx="603475" cy="2504075"/>
            </a:xfrm>
          </p:grpSpPr>
          <p:sp>
            <p:nvSpPr>
              <p:cNvPr id="4934" name="Google Shape;4934;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19"/>
            <p:cNvGrpSpPr/>
            <p:nvPr/>
          </p:nvGrpSpPr>
          <p:grpSpPr>
            <a:xfrm>
              <a:off x="1355925" y="4802666"/>
              <a:ext cx="262572" cy="1089523"/>
              <a:chOff x="2929350" y="325975"/>
              <a:chExt cx="603475" cy="2504075"/>
            </a:xfrm>
          </p:grpSpPr>
          <p:sp>
            <p:nvSpPr>
              <p:cNvPr id="4955" name="Google Shape;4955;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19"/>
            <p:cNvGrpSpPr/>
            <p:nvPr/>
          </p:nvGrpSpPr>
          <p:grpSpPr>
            <a:xfrm>
              <a:off x="1741525" y="4681116"/>
              <a:ext cx="262572" cy="1089523"/>
              <a:chOff x="2929350" y="325975"/>
              <a:chExt cx="603475" cy="2504075"/>
            </a:xfrm>
          </p:grpSpPr>
          <p:sp>
            <p:nvSpPr>
              <p:cNvPr id="4976" name="Google Shape;4976;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19"/>
            <p:cNvGrpSpPr/>
            <p:nvPr/>
          </p:nvGrpSpPr>
          <p:grpSpPr>
            <a:xfrm>
              <a:off x="2127125" y="4802666"/>
              <a:ext cx="262572" cy="1089523"/>
              <a:chOff x="2929350" y="325975"/>
              <a:chExt cx="603475" cy="2504075"/>
            </a:xfrm>
          </p:grpSpPr>
          <p:sp>
            <p:nvSpPr>
              <p:cNvPr id="4997" name="Google Shape;4997;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19"/>
            <p:cNvGrpSpPr/>
            <p:nvPr/>
          </p:nvGrpSpPr>
          <p:grpSpPr>
            <a:xfrm>
              <a:off x="2512725" y="4681116"/>
              <a:ext cx="262572" cy="1089523"/>
              <a:chOff x="2929350" y="325975"/>
              <a:chExt cx="603475" cy="2504075"/>
            </a:xfrm>
          </p:grpSpPr>
          <p:sp>
            <p:nvSpPr>
              <p:cNvPr id="5018" name="Google Shape;5018;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19"/>
            <p:cNvGrpSpPr/>
            <p:nvPr/>
          </p:nvGrpSpPr>
          <p:grpSpPr>
            <a:xfrm>
              <a:off x="2898325" y="4802666"/>
              <a:ext cx="262572" cy="1089523"/>
              <a:chOff x="2929350" y="325975"/>
              <a:chExt cx="603475" cy="2504075"/>
            </a:xfrm>
          </p:grpSpPr>
          <p:sp>
            <p:nvSpPr>
              <p:cNvPr id="5039" name="Google Shape;5039;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19"/>
            <p:cNvGrpSpPr/>
            <p:nvPr/>
          </p:nvGrpSpPr>
          <p:grpSpPr>
            <a:xfrm>
              <a:off x="3283925" y="4681116"/>
              <a:ext cx="262572" cy="1089523"/>
              <a:chOff x="2929350" y="325975"/>
              <a:chExt cx="603475" cy="2504075"/>
            </a:xfrm>
          </p:grpSpPr>
          <p:sp>
            <p:nvSpPr>
              <p:cNvPr id="5060" name="Google Shape;5060;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19"/>
            <p:cNvGrpSpPr/>
            <p:nvPr/>
          </p:nvGrpSpPr>
          <p:grpSpPr>
            <a:xfrm>
              <a:off x="3669525" y="4802666"/>
              <a:ext cx="262572" cy="1089523"/>
              <a:chOff x="2929350" y="325975"/>
              <a:chExt cx="603475" cy="2504075"/>
            </a:xfrm>
          </p:grpSpPr>
          <p:sp>
            <p:nvSpPr>
              <p:cNvPr id="5081" name="Google Shape;5081;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19"/>
            <p:cNvGrpSpPr/>
            <p:nvPr/>
          </p:nvGrpSpPr>
          <p:grpSpPr>
            <a:xfrm>
              <a:off x="4055125" y="4681116"/>
              <a:ext cx="262572" cy="1089523"/>
              <a:chOff x="2929350" y="325975"/>
              <a:chExt cx="603475" cy="2504075"/>
            </a:xfrm>
          </p:grpSpPr>
          <p:sp>
            <p:nvSpPr>
              <p:cNvPr id="5102" name="Google Shape;5102;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19"/>
            <p:cNvGrpSpPr/>
            <p:nvPr/>
          </p:nvGrpSpPr>
          <p:grpSpPr>
            <a:xfrm>
              <a:off x="4440725" y="4802666"/>
              <a:ext cx="262572" cy="1089523"/>
              <a:chOff x="2929350" y="325975"/>
              <a:chExt cx="603475" cy="2504075"/>
            </a:xfrm>
          </p:grpSpPr>
          <p:sp>
            <p:nvSpPr>
              <p:cNvPr id="5123" name="Google Shape;5123;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19"/>
            <p:cNvGrpSpPr/>
            <p:nvPr/>
          </p:nvGrpSpPr>
          <p:grpSpPr>
            <a:xfrm>
              <a:off x="4826325" y="4681116"/>
              <a:ext cx="262572" cy="1089523"/>
              <a:chOff x="2929350" y="325975"/>
              <a:chExt cx="603475" cy="2504075"/>
            </a:xfrm>
          </p:grpSpPr>
          <p:sp>
            <p:nvSpPr>
              <p:cNvPr id="5144" name="Google Shape;5144;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19"/>
            <p:cNvGrpSpPr/>
            <p:nvPr/>
          </p:nvGrpSpPr>
          <p:grpSpPr>
            <a:xfrm>
              <a:off x="5211925" y="4802666"/>
              <a:ext cx="262572" cy="1089523"/>
              <a:chOff x="2929350" y="325975"/>
              <a:chExt cx="603475" cy="2504075"/>
            </a:xfrm>
          </p:grpSpPr>
          <p:sp>
            <p:nvSpPr>
              <p:cNvPr id="5165" name="Google Shape;5165;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19"/>
            <p:cNvGrpSpPr/>
            <p:nvPr/>
          </p:nvGrpSpPr>
          <p:grpSpPr>
            <a:xfrm>
              <a:off x="5597525" y="4681116"/>
              <a:ext cx="262572" cy="1089523"/>
              <a:chOff x="2929350" y="325975"/>
              <a:chExt cx="603475" cy="2504075"/>
            </a:xfrm>
          </p:grpSpPr>
          <p:sp>
            <p:nvSpPr>
              <p:cNvPr id="5186" name="Google Shape;5186;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19"/>
            <p:cNvGrpSpPr/>
            <p:nvPr/>
          </p:nvGrpSpPr>
          <p:grpSpPr>
            <a:xfrm>
              <a:off x="5983125" y="4802666"/>
              <a:ext cx="262572" cy="1089523"/>
              <a:chOff x="2929350" y="325975"/>
              <a:chExt cx="603475" cy="2504075"/>
            </a:xfrm>
          </p:grpSpPr>
          <p:sp>
            <p:nvSpPr>
              <p:cNvPr id="5207" name="Google Shape;5207;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19"/>
            <p:cNvGrpSpPr/>
            <p:nvPr/>
          </p:nvGrpSpPr>
          <p:grpSpPr>
            <a:xfrm>
              <a:off x="6368725" y="4681116"/>
              <a:ext cx="262572" cy="1089523"/>
              <a:chOff x="2929350" y="325975"/>
              <a:chExt cx="603475" cy="2504075"/>
            </a:xfrm>
          </p:grpSpPr>
          <p:sp>
            <p:nvSpPr>
              <p:cNvPr id="5228" name="Google Shape;5228;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19"/>
            <p:cNvGrpSpPr/>
            <p:nvPr/>
          </p:nvGrpSpPr>
          <p:grpSpPr>
            <a:xfrm>
              <a:off x="6754325" y="4802666"/>
              <a:ext cx="262572" cy="1089523"/>
              <a:chOff x="2929350" y="325975"/>
              <a:chExt cx="603475" cy="2504075"/>
            </a:xfrm>
          </p:grpSpPr>
          <p:sp>
            <p:nvSpPr>
              <p:cNvPr id="5249" name="Google Shape;5249;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19"/>
            <p:cNvGrpSpPr/>
            <p:nvPr/>
          </p:nvGrpSpPr>
          <p:grpSpPr>
            <a:xfrm>
              <a:off x="7139925" y="4681116"/>
              <a:ext cx="262572" cy="1089523"/>
              <a:chOff x="2929350" y="325975"/>
              <a:chExt cx="603475" cy="2504075"/>
            </a:xfrm>
          </p:grpSpPr>
          <p:sp>
            <p:nvSpPr>
              <p:cNvPr id="5270" name="Google Shape;5270;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19"/>
            <p:cNvGrpSpPr/>
            <p:nvPr/>
          </p:nvGrpSpPr>
          <p:grpSpPr>
            <a:xfrm>
              <a:off x="7525525" y="4802666"/>
              <a:ext cx="262572" cy="1089523"/>
              <a:chOff x="2929350" y="325975"/>
              <a:chExt cx="603475" cy="2504075"/>
            </a:xfrm>
          </p:grpSpPr>
          <p:sp>
            <p:nvSpPr>
              <p:cNvPr id="5291" name="Google Shape;5291;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19"/>
            <p:cNvGrpSpPr/>
            <p:nvPr/>
          </p:nvGrpSpPr>
          <p:grpSpPr>
            <a:xfrm>
              <a:off x="7911125" y="4681116"/>
              <a:ext cx="262572" cy="1089523"/>
              <a:chOff x="2929350" y="325975"/>
              <a:chExt cx="603475" cy="2504075"/>
            </a:xfrm>
          </p:grpSpPr>
          <p:sp>
            <p:nvSpPr>
              <p:cNvPr id="5312" name="Google Shape;5312;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19"/>
            <p:cNvGrpSpPr/>
            <p:nvPr/>
          </p:nvGrpSpPr>
          <p:grpSpPr>
            <a:xfrm>
              <a:off x="8296725" y="4802666"/>
              <a:ext cx="262572" cy="1089523"/>
              <a:chOff x="2929350" y="325975"/>
              <a:chExt cx="603475" cy="2504075"/>
            </a:xfrm>
          </p:grpSpPr>
          <p:sp>
            <p:nvSpPr>
              <p:cNvPr id="5333" name="Google Shape;5333;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19"/>
            <p:cNvGrpSpPr/>
            <p:nvPr/>
          </p:nvGrpSpPr>
          <p:grpSpPr>
            <a:xfrm>
              <a:off x="8682325" y="4681116"/>
              <a:ext cx="262572" cy="1089523"/>
              <a:chOff x="2929350" y="325975"/>
              <a:chExt cx="603475" cy="2504075"/>
            </a:xfrm>
          </p:grpSpPr>
          <p:sp>
            <p:nvSpPr>
              <p:cNvPr id="5354" name="Google Shape;5354;p1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74" name="Google Shape;537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5375" name="Google Shape;5375;p19"/>
          <p:cNvSpPr txBox="1">
            <a:spLocks noGrp="1"/>
          </p:cNvSpPr>
          <p:nvPr>
            <p:ph type="subTitle" idx="1"/>
          </p:nvPr>
        </p:nvSpPr>
        <p:spPr>
          <a:xfrm>
            <a:off x="720000" y="1345125"/>
            <a:ext cx="3693000" cy="288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b="0"/>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5376" name="Google Shape;5376;p19"/>
          <p:cNvSpPr txBox="1">
            <a:spLocks noGrp="1"/>
          </p:cNvSpPr>
          <p:nvPr>
            <p:ph type="subTitle" idx="2"/>
          </p:nvPr>
        </p:nvSpPr>
        <p:spPr>
          <a:xfrm>
            <a:off x="4731000" y="1345125"/>
            <a:ext cx="3693000" cy="288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b="0"/>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377"/>
        <p:cNvGrpSpPr/>
        <p:nvPr/>
      </p:nvGrpSpPr>
      <p:grpSpPr>
        <a:xfrm>
          <a:off x="0" y="0"/>
          <a:ext cx="0" cy="0"/>
          <a:chOff x="0" y="0"/>
          <a:chExt cx="0" cy="0"/>
        </a:xfrm>
      </p:grpSpPr>
      <p:grpSp>
        <p:nvGrpSpPr>
          <p:cNvPr id="5378" name="Google Shape;5378;p20"/>
          <p:cNvGrpSpPr/>
          <p:nvPr/>
        </p:nvGrpSpPr>
        <p:grpSpPr>
          <a:xfrm>
            <a:off x="25" y="3200062"/>
            <a:ext cx="9178967" cy="2369574"/>
            <a:chOff x="238124" y="2441525"/>
            <a:chExt cx="7139276" cy="2101432"/>
          </a:xfrm>
        </p:grpSpPr>
        <p:sp>
          <p:nvSpPr>
            <p:cNvPr id="5379" name="Google Shape;5379;p20"/>
            <p:cNvSpPr/>
            <p:nvPr/>
          </p:nvSpPr>
          <p:spPr>
            <a:xfrm>
              <a:off x="238125" y="2441525"/>
              <a:ext cx="3570325" cy="1204500"/>
            </a:xfrm>
            <a:custGeom>
              <a:avLst/>
              <a:gdLst/>
              <a:ahLst/>
              <a:cxnLst/>
              <a:rect l="l" t="t" r="r" b="b"/>
              <a:pathLst>
                <a:path w="142813" h="48180" extrusionOk="0">
                  <a:moveTo>
                    <a:pt x="53887" y="0"/>
                  </a:moveTo>
                  <a:cubicBezTo>
                    <a:pt x="22186" y="0"/>
                    <a:pt x="0" y="7360"/>
                    <a:pt x="0" y="7360"/>
                  </a:cubicBezTo>
                  <a:lnTo>
                    <a:pt x="0" y="48180"/>
                  </a:lnTo>
                  <a:lnTo>
                    <a:pt x="114471" y="48180"/>
                  </a:lnTo>
                  <a:lnTo>
                    <a:pt x="142813" y="22253"/>
                  </a:lnTo>
                  <a:cubicBezTo>
                    <a:pt x="111417" y="4819"/>
                    <a:pt x="79537" y="0"/>
                    <a:pt x="538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0"/>
            <p:cNvSpPr/>
            <p:nvPr/>
          </p:nvSpPr>
          <p:spPr>
            <a:xfrm>
              <a:off x="2488065" y="2553123"/>
              <a:ext cx="4874946" cy="1204453"/>
            </a:xfrm>
            <a:custGeom>
              <a:avLst/>
              <a:gdLst/>
              <a:ahLst/>
              <a:cxnLst/>
              <a:rect l="l" t="t" r="r" b="b"/>
              <a:pathLst>
                <a:path w="189098" h="43486" extrusionOk="0">
                  <a:moveTo>
                    <a:pt x="98320" y="0"/>
                  </a:moveTo>
                  <a:cubicBezTo>
                    <a:pt x="65824" y="0"/>
                    <a:pt x="27008" y="5754"/>
                    <a:pt x="1" y="28597"/>
                  </a:cubicBezTo>
                  <a:lnTo>
                    <a:pt x="40076" y="43486"/>
                  </a:lnTo>
                  <a:lnTo>
                    <a:pt x="189098" y="28997"/>
                  </a:lnTo>
                  <a:lnTo>
                    <a:pt x="189098" y="9395"/>
                  </a:lnTo>
                  <a:cubicBezTo>
                    <a:pt x="189098" y="9395"/>
                    <a:pt x="176909" y="9220"/>
                    <a:pt x="155577" y="5370"/>
                  </a:cubicBezTo>
                  <a:cubicBezTo>
                    <a:pt x="147483" y="3890"/>
                    <a:pt x="125038" y="0"/>
                    <a:pt x="9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0"/>
            <p:cNvSpPr/>
            <p:nvPr/>
          </p:nvSpPr>
          <p:spPr>
            <a:xfrm>
              <a:off x="3098400" y="2938175"/>
              <a:ext cx="4264625" cy="1604750"/>
            </a:xfrm>
            <a:custGeom>
              <a:avLst/>
              <a:gdLst/>
              <a:ahLst/>
              <a:cxnLst/>
              <a:rect l="l" t="t" r="r" b="b"/>
              <a:pathLst>
                <a:path w="170585" h="64190" extrusionOk="0">
                  <a:moveTo>
                    <a:pt x="128623" y="1"/>
                  </a:moveTo>
                  <a:cubicBezTo>
                    <a:pt x="114971" y="1"/>
                    <a:pt x="98206" y="955"/>
                    <a:pt x="78651" y="3822"/>
                  </a:cubicBezTo>
                  <a:cubicBezTo>
                    <a:pt x="20298" y="12390"/>
                    <a:pt x="0" y="28314"/>
                    <a:pt x="0" y="28314"/>
                  </a:cubicBezTo>
                  <a:cubicBezTo>
                    <a:pt x="0" y="28314"/>
                    <a:pt x="54504" y="56315"/>
                    <a:pt x="75606" y="64189"/>
                  </a:cubicBezTo>
                  <a:lnTo>
                    <a:pt x="109872" y="64189"/>
                  </a:lnTo>
                  <a:cubicBezTo>
                    <a:pt x="136434" y="60454"/>
                    <a:pt x="170585" y="53325"/>
                    <a:pt x="170585" y="53325"/>
                  </a:cubicBezTo>
                  <a:lnTo>
                    <a:pt x="170585" y="3766"/>
                  </a:lnTo>
                  <a:cubicBezTo>
                    <a:pt x="170585" y="3766"/>
                    <a:pt x="155751" y="1"/>
                    <a:pt x="128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0"/>
            <p:cNvSpPr/>
            <p:nvPr/>
          </p:nvSpPr>
          <p:spPr>
            <a:xfrm>
              <a:off x="4041275" y="3794025"/>
              <a:ext cx="3336125" cy="748900"/>
            </a:xfrm>
            <a:custGeom>
              <a:avLst/>
              <a:gdLst/>
              <a:ahLst/>
              <a:cxnLst/>
              <a:rect l="l" t="t" r="r" b="b"/>
              <a:pathLst>
                <a:path w="133445" h="29956" extrusionOk="0">
                  <a:moveTo>
                    <a:pt x="26648" y="1"/>
                  </a:moveTo>
                  <a:cubicBezTo>
                    <a:pt x="20474" y="1"/>
                    <a:pt x="9758" y="14439"/>
                    <a:pt x="1" y="29955"/>
                  </a:cubicBezTo>
                  <a:lnTo>
                    <a:pt x="133445" y="29955"/>
                  </a:lnTo>
                  <a:lnTo>
                    <a:pt x="133445" y="3913"/>
                  </a:lnTo>
                  <a:cubicBezTo>
                    <a:pt x="117172" y="5118"/>
                    <a:pt x="101593" y="7763"/>
                    <a:pt x="78366" y="7938"/>
                  </a:cubicBezTo>
                  <a:cubicBezTo>
                    <a:pt x="78055" y="7939"/>
                    <a:pt x="77745" y="7940"/>
                    <a:pt x="77435" y="7940"/>
                  </a:cubicBezTo>
                  <a:cubicBezTo>
                    <a:pt x="47963" y="7940"/>
                    <a:pt x="26793" y="4"/>
                    <a:pt x="26793" y="4"/>
                  </a:cubicBezTo>
                  <a:cubicBezTo>
                    <a:pt x="26745" y="2"/>
                    <a:pt x="26696" y="1"/>
                    <a:pt x="266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0"/>
            <p:cNvSpPr/>
            <p:nvPr/>
          </p:nvSpPr>
          <p:spPr>
            <a:xfrm>
              <a:off x="238124" y="3284544"/>
              <a:ext cx="4148684" cy="1258413"/>
            </a:xfrm>
            <a:custGeom>
              <a:avLst/>
              <a:gdLst/>
              <a:ahLst/>
              <a:cxnLst/>
              <a:rect l="l" t="t" r="r" b="b"/>
              <a:pathLst>
                <a:path w="178919" h="60370" extrusionOk="0">
                  <a:moveTo>
                    <a:pt x="79572" y="0"/>
                  </a:moveTo>
                  <a:cubicBezTo>
                    <a:pt x="79438" y="0"/>
                    <a:pt x="79304" y="1"/>
                    <a:pt x="79170" y="2"/>
                  </a:cubicBezTo>
                  <a:cubicBezTo>
                    <a:pt x="30126" y="291"/>
                    <a:pt x="0" y="15870"/>
                    <a:pt x="0" y="15870"/>
                  </a:cubicBezTo>
                  <a:lnTo>
                    <a:pt x="0" y="60369"/>
                  </a:lnTo>
                  <a:lnTo>
                    <a:pt x="124300" y="60369"/>
                  </a:lnTo>
                  <a:cubicBezTo>
                    <a:pt x="139423" y="48125"/>
                    <a:pt x="178919" y="30418"/>
                    <a:pt x="178919" y="30418"/>
                  </a:cubicBezTo>
                  <a:cubicBezTo>
                    <a:pt x="178919" y="30418"/>
                    <a:pt x="115349" y="0"/>
                    <a:pt x="79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0"/>
            <p:cNvSpPr/>
            <p:nvPr/>
          </p:nvSpPr>
          <p:spPr>
            <a:xfrm>
              <a:off x="2575200" y="3766250"/>
              <a:ext cx="2212150" cy="776675"/>
            </a:xfrm>
            <a:custGeom>
              <a:avLst/>
              <a:gdLst/>
              <a:ahLst/>
              <a:cxnLst/>
              <a:rect l="l" t="t" r="r" b="b"/>
              <a:pathLst>
                <a:path w="88486" h="31067" extrusionOk="0">
                  <a:moveTo>
                    <a:pt x="67443" y="0"/>
                  </a:moveTo>
                  <a:cubicBezTo>
                    <a:pt x="31453" y="0"/>
                    <a:pt x="11295" y="14650"/>
                    <a:pt x="1" y="31066"/>
                  </a:cubicBezTo>
                  <a:lnTo>
                    <a:pt x="70142" y="31066"/>
                  </a:lnTo>
                  <a:cubicBezTo>
                    <a:pt x="66063" y="11059"/>
                    <a:pt x="85896" y="2780"/>
                    <a:pt x="88485" y="2090"/>
                  </a:cubicBezTo>
                  <a:lnTo>
                    <a:pt x="85436" y="1115"/>
                  </a:lnTo>
                  <a:cubicBezTo>
                    <a:pt x="79037" y="355"/>
                    <a:pt x="73048" y="0"/>
                    <a:pt x="674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20"/>
          <p:cNvGrpSpPr/>
          <p:nvPr/>
        </p:nvGrpSpPr>
        <p:grpSpPr>
          <a:xfrm>
            <a:off x="-50" y="0"/>
            <a:ext cx="9144303" cy="5143501"/>
            <a:chOff x="-50" y="0"/>
            <a:chExt cx="9144303" cy="5143501"/>
          </a:xfrm>
        </p:grpSpPr>
        <p:pic>
          <p:nvPicPr>
            <p:cNvPr id="5386" name="Google Shape;5386;p20"/>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5387" name="Google Shape;5387;p20"/>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8" name="Google Shape;5388;p20"/>
          <p:cNvSpPr txBox="1">
            <a:spLocks noGrp="1"/>
          </p:cNvSpPr>
          <p:nvPr>
            <p:ph type="subTitle" idx="1"/>
          </p:nvPr>
        </p:nvSpPr>
        <p:spPr>
          <a:xfrm>
            <a:off x="1421975" y="3890100"/>
            <a:ext cx="5717400" cy="6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89" name="Google Shape;5389;p20"/>
          <p:cNvSpPr txBox="1">
            <a:spLocks noGrp="1"/>
          </p:cNvSpPr>
          <p:nvPr>
            <p:ph type="subTitle" idx="2"/>
          </p:nvPr>
        </p:nvSpPr>
        <p:spPr>
          <a:xfrm>
            <a:off x="1421975" y="3556850"/>
            <a:ext cx="57174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390" name="Google Shape;5390;p20"/>
          <p:cNvGrpSpPr/>
          <p:nvPr/>
        </p:nvGrpSpPr>
        <p:grpSpPr>
          <a:xfrm>
            <a:off x="62854" y="4691207"/>
            <a:ext cx="9018287" cy="1528263"/>
            <a:chOff x="67104" y="4571407"/>
            <a:chExt cx="9018287" cy="1528263"/>
          </a:xfrm>
        </p:grpSpPr>
        <p:grpSp>
          <p:nvGrpSpPr>
            <p:cNvPr id="5391" name="Google Shape;5391;p20"/>
            <p:cNvGrpSpPr/>
            <p:nvPr/>
          </p:nvGrpSpPr>
          <p:grpSpPr>
            <a:xfrm>
              <a:off x="7355715" y="4571407"/>
              <a:ext cx="1729676" cy="1528263"/>
              <a:chOff x="7041395" y="4571363"/>
              <a:chExt cx="2044051" cy="1806031"/>
            </a:xfrm>
          </p:grpSpPr>
          <p:grpSp>
            <p:nvGrpSpPr>
              <p:cNvPr id="5392" name="Google Shape;5392;p20"/>
              <p:cNvGrpSpPr/>
              <p:nvPr/>
            </p:nvGrpSpPr>
            <p:grpSpPr>
              <a:xfrm>
                <a:off x="7041395" y="4845596"/>
                <a:ext cx="306711" cy="1531798"/>
                <a:chOff x="1549625" y="828350"/>
                <a:chExt cx="362200" cy="1808925"/>
              </a:xfrm>
            </p:grpSpPr>
            <p:sp>
              <p:nvSpPr>
                <p:cNvPr id="5393" name="Google Shape;5393;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20"/>
              <p:cNvGrpSpPr/>
              <p:nvPr/>
            </p:nvGrpSpPr>
            <p:grpSpPr>
              <a:xfrm>
                <a:off x="7475730" y="4698343"/>
                <a:ext cx="306711" cy="1531798"/>
                <a:chOff x="1549625" y="828350"/>
                <a:chExt cx="362200" cy="1808925"/>
              </a:xfrm>
            </p:grpSpPr>
            <p:sp>
              <p:nvSpPr>
                <p:cNvPr id="5403" name="Google Shape;5403;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20"/>
              <p:cNvGrpSpPr/>
              <p:nvPr/>
            </p:nvGrpSpPr>
            <p:grpSpPr>
              <a:xfrm>
                <a:off x="7910065" y="4571363"/>
                <a:ext cx="306711" cy="1531798"/>
                <a:chOff x="1549625" y="828350"/>
                <a:chExt cx="362200" cy="1808925"/>
              </a:xfrm>
            </p:grpSpPr>
            <p:sp>
              <p:nvSpPr>
                <p:cNvPr id="5413" name="Google Shape;5413;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20"/>
              <p:cNvGrpSpPr/>
              <p:nvPr/>
            </p:nvGrpSpPr>
            <p:grpSpPr>
              <a:xfrm>
                <a:off x="8344400" y="4845596"/>
                <a:ext cx="306711" cy="1531798"/>
                <a:chOff x="1549625" y="828350"/>
                <a:chExt cx="362200" cy="1808925"/>
              </a:xfrm>
            </p:grpSpPr>
            <p:sp>
              <p:nvSpPr>
                <p:cNvPr id="5423" name="Google Shape;5423;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20"/>
              <p:cNvGrpSpPr/>
              <p:nvPr/>
            </p:nvGrpSpPr>
            <p:grpSpPr>
              <a:xfrm>
                <a:off x="8778735" y="4698343"/>
                <a:ext cx="306711" cy="1531798"/>
                <a:chOff x="1549625" y="828350"/>
                <a:chExt cx="362200" cy="1808925"/>
              </a:xfrm>
            </p:grpSpPr>
            <p:sp>
              <p:nvSpPr>
                <p:cNvPr id="5433" name="Google Shape;5433;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2" name="Google Shape;5442;p20"/>
            <p:cNvGrpSpPr/>
            <p:nvPr/>
          </p:nvGrpSpPr>
          <p:grpSpPr>
            <a:xfrm>
              <a:off x="5533562" y="4571407"/>
              <a:ext cx="1729676" cy="1528263"/>
              <a:chOff x="7041395" y="4571363"/>
              <a:chExt cx="2044051" cy="1806031"/>
            </a:xfrm>
          </p:grpSpPr>
          <p:grpSp>
            <p:nvGrpSpPr>
              <p:cNvPr id="5443" name="Google Shape;5443;p20"/>
              <p:cNvGrpSpPr/>
              <p:nvPr/>
            </p:nvGrpSpPr>
            <p:grpSpPr>
              <a:xfrm>
                <a:off x="7041395" y="4845596"/>
                <a:ext cx="306711" cy="1531798"/>
                <a:chOff x="1549625" y="828350"/>
                <a:chExt cx="362200" cy="1808925"/>
              </a:xfrm>
            </p:grpSpPr>
            <p:sp>
              <p:nvSpPr>
                <p:cNvPr id="5444" name="Google Shape;5444;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20"/>
              <p:cNvGrpSpPr/>
              <p:nvPr/>
            </p:nvGrpSpPr>
            <p:grpSpPr>
              <a:xfrm>
                <a:off x="7475730" y="4698343"/>
                <a:ext cx="306711" cy="1531798"/>
                <a:chOff x="1549625" y="828350"/>
                <a:chExt cx="362200" cy="1808925"/>
              </a:xfrm>
            </p:grpSpPr>
            <p:sp>
              <p:nvSpPr>
                <p:cNvPr id="5454" name="Google Shape;5454;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20"/>
              <p:cNvGrpSpPr/>
              <p:nvPr/>
            </p:nvGrpSpPr>
            <p:grpSpPr>
              <a:xfrm>
                <a:off x="7910065" y="4571363"/>
                <a:ext cx="306711" cy="1531798"/>
                <a:chOff x="1549625" y="828350"/>
                <a:chExt cx="362200" cy="1808925"/>
              </a:xfrm>
            </p:grpSpPr>
            <p:sp>
              <p:nvSpPr>
                <p:cNvPr id="5464" name="Google Shape;5464;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20"/>
              <p:cNvGrpSpPr/>
              <p:nvPr/>
            </p:nvGrpSpPr>
            <p:grpSpPr>
              <a:xfrm>
                <a:off x="8344400" y="4845596"/>
                <a:ext cx="306711" cy="1531798"/>
                <a:chOff x="1549625" y="828350"/>
                <a:chExt cx="362200" cy="1808925"/>
              </a:xfrm>
            </p:grpSpPr>
            <p:sp>
              <p:nvSpPr>
                <p:cNvPr id="5474" name="Google Shape;5474;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20"/>
              <p:cNvGrpSpPr/>
              <p:nvPr/>
            </p:nvGrpSpPr>
            <p:grpSpPr>
              <a:xfrm>
                <a:off x="8778735" y="4698343"/>
                <a:ext cx="306711" cy="1531798"/>
                <a:chOff x="1549625" y="828350"/>
                <a:chExt cx="362200" cy="1808925"/>
              </a:xfrm>
            </p:grpSpPr>
            <p:sp>
              <p:nvSpPr>
                <p:cNvPr id="5484" name="Google Shape;5484;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3" name="Google Shape;5493;p20"/>
            <p:cNvGrpSpPr/>
            <p:nvPr/>
          </p:nvGrpSpPr>
          <p:grpSpPr>
            <a:xfrm>
              <a:off x="3711410" y="4571407"/>
              <a:ext cx="1729676" cy="1528263"/>
              <a:chOff x="7041395" y="4571363"/>
              <a:chExt cx="2044051" cy="1806031"/>
            </a:xfrm>
          </p:grpSpPr>
          <p:grpSp>
            <p:nvGrpSpPr>
              <p:cNvPr id="5494" name="Google Shape;5494;p20"/>
              <p:cNvGrpSpPr/>
              <p:nvPr/>
            </p:nvGrpSpPr>
            <p:grpSpPr>
              <a:xfrm>
                <a:off x="7041395" y="4845596"/>
                <a:ext cx="306711" cy="1531798"/>
                <a:chOff x="1549625" y="828350"/>
                <a:chExt cx="362200" cy="1808925"/>
              </a:xfrm>
            </p:grpSpPr>
            <p:sp>
              <p:nvSpPr>
                <p:cNvPr id="5495" name="Google Shape;5495;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20"/>
              <p:cNvGrpSpPr/>
              <p:nvPr/>
            </p:nvGrpSpPr>
            <p:grpSpPr>
              <a:xfrm>
                <a:off x="7475730" y="4698343"/>
                <a:ext cx="306711" cy="1531798"/>
                <a:chOff x="1549625" y="828350"/>
                <a:chExt cx="362200" cy="1808925"/>
              </a:xfrm>
            </p:grpSpPr>
            <p:sp>
              <p:nvSpPr>
                <p:cNvPr id="5505" name="Google Shape;5505;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20"/>
              <p:cNvGrpSpPr/>
              <p:nvPr/>
            </p:nvGrpSpPr>
            <p:grpSpPr>
              <a:xfrm>
                <a:off x="7910065" y="4571363"/>
                <a:ext cx="306711" cy="1531798"/>
                <a:chOff x="1549625" y="828350"/>
                <a:chExt cx="362200" cy="1808925"/>
              </a:xfrm>
            </p:grpSpPr>
            <p:sp>
              <p:nvSpPr>
                <p:cNvPr id="5515" name="Google Shape;5515;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20"/>
              <p:cNvGrpSpPr/>
              <p:nvPr/>
            </p:nvGrpSpPr>
            <p:grpSpPr>
              <a:xfrm>
                <a:off x="8344400" y="4845596"/>
                <a:ext cx="306711" cy="1531798"/>
                <a:chOff x="1549625" y="828350"/>
                <a:chExt cx="362200" cy="1808925"/>
              </a:xfrm>
            </p:grpSpPr>
            <p:sp>
              <p:nvSpPr>
                <p:cNvPr id="5525" name="Google Shape;5525;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20"/>
              <p:cNvGrpSpPr/>
              <p:nvPr/>
            </p:nvGrpSpPr>
            <p:grpSpPr>
              <a:xfrm>
                <a:off x="8778735" y="4698343"/>
                <a:ext cx="306711" cy="1531798"/>
                <a:chOff x="1549625" y="828350"/>
                <a:chExt cx="362200" cy="1808925"/>
              </a:xfrm>
            </p:grpSpPr>
            <p:sp>
              <p:nvSpPr>
                <p:cNvPr id="5535" name="Google Shape;5535;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4" name="Google Shape;5544;p20"/>
            <p:cNvGrpSpPr/>
            <p:nvPr/>
          </p:nvGrpSpPr>
          <p:grpSpPr>
            <a:xfrm>
              <a:off x="1889257" y="4571407"/>
              <a:ext cx="1729676" cy="1528263"/>
              <a:chOff x="7041395" y="4571363"/>
              <a:chExt cx="2044051" cy="1806031"/>
            </a:xfrm>
          </p:grpSpPr>
          <p:grpSp>
            <p:nvGrpSpPr>
              <p:cNvPr id="5545" name="Google Shape;5545;p20"/>
              <p:cNvGrpSpPr/>
              <p:nvPr/>
            </p:nvGrpSpPr>
            <p:grpSpPr>
              <a:xfrm>
                <a:off x="7041395" y="4845596"/>
                <a:ext cx="306711" cy="1531798"/>
                <a:chOff x="1549625" y="828350"/>
                <a:chExt cx="362200" cy="1808925"/>
              </a:xfrm>
            </p:grpSpPr>
            <p:sp>
              <p:nvSpPr>
                <p:cNvPr id="5546" name="Google Shape;5546;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20"/>
              <p:cNvGrpSpPr/>
              <p:nvPr/>
            </p:nvGrpSpPr>
            <p:grpSpPr>
              <a:xfrm>
                <a:off x="7475730" y="4698343"/>
                <a:ext cx="306711" cy="1531798"/>
                <a:chOff x="1549625" y="828350"/>
                <a:chExt cx="362200" cy="1808925"/>
              </a:xfrm>
            </p:grpSpPr>
            <p:sp>
              <p:nvSpPr>
                <p:cNvPr id="5556" name="Google Shape;5556;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20"/>
              <p:cNvGrpSpPr/>
              <p:nvPr/>
            </p:nvGrpSpPr>
            <p:grpSpPr>
              <a:xfrm>
                <a:off x="7910065" y="4571363"/>
                <a:ext cx="306711" cy="1531798"/>
                <a:chOff x="1549625" y="828350"/>
                <a:chExt cx="362200" cy="1808925"/>
              </a:xfrm>
            </p:grpSpPr>
            <p:sp>
              <p:nvSpPr>
                <p:cNvPr id="5566" name="Google Shape;5566;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20"/>
              <p:cNvGrpSpPr/>
              <p:nvPr/>
            </p:nvGrpSpPr>
            <p:grpSpPr>
              <a:xfrm>
                <a:off x="8344400" y="4845596"/>
                <a:ext cx="306711" cy="1531798"/>
                <a:chOff x="1549625" y="828350"/>
                <a:chExt cx="362200" cy="1808925"/>
              </a:xfrm>
            </p:grpSpPr>
            <p:sp>
              <p:nvSpPr>
                <p:cNvPr id="5576" name="Google Shape;5576;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20"/>
              <p:cNvGrpSpPr/>
              <p:nvPr/>
            </p:nvGrpSpPr>
            <p:grpSpPr>
              <a:xfrm>
                <a:off x="8778735" y="4698343"/>
                <a:ext cx="306711" cy="1531798"/>
                <a:chOff x="1549625" y="828350"/>
                <a:chExt cx="362200" cy="1808925"/>
              </a:xfrm>
            </p:grpSpPr>
            <p:sp>
              <p:nvSpPr>
                <p:cNvPr id="5586" name="Google Shape;5586;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5" name="Google Shape;5595;p20"/>
            <p:cNvGrpSpPr/>
            <p:nvPr/>
          </p:nvGrpSpPr>
          <p:grpSpPr>
            <a:xfrm>
              <a:off x="67104" y="4571407"/>
              <a:ext cx="1729676" cy="1528263"/>
              <a:chOff x="7041395" y="4571363"/>
              <a:chExt cx="2044051" cy="1806031"/>
            </a:xfrm>
          </p:grpSpPr>
          <p:grpSp>
            <p:nvGrpSpPr>
              <p:cNvPr id="5596" name="Google Shape;5596;p20"/>
              <p:cNvGrpSpPr/>
              <p:nvPr/>
            </p:nvGrpSpPr>
            <p:grpSpPr>
              <a:xfrm>
                <a:off x="7041395" y="4845596"/>
                <a:ext cx="306711" cy="1531798"/>
                <a:chOff x="1549625" y="828350"/>
                <a:chExt cx="362200" cy="1808925"/>
              </a:xfrm>
            </p:grpSpPr>
            <p:sp>
              <p:nvSpPr>
                <p:cNvPr id="5597" name="Google Shape;5597;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20"/>
              <p:cNvGrpSpPr/>
              <p:nvPr/>
            </p:nvGrpSpPr>
            <p:grpSpPr>
              <a:xfrm>
                <a:off x="7475730" y="4698343"/>
                <a:ext cx="306711" cy="1531798"/>
                <a:chOff x="1549625" y="828350"/>
                <a:chExt cx="362200" cy="1808925"/>
              </a:xfrm>
            </p:grpSpPr>
            <p:sp>
              <p:nvSpPr>
                <p:cNvPr id="5607" name="Google Shape;5607;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6" name="Google Shape;5616;p20"/>
              <p:cNvGrpSpPr/>
              <p:nvPr/>
            </p:nvGrpSpPr>
            <p:grpSpPr>
              <a:xfrm>
                <a:off x="7910065" y="4571363"/>
                <a:ext cx="306711" cy="1531798"/>
                <a:chOff x="1549625" y="828350"/>
                <a:chExt cx="362200" cy="1808925"/>
              </a:xfrm>
            </p:grpSpPr>
            <p:sp>
              <p:nvSpPr>
                <p:cNvPr id="5617" name="Google Shape;5617;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20"/>
              <p:cNvGrpSpPr/>
              <p:nvPr/>
            </p:nvGrpSpPr>
            <p:grpSpPr>
              <a:xfrm>
                <a:off x="8344400" y="4845596"/>
                <a:ext cx="306711" cy="1531798"/>
                <a:chOff x="1549625" y="828350"/>
                <a:chExt cx="362200" cy="1808925"/>
              </a:xfrm>
            </p:grpSpPr>
            <p:sp>
              <p:nvSpPr>
                <p:cNvPr id="5627" name="Google Shape;5627;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20"/>
              <p:cNvGrpSpPr/>
              <p:nvPr/>
            </p:nvGrpSpPr>
            <p:grpSpPr>
              <a:xfrm>
                <a:off x="8778735" y="4698343"/>
                <a:ext cx="306711" cy="1531798"/>
                <a:chOff x="1549625" y="828350"/>
                <a:chExt cx="362200" cy="1808925"/>
              </a:xfrm>
            </p:grpSpPr>
            <p:sp>
              <p:nvSpPr>
                <p:cNvPr id="5637" name="Google Shape;5637;p20"/>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20"/>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20"/>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20"/>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20"/>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20"/>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20"/>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20"/>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20"/>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646" name="Google Shape;564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5647" name="Google Shape;5647;p20"/>
          <p:cNvSpPr txBox="1">
            <a:spLocks noGrp="1"/>
          </p:cNvSpPr>
          <p:nvPr>
            <p:ph type="subTitle" idx="3"/>
          </p:nvPr>
        </p:nvSpPr>
        <p:spPr>
          <a:xfrm>
            <a:off x="1421975" y="1545800"/>
            <a:ext cx="5717400" cy="6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48" name="Google Shape;5648;p20"/>
          <p:cNvSpPr txBox="1">
            <a:spLocks noGrp="1"/>
          </p:cNvSpPr>
          <p:nvPr>
            <p:ph type="subTitle" idx="4"/>
          </p:nvPr>
        </p:nvSpPr>
        <p:spPr>
          <a:xfrm>
            <a:off x="1421975" y="2717950"/>
            <a:ext cx="5717400" cy="6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49" name="Google Shape;5649;p20"/>
          <p:cNvSpPr txBox="1">
            <a:spLocks noGrp="1"/>
          </p:cNvSpPr>
          <p:nvPr>
            <p:ph type="subTitle" idx="5"/>
          </p:nvPr>
        </p:nvSpPr>
        <p:spPr>
          <a:xfrm>
            <a:off x="1421975" y="1212550"/>
            <a:ext cx="57174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50" name="Google Shape;5650;p20"/>
          <p:cNvSpPr txBox="1">
            <a:spLocks noGrp="1"/>
          </p:cNvSpPr>
          <p:nvPr>
            <p:ph type="subTitle" idx="6"/>
          </p:nvPr>
        </p:nvSpPr>
        <p:spPr>
          <a:xfrm>
            <a:off x="1421975" y="2384700"/>
            <a:ext cx="57174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651"/>
        <p:cNvGrpSpPr/>
        <p:nvPr/>
      </p:nvGrpSpPr>
      <p:grpSpPr>
        <a:xfrm>
          <a:off x="0" y="0"/>
          <a:ext cx="0" cy="0"/>
          <a:chOff x="0" y="0"/>
          <a:chExt cx="0" cy="0"/>
        </a:xfrm>
      </p:grpSpPr>
      <p:sp>
        <p:nvSpPr>
          <p:cNvPr id="5652" name="Google Shape;5652;p21"/>
          <p:cNvSpPr/>
          <p:nvPr/>
        </p:nvSpPr>
        <p:spPr>
          <a:xfrm flipH="1">
            <a:off x="3574186" y="3538427"/>
            <a:ext cx="5569889" cy="866652"/>
          </a:xfrm>
          <a:custGeom>
            <a:avLst/>
            <a:gdLst/>
            <a:ahLst/>
            <a:cxnLst/>
            <a:rect l="l" t="t" r="r" b="b"/>
            <a:pathLst>
              <a:path w="154344" h="39510" extrusionOk="0">
                <a:moveTo>
                  <a:pt x="61249" y="0"/>
                </a:moveTo>
                <a:cubicBezTo>
                  <a:pt x="40819" y="0"/>
                  <a:pt x="19109" y="2680"/>
                  <a:pt x="913" y="10732"/>
                </a:cubicBezTo>
                <a:cubicBezTo>
                  <a:pt x="576" y="10877"/>
                  <a:pt x="288" y="11019"/>
                  <a:pt x="0" y="11165"/>
                </a:cubicBezTo>
                <a:lnTo>
                  <a:pt x="0" y="18693"/>
                </a:lnTo>
                <a:cubicBezTo>
                  <a:pt x="5741" y="18428"/>
                  <a:pt x="14613" y="15360"/>
                  <a:pt x="20812" y="15360"/>
                </a:cubicBezTo>
                <a:cubicBezTo>
                  <a:pt x="21346" y="15360"/>
                  <a:pt x="21860" y="15383"/>
                  <a:pt x="22351" y="15432"/>
                </a:cubicBezTo>
                <a:cubicBezTo>
                  <a:pt x="34821" y="16729"/>
                  <a:pt x="47053" y="19653"/>
                  <a:pt x="59140" y="22818"/>
                </a:cubicBezTo>
                <a:cubicBezTo>
                  <a:pt x="78083" y="27806"/>
                  <a:pt x="96838" y="33370"/>
                  <a:pt x="115398" y="39509"/>
                </a:cubicBezTo>
                <a:cubicBezTo>
                  <a:pt x="127005" y="29966"/>
                  <a:pt x="140196" y="22243"/>
                  <a:pt x="154343" y="16679"/>
                </a:cubicBezTo>
                <a:cubicBezTo>
                  <a:pt x="127918" y="8142"/>
                  <a:pt x="100625" y="1619"/>
                  <a:pt x="72807" y="276"/>
                </a:cubicBezTo>
                <a:cubicBezTo>
                  <a:pt x="69024" y="98"/>
                  <a:pt x="65160" y="0"/>
                  <a:pt x="61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21"/>
          <p:cNvSpPr/>
          <p:nvPr/>
        </p:nvSpPr>
        <p:spPr>
          <a:xfrm flipH="1">
            <a:off x="5248" y="3611356"/>
            <a:ext cx="5947220" cy="1363633"/>
          </a:xfrm>
          <a:custGeom>
            <a:avLst/>
            <a:gdLst/>
            <a:ahLst/>
            <a:cxnLst/>
            <a:rect l="l" t="t" r="r" b="b"/>
            <a:pathLst>
              <a:path w="164800" h="62167" extrusionOk="0">
                <a:moveTo>
                  <a:pt x="154200" y="1"/>
                </a:moveTo>
                <a:cubicBezTo>
                  <a:pt x="149239" y="1"/>
                  <a:pt x="144246" y="370"/>
                  <a:pt x="139334" y="788"/>
                </a:cubicBezTo>
                <a:cubicBezTo>
                  <a:pt x="123744" y="2085"/>
                  <a:pt x="108204" y="3570"/>
                  <a:pt x="92856" y="5826"/>
                </a:cubicBezTo>
                <a:cubicBezTo>
                  <a:pt x="67294" y="9567"/>
                  <a:pt x="34246" y="14651"/>
                  <a:pt x="13384" y="28176"/>
                </a:cubicBezTo>
                <a:cubicBezTo>
                  <a:pt x="1" y="36856"/>
                  <a:pt x="31848" y="41172"/>
                  <a:pt x="39860" y="43236"/>
                </a:cubicBezTo>
                <a:cubicBezTo>
                  <a:pt x="55541" y="47265"/>
                  <a:pt x="71273" y="51006"/>
                  <a:pt x="87101" y="54410"/>
                </a:cubicBezTo>
                <a:cubicBezTo>
                  <a:pt x="106072" y="58504"/>
                  <a:pt x="125344" y="62167"/>
                  <a:pt x="144713" y="62167"/>
                </a:cubicBezTo>
                <a:cubicBezTo>
                  <a:pt x="145765" y="62167"/>
                  <a:pt x="146818" y="62156"/>
                  <a:pt x="147871" y="62134"/>
                </a:cubicBezTo>
                <a:cubicBezTo>
                  <a:pt x="151516" y="62038"/>
                  <a:pt x="155257" y="61796"/>
                  <a:pt x="158519" y="60453"/>
                </a:cubicBezTo>
                <a:cubicBezTo>
                  <a:pt x="160963" y="59398"/>
                  <a:pt x="162977" y="57863"/>
                  <a:pt x="164800" y="56090"/>
                </a:cubicBezTo>
                <a:lnTo>
                  <a:pt x="164800" y="692"/>
                </a:lnTo>
                <a:cubicBezTo>
                  <a:pt x="161311" y="191"/>
                  <a:pt x="157764" y="1"/>
                  <a:pt x="154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21"/>
          <p:cNvSpPr/>
          <p:nvPr/>
        </p:nvSpPr>
        <p:spPr>
          <a:xfrm flipH="1">
            <a:off x="5263" y="3642348"/>
            <a:ext cx="4884479" cy="1058868"/>
          </a:xfrm>
          <a:custGeom>
            <a:avLst/>
            <a:gdLst/>
            <a:ahLst/>
            <a:cxnLst/>
            <a:rect l="l" t="t" r="r" b="b"/>
            <a:pathLst>
              <a:path w="135351" h="48273" extrusionOk="0">
                <a:moveTo>
                  <a:pt x="135351" y="0"/>
                </a:moveTo>
                <a:cubicBezTo>
                  <a:pt x="115878" y="3020"/>
                  <a:pt x="96455" y="6185"/>
                  <a:pt x="77220" y="10310"/>
                </a:cubicBezTo>
                <a:cubicBezTo>
                  <a:pt x="56021" y="14773"/>
                  <a:pt x="29020" y="18706"/>
                  <a:pt x="10027" y="29545"/>
                </a:cubicBezTo>
                <a:cubicBezTo>
                  <a:pt x="3070" y="33478"/>
                  <a:pt x="1" y="39567"/>
                  <a:pt x="6478" y="45469"/>
                </a:cubicBezTo>
                <a:cubicBezTo>
                  <a:pt x="8670" y="47477"/>
                  <a:pt x="11034" y="48273"/>
                  <a:pt x="13481" y="48273"/>
                </a:cubicBezTo>
                <a:cubicBezTo>
                  <a:pt x="20615" y="48273"/>
                  <a:pt x="28453" y="41513"/>
                  <a:pt x="34775" y="38370"/>
                </a:cubicBezTo>
                <a:cubicBezTo>
                  <a:pt x="54536" y="28586"/>
                  <a:pt x="75256" y="20720"/>
                  <a:pt x="96551" y="14869"/>
                </a:cubicBezTo>
                <a:cubicBezTo>
                  <a:pt x="107149" y="11941"/>
                  <a:pt x="117942" y="9497"/>
                  <a:pt x="128828" y="7578"/>
                </a:cubicBezTo>
                <a:cubicBezTo>
                  <a:pt x="129837" y="7432"/>
                  <a:pt x="132235" y="6907"/>
                  <a:pt x="135351" y="6235"/>
                </a:cubicBezTo>
                <a:lnTo>
                  <a:pt x="1353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21"/>
          <p:cNvSpPr/>
          <p:nvPr/>
        </p:nvSpPr>
        <p:spPr>
          <a:xfrm flipH="1">
            <a:off x="5289" y="3867474"/>
            <a:ext cx="3039398" cy="1173237"/>
          </a:xfrm>
          <a:custGeom>
            <a:avLst/>
            <a:gdLst/>
            <a:ahLst/>
            <a:cxnLst/>
            <a:rect l="l" t="t" r="r" b="b"/>
            <a:pathLst>
              <a:path w="84223" h="53487" extrusionOk="0">
                <a:moveTo>
                  <a:pt x="84223" y="0"/>
                </a:moveTo>
                <a:cubicBezTo>
                  <a:pt x="77892" y="1389"/>
                  <a:pt x="71657" y="3020"/>
                  <a:pt x="65471" y="4892"/>
                </a:cubicBezTo>
                <a:cubicBezTo>
                  <a:pt x="46382" y="10744"/>
                  <a:pt x="28061" y="19039"/>
                  <a:pt x="11032" y="29545"/>
                </a:cubicBezTo>
                <a:cubicBezTo>
                  <a:pt x="5468" y="32998"/>
                  <a:pt x="1" y="36835"/>
                  <a:pt x="2687" y="45227"/>
                </a:cubicBezTo>
                <a:cubicBezTo>
                  <a:pt x="4444" y="50593"/>
                  <a:pt x="7103" y="53487"/>
                  <a:pt x="10202" y="53487"/>
                </a:cubicBezTo>
                <a:cubicBezTo>
                  <a:pt x="12007" y="53487"/>
                  <a:pt x="13961" y="52505"/>
                  <a:pt x="15974" y="50457"/>
                </a:cubicBezTo>
                <a:cubicBezTo>
                  <a:pt x="34775" y="31272"/>
                  <a:pt x="59186" y="19473"/>
                  <a:pt x="84223" y="8967"/>
                </a:cubicBezTo>
                <a:lnTo>
                  <a:pt x="842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21"/>
          <p:cNvSpPr/>
          <p:nvPr/>
        </p:nvSpPr>
        <p:spPr>
          <a:xfrm flipH="1">
            <a:off x="235334" y="3988943"/>
            <a:ext cx="8908741" cy="1154636"/>
          </a:xfrm>
          <a:custGeom>
            <a:avLst/>
            <a:gdLst/>
            <a:ahLst/>
            <a:cxnLst/>
            <a:rect l="l" t="t" r="r" b="b"/>
            <a:pathLst>
              <a:path w="246865" h="52639" extrusionOk="0">
                <a:moveTo>
                  <a:pt x="4769" y="1"/>
                </a:moveTo>
                <a:cubicBezTo>
                  <a:pt x="3176" y="1"/>
                  <a:pt x="1586" y="9"/>
                  <a:pt x="0" y="26"/>
                </a:cubicBezTo>
                <a:lnTo>
                  <a:pt x="0" y="52639"/>
                </a:lnTo>
                <a:lnTo>
                  <a:pt x="246865" y="52639"/>
                </a:lnTo>
                <a:lnTo>
                  <a:pt x="244705" y="44006"/>
                </a:lnTo>
                <a:cubicBezTo>
                  <a:pt x="226816" y="37053"/>
                  <a:pt x="208015" y="32782"/>
                  <a:pt x="188446" y="27460"/>
                </a:cubicBezTo>
                <a:cubicBezTo>
                  <a:pt x="154393" y="18202"/>
                  <a:pt x="118180" y="8801"/>
                  <a:pt x="80961" y="4726"/>
                </a:cubicBezTo>
                <a:cubicBezTo>
                  <a:pt x="57333" y="2149"/>
                  <a:pt x="30638" y="1"/>
                  <a:pt x="47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21"/>
          <p:cNvSpPr/>
          <p:nvPr/>
        </p:nvSpPr>
        <p:spPr>
          <a:xfrm flipH="1">
            <a:off x="5204" y="3873418"/>
            <a:ext cx="9138871" cy="1270168"/>
          </a:xfrm>
          <a:custGeom>
            <a:avLst/>
            <a:gdLst/>
            <a:ahLst/>
            <a:cxnLst/>
            <a:rect l="l" t="t" r="r" b="b"/>
            <a:pathLst>
              <a:path w="253242" h="57906" extrusionOk="0">
                <a:moveTo>
                  <a:pt x="13162" y="0"/>
                </a:moveTo>
                <a:cubicBezTo>
                  <a:pt x="9409" y="0"/>
                  <a:pt x="5660" y="38"/>
                  <a:pt x="1918" y="113"/>
                </a:cubicBezTo>
                <a:lnTo>
                  <a:pt x="0" y="113"/>
                </a:lnTo>
                <a:lnTo>
                  <a:pt x="0" y="7115"/>
                </a:lnTo>
                <a:cubicBezTo>
                  <a:pt x="70025" y="7161"/>
                  <a:pt x="101634" y="25387"/>
                  <a:pt x="119235" y="30713"/>
                </a:cubicBezTo>
                <a:cubicBezTo>
                  <a:pt x="119810" y="30905"/>
                  <a:pt x="120436" y="31097"/>
                  <a:pt x="121011" y="31288"/>
                </a:cubicBezTo>
                <a:cubicBezTo>
                  <a:pt x="114968" y="32006"/>
                  <a:pt x="108299" y="32677"/>
                  <a:pt x="100817" y="33157"/>
                </a:cubicBezTo>
                <a:cubicBezTo>
                  <a:pt x="91189" y="33821"/>
                  <a:pt x="67423" y="34515"/>
                  <a:pt x="51445" y="34515"/>
                </a:cubicBezTo>
                <a:cubicBezTo>
                  <a:pt x="46653" y="34515"/>
                  <a:pt x="42562" y="34453"/>
                  <a:pt x="39763" y="34308"/>
                </a:cubicBezTo>
                <a:lnTo>
                  <a:pt x="39763" y="34308"/>
                </a:lnTo>
                <a:cubicBezTo>
                  <a:pt x="63360" y="38913"/>
                  <a:pt x="87917" y="39776"/>
                  <a:pt x="111081" y="39968"/>
                </a:cubicBezTo>
                <a:cubicBezTo>
                  <a:pt x="112997" y="39991"/>
                  <a:pt x="114867" y="40003"/>
                  <a:pt x="116697" y="40003"/>
                </a:cubicBezTo>
                <a:cubicBezTo>
                  <a:pt x="126590" y="40003"/>
                  <a:pt x="135314" y="39646"/>
                  <a:pt x="143937" y="38675"/>
                </a:cubicBezTo>
                <a:cubicBezTo>
                  <a:pt x="152713" y="41599"/>
                  <a:pt x="161058" y="44430"/>
                  <a:pt x="167823" y="46541"/>
                </a:cubicBezTo>
                <a:cubicBezTo>
                  <a:pt x="163890" y="47258"/>
                  <a:pt x="159669" y="48459"/>
                  <a:pt x="156070" y="48939"/>
                </a:cubicBezTo>
                <a:cubicBezTo>
                  <a:pt x="150076" y="49752"/>
                  <a:pt x="144033" y="50378"/>
                  <a:pt x="137940" y="50807"/>
                </a:cubicBezTo>
                <a:cubicBezTo>
                  <a:pt x="127621" y="51588"/>
                  <a:pt x="117278" y="51893"/>
                  <a:pt x="106937" y="51893"/>
                </a:cubicBezTo>
                <a:cubicBezTo>
                  <a:pt x="92477" y="51893"/>
                  <a:pt x="78022" y="51296"/>
                  <a:pt x="63648" y="50569"/>
                </a:cubicBezTo>
                <a:lnTo>
                  <a:pt x="63648" y="50569"/>
                </a:lnTo>
                <a:cubicBezTo>
                  <a:pt x="79138" y="53543"/>
                  <a:pt x="94870" y="55987"/>
                  <a:pt x="110747" y="57906"/>
                </a:cubicBezTo>
                <a:lnTo>
                  <a:pt x="253242" y="57906"/>
                </a:lnTo>
                <a:lnTo>
                  <a:pt x="253242" y="42941"/>
                </a:lnTo>
                <a:cubicBezTo>
                  <a:pt x="229790" y="39392"/>
                  <a:pt x="207344" y="32965"/>
                  <a:pt x="183842" y="26204"/>
                </a:cubicBezTo>
                <a:cubicBezTo>
                  <a:pt x="170604" y="22463"/>
                  <a:pt x="156983" y="18530"/>
                  <a:pt x="143120" y="15219"/>
                </a:cubicBezTo>
                <a:cubicBezTo>
                  <a:pt x="120723" y="9801"/>
                  <a:pt x="97318" y="5772"/>
                  <a:pt x="73670" y="3229"/>
                </a:cubicBezTo>
                <a:cubicBezTo>
                  <a:pt x="53688" y="1086"/>
                  <a:pt x="33365" y="0"/>
                  <a:pt x="13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8" name="Google Shape;5658;p21"/>
          <p:cNvGrpSpPr/>
          <p:nvPr/>
        </p:nvGrpSpPr>
        <p:grpSpPr>
          <a:xfrm>
            <a:off x="-50" y="0"/>
            <a:ext cx="9144303" cy="5143501"/>
            <a:chOff x="-50" y="0"/>
            <a:chExt cx="9144303" cy="5143501"/>
          </a:xfrm>
        </p:grpSpPr>
        <p:pic>
          <p:nvPicPr>
            <p:cNvPr id="5659" name="Google Shape;5659;p21"/>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5660" name="Google Shape;5660;p21"/>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1" name="Google Shape;566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5662" name="Google Shape;5662;p21"/>
          <p:cNvSpPr txBox="1">
            <a:spLocks noGrp="1"/>
          </p:cNvSpPr>
          <p:nvPr>
            <p:ph type="subTitle" idx="1"/>
          </p:nvPr>
        </p:nvSpPr>
        <p:spPr>
          <a:xfrm>
            <a:off x="1334363" y="1672700"/>
            <a:ext cx="2959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63" name="Google Shape;5663;p21"/>
          <p:cNvSpPr txBox="1">
            <a:spLocks noGrp="1"/>
          </p:cNvSpPr>
          <p:nvPr>
            <p:ph type="subTitle" idx="2"/>
          </p:nvPr>
        </p:nvSpPr>
        <p:spPr>
          <a:xfrm>
            <a:off x="5315888" y="1672700"/>
            <a:ext cx="2959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64" name="Google Shape;5664;p21"/>
          <p:cNvSpPr txBox="1">
            <a:spLocks noGrp="1"/>
          </p:cNvSpPr>
          <p:nvPr>
            <p:ph type="subTitle" idx="3"/>
          </p:nvPr>
        </p:nvSpPr>
        <p:spPr>
          <a:xfrm>
            <a:off x="1334363" y="3333275"/>
            <a:ext cx="2959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65" name="Google Shape;5665;p21"/>
          <p:cNvSpPr txBox="1">
            <a:spLocks noGrp="1"/>
          </p:cNvSpPr>
          <p:nvPr>
            <p:ph type="subTitle" idx="4"/>
          </p:nvPr>
        </p:nvSpPr>
        <p:spPr>
          <a:xfrm>
            <a:off x="5315888" y="3333275"/>
            <a:ext cx="2959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66" name="Google Shape;5666;p21"/>
          <p:cNvSpPr txBox="1">
            <a:spLocks noGrp="1"/>
          </p:cNvSpPr>
          <p:nvPr>
            <p:ph type="subTitle" idx="5"/>
          </p:nvPr>
        </p:nvSpPr>
        <p:spPr>
          <a:xfrm>
            <a:off x="1334363" y="1303150"/>
            <a:ext cx="2959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67" name="Google Shape;5667;p21"/>
          <p:cNvSpPr txBox="1">
            <a:spLocks noGrp="1"/>
          </p:cNvSpPr>
          <p:nvPr>
            <p:ph type="subTitle" idx="6"/>
          </p:nvPr>
        </p:nvSpPr>
        <p:spPr>
          <a:xfrm>
            <a:off x="1334363" y="2963800"/>
            <a:ext cx="2959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68" name="Google Shape;5668;p21"/>
          <p:cNvSpPr txBox="1">
            <a:spLocks noGrp="1"/>
          </p:cNvSpPr>
          <p:nvPr>
            <p:ph type="subTitle" idx="7"/>
          </p:nvPr>
        </p:nvSpPr>
        <p:spPr>
          <a:xfrm>
            <a:off x="5315888" y="1303150"/>
            <a:ext cx="2959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69" name="Google Shape;5669;p21"/>
          <p:cNvSpPr txBox="1">
            <a:spLocks noGrp="1"/>
          </p:cNvSpPr>
          <p:nvPr>
            <p:ph type="subTitle" idx="8"/>
          </p:nvPr>
        </p:nvSpPr>
        <p:spPr>
          <a:xfrm>
            <a:off x="5315888" y="2963800"/>
            <a:ext cx="2959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670" name="Google Shape;5670;p21"/>
          <p:cNvGrpSpPr/>
          <p:nvPr/>
        </p:nvGrpSpPr>
        <p:grpSpPr>
          <a:xfrm>
            <a:off x="19959" y="4606468"/>
            <a:ext cx="9103974" cy="1330587"/>
            <a:chOff x="19959" y="4149268"/>
            <a:chExt cx="9103974" cy="1330587"/>
          </a:xfrm>
        </p:grpSpPr>
        <p:grpSp>
          <p:nvGrpSpPr>
            <p:cNvPr id="5671" name="Google Shape;5671;p21"/>
            <p:cNvGrpSpPr/>
            <p:nvPr/>
          </p:nvGrpSpPr>
          <p:grpSpPr>
            <a:xfrm>
              <a:off x="6943659" y="4394368"/>
              <a:ext cx="257024" cy="1085487"/>
              <a:chOff x="4598700" y="238125"/>
              <a:chExt cx="590725" cy="2494800"/>
            </a:xfrm>
          </p:grpSpPr>
          <p:sp>
            <p:nvSpPr>
              <p:cNvPr id="5672" name="Google Shape;5672;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21"/>
            <p:cNvGrpSpPr/>
            <p:nvPr/>
          </p:nvGrpSpPr>
          <p:grpSpPr>
            <a:xfrm>
              <a:off x="7328309" y="4293868"/>
              <a:ext cx="257024" cy="1085487"/>
              <a:chOff x="4598700" y="238125"/>
              <a:chExt cx="590725" cy="2494800"/>
            </a:xfrm>
          </p:grpSpPr>
          <p:sp>
            <p:nvSpPr>
              <p:cNvPr id="5681" name="Google Shape;5681;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21"/>
            <p:cNvGrpSpPr/>
            <p:nvPr/>
          </p:nvGrpSpPr>
          <p:grpSpPr>
            <a:xfrm>
              <a:off x="7712959" y="4156893"/>
              <a:ext cx="257024" cy="1085487"/>
              <a:chOff x="4598700" y="238125"/>
              <a:chExt cx="590725" cy="2494800"/>
            </a:xfrm>
          </p:grpSpPr>
          <p:sp>
            <p:nvSpPr>
              <p:cNvPr id="5690" name="Google Shape;5690;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21"/>
            <p:cNvGrpSpPr/>
            <p:nvPr/>
          </p:nvGrpSpPr>
          <p:grpSpPr>
            <a:xfrm>
              <a:off x="8097609" y="4394368"/>
              <a:ext cx="257024" cy="1085487"/>
              <a:chOff x="4598700" y="238125"/>
              <a:chExt cx="590725" cy="2494800"/>
            </a:xfrm>
          </p:grpSpPr>
          <p:sp>
            <p:nvSpPr>
              <p:cNvPr id="5699" name="Google Shape;5699;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21"/>
            <p:cNvGrpSpPr/>
            <p:nvPr/>
          </p:nvGrpSpPr>
          <p:grpSpPr>
            <a:xfrm>
              <a:off x="8482259" y="4156893"/>
              <a:ext cx="257024" cy="1085487"/>
              <a:chOff x="4598700" y="238125"/>
              <a:chExt cx="590725" cy="2494800"/>
            </a:xfrm>
          </p:grpSpPr>
          <p:sp>
            <p:nvSpPr>
              <p:cNvPr id="5708" name="Google Shape;5708;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21"/>
            <p:cNvGrpSpPr/>
            <p:nvPr/>
          </p:nvGrpSpPr>
          <p:grpSpPr>
            <a:xfrm>
              <a:off x="8866909" y="4293868"/>
              <a:ext cx="257024" cy="1085487"/>
              <a:chOff x="4598700" y="238125"/>
              <a:chExt cx="590725" cy="2494800"/>
            </a:xfrm>
          </p:grpSpPr>
          <p:sp>
            <p:nvSpPr>
              <p:cNvPr id="5717" name="Google Shape;5717;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21"/>
            <p:cNvGrpSpPr/>
            <p:nvPr/>
          </p:nvGrpSpPr>
          <p:grpSpPr>
            <a:xfrm>
              <a:off x="2712509" y="4156893"/>
              <a:ext cx="257024" cy="1085487"/>
              <a:chOff x="4598700" y="238125"/>
              <a:chExt cx="590725" cy="2494800"/>
            </a:xfrm>
          </p:grpSpPr>
          <p:sp>
            <p:nvSpPr>
              <p:cNvPr id="5726" name="Google Shape;5726;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21"/>
            <p:cNvGrpSpPr/>
            <p:nvPr/>
          </p:nvGrpSpPr>
          <p:grpSpPr>
            <a:xfrm>
              <a:off x="3097159" y="4394368"/>
              <a:ext cx="257024" cy="1085487"/>
              <a:chOff x="4598700" y="238125"/>
              <a:chExt cx="590725" cy="2494800"/>
            </a:xfrm>
          </p:grpSpPr>
          <p:sp>
            <p:nvSpPr>
              <p:cNvPr id="5735" name="Google Shape;5735;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3" name="Google Shape;5743;p21"/>
            <p:cNvGrpSpPr/>
            <p:nvPr/>
          </p:nvGrpSpPr>
          <p:grpSpPr>
            <a:xfrm>
              <a:off x="3481809" y="4293868"/>
              <a:ext cx="257024" cy="1085487"/>
              <a:chOff x="4598700" y="238125"/>
              <a:chExt cx="590725" cy="2494800"/>
            </a:xfrm>
          </p:grpSpPr>
          <p:sp>
            <p:nvSpPr>
              <p:cNvPr id="5744" name="Google Shape;5744;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21"/>
            <p:cNvGrpSpPr/>
            <p:nvPr/>
          </p:nvGrpSpPr>
          <p:grpSpPr>
            <a:xfrm>
              <a:off x="3866459" y="4156893"/>
              <a:ext cx="257024" cy="1085487"/>
              <a:chOff x="4598700" y="238125"/>
              <a:chExt cx="590725" cy="2494800"/>
            </a:xfrm>
          </p:grpSpPr>
          <p:sp>
            <p:nvSpPr>
              <p:cNvPr id="5753" name="Google Shape;5753;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21"/>
            <p:cNvGrpSpPr/>
            <p:nvPr/>
          </p:nvGrpSpPr>
          <p:grpSpPr>
            <a:xfrm>
              <a:off x="4251109" y="4394368"/>
              <a:ext cx="257024" cy="1085487"/>
              <a:chOff x="4598700" y="238125"/>
              <a:chExt cx="590725" cy="2494800"/>
            </a:xfrm>
          </p:grpSpPr>
          <p:sp>
            <p:nvSpPr>
              <p:cNvPr id="5762" name="Google Shape;5762;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21"/>
            <p:cNvGrpSpPr/>
            <p:nvPr/>
          </p:nvGrpSpPr>
          <p:grpSpPr>
            <a:xfrm>
              <a:off x="4635759" y="4156893"/>
              <a:ext cx="257024" cy="1085487"/>
              <a:chOff x="4598700" y="238125"/>
              <a:chExt cx="590725" cy="2494800"/>
            </a:xfrm>
          </p:grpSpPr>
          <p:sp>
            <p:nvSpPr>
              <p:cNvPr id="5771" name="Google Shape;5771;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21"/>
            <p:cNvGrpSpPr/>
            <p:nvPr/>
          </p:nvGrpSpPr>
          <p:grpSpPr>
            <a:xfrm>
              <a:off x="5020409" y="4394368"/>
              <a:ext cx="257024" cy="1085487"/>
              <a:chOff x="4598700" y="238125"/>
              <a:chExt cx="590725" cy="2494800"/>
            </a:xfrm>
          </p:grpSpPr>
          <p:sp>
            <p:nvSpPr>
              <p:cNvPr id="5780" name="Google Shape;5780;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21"/>
            <p:cNvGrpSpPr/>
            <p:nvPr/>
          </p:nvGrpSpPr>
          <p:grpSpPr>
            <a:xfrm>
              <a:off x="5405059" y="4293868"/>
              <a:ext cx="257024" cy="1085487"/>
              <a:chOff x="4598700" y="238125"/>
              <a:chExt cx="590725" cy="2494800"/>
            </a:xfrm>
          </p:grpSpPr>
          <p:sp>
            <p:nvSpPr>
              <p:cNvPr id="5789" name="Google Shape;5789;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21"/>
            <p:cNvGrpSpPr/>
            <p:nvPr/>
          </p:nvGrpSpPr>
          <p:grpSpPr>
            <a:xfrm>
              <a:off x="5789709" y="4156893"/>
              <a:ext cx="257024" cy="1085487"/>
              <a:chOff x="4598700" y="238125"/>
              <a:chExt cx="590725" cy="2494800"/>
            </a:xfrm>
          </p:grpSpPr>
          <p:sp>
            <p:nvSpPr>
              <p:cNvPr id="5798" name="Google Shape;5798;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21"/>
            <p:cNvGrpSpPr/>
            <p:nvPr/>
          </p:nvGrpSpPr>
          <p:grpSpPr>
            <a:xfrm>
              <a:off x="6174359" y="4394368"/>
              <a:ext cx="257024" cy="1085487"/>
              <a:chOff x="4598700" y="238125"/>
              <a:chExt cx="590725" cy="2494800"/>
            </a:xfrm>
          </p:grpSpPr>
          <p:sp>
            <p:nvSpPr>
              <p:cNvPr id="5807" name="Google Shape;5807;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21"/>
            <p:cNvGrpSpPr/>
            <p:nvPr/>
          </p:nvGrpSpPr>
          <p:grpSpPr>
            <a:xfrm>
              <a:off x="6559009" y="4156893"/>
              <a:ext cx="257024" cy="1085487"/>
              <a:chOff x="4598700" y="238125"/>
              <a:chExt cx="590725" cy="2494800"/>
            </a:xfrm>
          </p:grpSpPr>
          <p:sp>
            <p:nvSpPr>
              <p:cNvPr id="5816" name="Google Shape;5816;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21"/>
            <p:cNvGrpSpPr/>
            <p:nvPr/>
          </p:nvGrpSpPr>
          <p:grpSpPr>
            <a:xfrm>
              <a:off x="19959" y="4386743"/>
              <a:ext cx="257024" cy="1085487"/>
              <a:chOff x="4598700" y="238125"/>
              <a:chExt cx="590725" cy="2494800"/>
            </a:xfrm>
          </p:grpSpPr>
          <p:sp>
            <p:nvSpPr>
              <p:cNvPr id="5825" name="Google Shape;5825;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21"/>
            <p:cNvGrpSpPr/>
            <p:nvPr/>
          </p:nvGrpSpPr>
          <p:grpSpPr>
            <a:xfrm>
              <a:off x="404609" y="4286243"/>
              <a:ext cx="257024" cy="1085487"/>
              <a:chOff x="4598700" y="238125"/>
              <a:chExt cx="590725" cy="2494800"/>
            </a:xfrm>
          </p:grpSpPr>
          <p:sp>
            <p:nvSpPr>
              <p:cNvPr id="5834" name="Google Shape;5834;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21"/>
            <p:cNvGrpSpPr/>
            <p:nvPr/>
          </p:nvGrpSpPr>
          <p:grpSpPr>
            <a:xfrm>
              <a:off x="789259" y="4149268"/>
              <a:ext cx="257024" cy="1085487"/>
              <a:chOff x="4598700" y="238125"/>
              <a:chExt cx="590725" cy="2494800"/>
            </a:xfrm>
          </p:grpSpPr>
          <p:sp>
            <p:nvSpPr>
              <p:cNvPr id="5843" name="Google Shape;5843;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21"/>
            <p:cNvGrpSpPr/>
            <p:nvPr/>
          </p:nvGrpSpPr>
          <p:grpSpPr>
            <a:xfrm>
              <a:off x="1173909" y="4386743"/>
              <a:ext cx="257024" cy="1085487"/>
              <a:chOff x="4598700" y="238125"/>
              <a:chExt cx="590725" cy="2494800"/>
            </a:xfrm>
          </p:grpSpPr>
          <p:sp>
            <p:nvSpPr>
              <p:cNvPr id="5852" name="Google Shape;5852;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21"/>
            <p:cNvGrpSpPr/>
            <p:nvPr/>
          </p:nvGrpSpPr>
          <p:grpSpPr>
            <a:xfrm>
              <a:off x="1558559" y="4149268"/>
              <a:ext cx="257024" cy="1085487"/>
              <a:chOff x="4598700" y="238125"/>
              <a:chExt cx="590725" cy="2494800"/>
            </a:xfrm>
          </p:grpSpPr>
          <p:sp>
            <p:nvSpPr>
              <p:cNvPr id="5861" name="Google Shape;5861;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21"/>
            <p:cNvGrpSpPr/>
            <p:nvPr/>
          </p:nvGrpSpPr>
          <p:grpSpPr>
            <a:xfrm>
              <a:off x="1943209" y="4386743"/>
              <a:ext cx="257024" cy="1085487"/>
              <a:chOff x="4598700" y="238125"/>
              <a:chExt cx="590725" cy="2494800"/>
            </a:xfrm>
          </p:grpSpPr>
          <p:sp>
            <p:nvSpPr>
              <p:cNvPr id="5870" name="Google Shape;5870;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21"/>
            <p:cNvGrpSpPr/>
            <p:nvPr/>
          </p:nvGrpSpPr>
          <p:grpSpPr>
            <a:xfrm>
              <a:off x="2327859" y="4286243"/>
              <a:ext cx="257024" cy="1085487"/>
              <a:chOff x="4598700" y="238125"/>
              <a:chExt cx="590725" cy="2494800"/>
            </a:xfrm>
          </p:grpSpPr>
          <p:sp>
            <p:nvSpPr>
              <p:cNvPr id="5879" name="Google Shape;5879;p21"/>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21"/>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21"/>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21"/>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21"/>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21"/>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21"/>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21"/>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5"/>
        <p:cNvGrpSpPr/>
        <p:nvPr/>
      </p:nvGrpSpPr>
      <p:grpSpPr>
        <a:xfrm>
          <a:off x="0" y="0"/>
          <a:ext cx="0" cy="0"/>
          <a:chOff x="0" y="0"/>
          <a:chExt cx="0" cy="0"/>
        </a:xfrm>
      </p:grpSpPr>
      <p:sp>
        <p:nvSpPr>
          <p:cNvPr id="276" name="Google Shape;276;p3"/>
          <p:cNvSpPr/>
          <p:nvPr/>
        </p:nvSpPr>
        <p:spPr>
          <a:xfrm>
            <a:off x="0" y="2254375"/>
            <a:ext cx="9139441" cy="2889189"/>
          </a:xfrm>
          <a:custGeom>
            <a:avLst/>
            <a:gdLst/>
            <a:ahLst/>
            <a:cxnLst/>
            <a:rect l="l" t="t" r="r" b="b"/>
            <a:pathLst>
              <a:path w="284275" h="94557" extrusionOk="0">
                <a:moveTo>
                  <a:pt x="43232" y="1"/>
                </a:moveTo>
                <a:cubicBezTo>
                  <a:pt x="34672" y="1"/>
                  <a:pt x="25936" y="1816"/>
                  <a:pt x="18083" y="4868"/>
                </a:cubicBezTo>
                <a:cubicBezTo>
                  <a:pt x="17486" y="5107"/>
                  <a:pt x="16827" y="5346"/>
                  <a:pt x="16231" y="5647"/>
                </a:cubicBezTo>
                <a:cubicBezTo>
                  <a:pt x="11638" y="7556"/>
                  <a:pt x="5791" y="10358"/>
                  <a:pt x="0" y="13643"/>
                </a:cubicBezTo>
                <a:lnTo>
                  <a:pt x="0" y="94557"/>
                </a:lnTo>
                <a:lnTo>
                  <a:pt x="284275" y="94557"/>
                </a:lnTo>
                <a:lnTo>
                  <a:pt x="284275" y="8329"/>
                </a:lnTo>
                <a:cubicBezTo>
                  <a:pt x="268192" y="10010"/>
                  <a:pt x="253678" y="22159"/>
                  <a:pt x="237839" y="22159"/>
                </a:cubicBezTo>
                <a:cubicBezTo>
                  <a:pt x="236227" y="22159"/>
                  <a:pt x="234600" y="22034"/>
                  <a:pt x="232957" y="21758"/>
                </a:cubicBezTo>
                <a:cubicBezTo>
                  <a:pt x="224842" y="20383"/>
                  <a:pt x="218460" y="15609"/>
                  <a:pt x="211896" y="11136"/>
                </a:cubicBezTo>
                <a:cubicBezTo>
                  <a:pt x="209509" y="9523"/>
                  <a:pt x="207122" y="7971"/>
                  <a:pt x="204616" y="6601"/>
                </a:cubicBezTo>
                <a:cubicBezTo>
                  <a:pt x="196841" y="2401"/>
                  <a:pt x="187621" y="201"/>
                  <a:pt x="178404" y="201"/>
                </a:cubicBezTo>
                <a:cubicBezTo>
                  <a:pt x="174390" y="201"/>
                  <a:pt x="170377" y="618"/>
                  <a:pt x="166483" y="1470"/>
                </a:cubicBezTo>
                <a:cubicBezTo>
                  <a:pt x="155385" y="3914"/>
                  <a:pt x="145837" y="9523"/>
                  <a:pt x="135994" y="14535"/>
                </a:cubicBezTo>
                <a:cubicBezTo>
                  <a:pt x="134562" y="15251"/>
                  <a:pt x="133067" y="15967"/>
                  <a:pt x="131635" y="16683"/>
                </a:cubicBezTo>
                <a:cubicBezTo>
                  <a:pt x="123280" y="20645"/>
                  <a:pt x="113719" y="23876"/>
                  <a:pt x="104365" y="23876"/>
                </a:cubicBezTo>
                <a:cubicBezTo>
                  <a:pt x="100892" y="23876"/>
                  <a:pt x="97448" y="23430"/>
                  <a:pt x="94104" y="22412"/>
                </a:cubicBezTo>
                <a:cubicBezTo>
                  <a:pt x="90939" y="21457"/>
                  <a:pt x="88137" y="20087"/>
                  <a:pt x="85450" y="18474"/>
                </a:cubicBezTo>
                <a:cubicBezTo>
                  <a:pt x="78289" y="14177"/>
                  <a:pt x="72265" y="8329"/>
                  <a:pt x="64627" y="4573"/>
                </a:cubicBezTo>
                <a:cubicBezTo>
                  <a:pt x="58105" y="1395"/>
                  <a:pt x="50736" y="1"/>
                  <a:pt x="43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2787575" y="1898075"/>
            <a:ext cx="6351876" cy="2050674"/>
          </a:xfrm>
          <a:custGeom>
            <a:avLst/>
            <a:gdLst/>
            <a:ahLst/>
            <a:cxnLst/>
            <a:rect l="l" t="t" r="r" b="b"/>
            <a:pathLst>
              <a:path w="197570" h="66629" extrusionOk="0">
                <a:moveTo>
                  <a:pt x="192939" y="1"/>
                </a:moveTo>
                <a:cubicBezTo>
                  <a:pt x="185307" y="1"/>
                  <a:pt x="176104" y="3024"/>
                  <a:pt x="170302" y="4990"/>
                </a:cubicBezTo>
                <a:cubicBezTo>
                  <a:pt x="160216" y="8389"/>
                  <a:pt x="150668" y="13463"/>
                  <a:pt x="141899" y="19550"/>
                </a:cubicBezTo>
                <a:cubicBezTo>
                  <a:pt x="136648" y="23187"/>
                  <a:pt x="131573" y="27188"/>
                  <a:pt x="125606" y="29393"/>
                </a:cubicBezTo>
                <a:cubicBezTo>
                  <a:pt x="121066" y="31109"/>
                  <a:pt x="116377" y="31705"/>
                  <a:pt x="111605" y="31705"/>
                </a:cubicBezTo>
                <a:cubicBezTo>
                  <a:pt x="101264" y="31705"/>
                  <a:pt x="90532" y="28904"/>
                  <a:pt x="80079" y="28620"/>
                </a:cubicBezTo>
                <a:cubicBezTo>
                  <a:pt x="79570" y="28608"/>
                  <a:pt x="79061" y="28602"/>
                  <a:pt x="78553" y="28602"/>
                </a:cubicBezTo>
                <a:cubicBezTo>
                  <a:pt x="68749" y="28602"/>
                  <a:pt x="59078" y="30769"/>
                  <a:pt x="49943" y="34286"/>
                </a:cubicBezTo>
                <a:cubicBezTo>
                  <a:pt x="45408" y="36077"/>
                  <a:pt x="41054" y="38105"/>
                  <a:pt x="36877" y="40435"/>
                </a:cubicBezTo>
                <a:cubicBezTo>
                  <a:pt x="23630" y="47715"/>
                  <a:pt x="11753" y="57200"/>
                  <a:pt x="0" y="66628"/>
                </a:cubicBezTo>
                <a:cubicBezTo>
                  <a:pt x="40037" y="65674"/>
                  <a:pt x="80199" y="64719"/>
                  <a:pt x="120059" y="60422"/>
                </a:cubicBezTo>
                <a:cubicBezTo>
                  <a:pt x="127852" y="59548"/>
                  <a:pt x="135681" y="58599"/>
                  <a:pt x="143519" y="58599"/>
                </a:cubicBezTo>
                <a:cubicBezTo>
                  <a:pt x="145822" y="58599"/>
                  <a:pt x="148126" y="58681"/>
                  <a:pt x="150429" y="58871"/>
                </a:cubicBezTo>
                <a:cubicBezTo>
                  <a:pt x="157948" y="59468"/>
                  <a:pt x="165347" y="61320"/>
                  <a:pt x="172928" y="61797"/>
                </a:cubicBezTo>
                <a:cubicBezTo>
                  <a:pt x="174239" y="61869"/>
                  <a:pt x="175551" y="61902"/>
                  <a:pt x="176865" y="61902"/>
                </a:cubicBezTo>
                <a:cubicBezTo>
                  <a:pt x="183143" y="61902"/>
                  <a:pt x="189443" y="61155"/>
                  <a:pt x="195660" y="60365"/>
                </a:cubicBezTo>
                <a:cubicBezTo>
                  <a:pt x="196319" y="60303"/>
                  <a:pt x="196973" y="60184"/>
                  <a:pt x="197570" y="60007"/>
                </a:cubicBezTo>
                <a:lnTo>
                  <a:pt x="197570" y="455"/>
                </a:lnTo>
                <a:cubicBezTo>
                  <a:pt x="196131" y="139"/>
                  <a:pt x="194571" y="1"/>
                  <a:pt x="1929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2" y="3092805"/>
            <a:ext cx="7263232" cy="2050680"/>
          </a:xfrm>
          <a:custGeom>
            <a:avLst/>
            <a:gdLst/>
            <a:ahLst/>
            <a:cxnLst/>
            <a:rect l="l" t="t" r="r" b="b"/>
            <a:pathLst>
              <a:path w="225917" h="64426" extrusionOk="0">
                <a:moveTo>
                  <a:pt x="39228" y="1"/>
                </a:moveTo>
                <a:cubicBezTo>
                  <a:pt x="26088" y="1"/>
                  <a:pt x="12891" y="820"/>
                  <a:pt x="0" y="2606"/>
                </a:cubicBezTo>
                <a:lnTo>
                  <a:pt x="0" y="64426"/>
                </a:lnTo>
                <a:lnTo>
                  <a:pt x="225916" y="64426"/>
                </a:lnTo>
                <a:cubicBezTo>
                  <a:pt x="221801" y="60545"/>
                  <a:pt x="217920" y="56549"/>
                  <a:pt x="213567" y="52907"/>
                </a:cubicBezTo>
                <a:cubicBezTo>
                  <a:pt x="205747" y="46405"/>
                  <a:pt x="196439" y="41331"/>
                  <a:pt x="187072" y="36619"/>
                </a:cubicBezTo>
                <a:cubicBezTo>
                  <a:pt x="169348" y="27726"/>
                  <a:pt x="150969" y="19730"/>
                  <a:pt x="131697" y="13763"/>
                </a:cubicBezTo>
                <a:cubicBezTo>
                  <a:pt x="114035" y="8216"/>
                  <a:pt x="95656" y="4334"/>
                  <a:pt x="77038" y="2186"/>
                </a:cubicBezTo>
                <a:cubicBezTo>
                  <a:pt x="64714" y="775"/>
                  <a:pt x="51998" y="1"/>
                  <a:pt x="39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
          <p:cNvGrpSpPr/>
          <p:nvPr/>
        </p:nvGrpSpPr>
        <p:grpSpPr>
          <a:xfrm>
            <a:off x="-50" y="0"/>
            <a:ext cx="9144303" cy="5143501"/>
            <a:chOff x="-50" y="0"/>
            <a:chExt cx="9144303" cy="5143501"/>
          </a:xfrm>
        </p:grpSpPr>
        <p:pic>
          <p:nvPicPr>
            <p:cNvPr id="280" name="Google Shape;280;p3"/>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281" name="Google Shape;281;p3"/>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 name="Google Shape;282;p3"/>
          <p:cNvSpPr txBox="1">
            <a:spLocks noGrp="1"/>
          </p:cNvSpPr>
          <p:nvPr>
            <p:ph type="title"/>
          </p:nvPr>
        </p:nvSpPr>
        <p:spPr>
          <a:xfrm>
            <a:off x="2565988" y="1586450"/>
            <a:ext cx="5073300" cy="726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3" name="Google Shape;283;p3"/>
          <p:cNvSpPr txBox="1">
            <a:spLocks noGrp="1"/>
          </p:cNvSpPr>
          <p:nvPr>
            <p:ph type="title" idx="2" hasCustomPrompt="1"/>
          </p:nvPr>
        </p:nvSpPr>
        <p:spPr>
          <a:xfrm>
            <a:off x="1504713" y="1586450"/>
            <a:ext cx="948900" cy="726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4000">
                <a:solidFill>
                  <a:schemeClr val="dk2"/>
                </a:solidFill>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grpSp>
        <p:nvGrpSpPr>
          <p:cNvPr id="284" name="Google Shape;284;p3"/>
          <p:cNvGrpSpPr/>
          <p:nvPr/>
        </p:nvGrpSpPr>
        <p:grpSpPr>
          <a:xfrm>
            <a:off x="19959" y="4149268"/>
            <a:ext cx="9103974" cy="1330587"/>
            <a:chOff x="19959" y="4149268"/>
            <a:chExt cx="9103974" cy="1330587"/>
          </a:xfrm>
        </p:grpSpPr>
        <p:grpSp>
          <p:nvGrpSpPr>
            <p:cNvPr id="285" name="Google Shape;285;p3"/>
            <p:cNvGrpSpPr/>
            <p:nvPr/>
          </p:nvGrpSpPr>
          <p:grpSpPr>
            <a:xfrm>
              <a:off x="6943659" y="4394368"/>
              <a:ext cx="257024" cy="1085487"/>
              <a:chOff x="4598700" y="238125"/>
              <a:chExt cx="590725" cy="2494800"/>
            </a:xfrm>
          </p:grpSpPr>
          <p:sp>
            <p:nvSpPr>
              <p:cNvPr id="286" name="Google Shape;286;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
            <p:cNvGrpSpPr/>
            <p:nvPr/>
          </p:nvGrpSpPr>
          <p:grpSpPr>
            <a:xfrm>
              <a:off x="7328309" y="4293868"/>
              <a:ext cx="257024" cy="1085487"/>
              <a:chOff x="4598700" y="238125"/>
              <a:chExt cx="590725" cy="2494800"/>
            </a:xfrm>
          </p:grpSpPr>
          <p:sp>
            <p:nvSpPr>
              <p:cNvPr id="295" name="Google Shape;295;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3"/>
            <p:cNvGrpSpPr/>
            <p:nvPr/>
          </p:nvGrpSpPr>
          <p:grpSpPr>
            <a:xfrm>
              <a:off x="7712959" y="4156893"/>
              <a:ext cx="257024" cy="1085487"/>
              <a:chOff x="4598700" y="238125"/>
              <a:chExt cx="590725" cy="2494800"/>
            </a:xfrm>
          </p:grpSpPr>
          <p:sp>
            <p:nvSpPr>
              <p:cNvPr id="304" name="Google Shape;304;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3"/>
            <p:cNvGrpSpPr/>
            <p:nvPr/>
          </p:nvGrpSpPr>
          <p:grpSpPr>
            <a:xfrm>
              <a:off x="8097609" y="4394368"/>
              <a:ext cx="257024" cy="1085487"/>
              <a:chOff x="4598700" y="238125"/>
              <a:chExt cx="590725" cy="2494800"/>
            </a:xfrm>
          </p:grpSpPr>
          <p:sp>
            <p:nvSpPr>
              <p:cNvPr id="313" name="Google Shape;313;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3"/>
            <p:cNvGrpSpPr/>
            <p:nvPr/>
          </p:nvGrpSpPr>
          <p:grpSpPr>
            <a:xfrm>
              <a:off x="8482259" y="4156893"/>
              <a:ext cx="257024" cy="1085487"/>
              <a:chOff x="4598700" y="238125"/>
              <a:chExt cx="590725" cy="2494800"/>
            </a:xfrm>
          </p:grpSpPr>
          <p:sp>
            <p:nvSpPr>
              <p:cNvPr id="322" name="Google Shape;322;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3"/>
            <p:cNvGrpSpPr/>
            <p:nvPr/>
          </p:nvGrpSpPr>
          <p:grpSpPr>
            <a:xfrm>
              <a:off x="8866909" y="4293868"/>
              <a:ext cx="257024" cy="1085487"/>
              <a:chOff x="4598700" y="238125"/>
              <a:chExt cx="590725" cy="2494800"/>
            </a:xfrm>
          </p:grpSpPr>
          <p:sp>
            <p:nvSpPr>
              <p:cNvPr id="331" name="Google Shape;331;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3"/>
            <p:cNvGrpSpPr/>
            <p:nvPr/>
          </p:nvGrpSpPr>
          <p:grpSpPr>
            <a:xfrm>
              <a:off x="2712509" y="4156893"/>
              <a:ext cx="257024" cy="1085487"/>
              <a:chOff x="4598700" y="238125"/>
              <a:chExt cx="590725" cy="2494800"/>
            </a:xfrm>
          </p:grpSpPr>
          <p:sp>
            <p:nvSpPr>
              <p:cNvPr id="340" name="Google Shape;340;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3"/>
            <p:cNvGrpSpPr/>
            <p:nvPr/>
          </p:nvGrpSpPr>
          <p:grpSpPr>
            <a:xfrm>
              <a:off x="3097159" y="4394368"/>
              <a:ext cx="257024" cy="1085487"/>
              <a:chOff x="4598700" y="238125"/>
              <a:chExt cx="590725" cy="2494800"/>
            </a:xfrm>
          </p:grpSpPr>
          <p:sp>
            <p:nvSpPr>
              <p:cNvPr id="349" name="Google Shape;349;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3"/>
            <p:cNvGrpSpPr/>
            <p:nvPr/>
          </p:nvGrpSpPr>
          <p:grpSpPr>
            <a:xfrm>
              <a:off x="3481809" y="4293868"/>
              <a:ext cx="257024" cy="1085487"/>
              <a:chOff x="4598700" y="238125"/>
              <a:chExt cx="590725" cy="2494800"/>
            </a:xfrm>
          </p:grpSpPr>
          <p:sp>
            <p:nvSpPr>
              <p:cNvPr id="358" name="Google Shape;358;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3"/>
            <p:cNvGrpSpPr/>
            <p:nvPr/>
          </p:nvGrpSpPr>
          <p:grpSpPr>
            <a:xfrm>
              <a:off x="3866459" y="4156893"/>
              <a:ext cx="257024" cy="1085487"/>
              <a:chOff x="4598700" y="238125"/>
              <a:chExt cx="590725" cy="2494800"/>
            </a:xfrm>
          </p:grpSpPr>
          <p:sp>
            <p:nvSpPr>
              <p:cNvPr id="367" name="Google Shape;367;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3"/>
            <p:cNvGrpSpPr/>
            <p:nvPr/>
          </p:nvGrpSpPr>
          <p:grpSpPr>
            <a:xfrm>
              <a:off x="4251109" y="4394368"/>
              <a:ext cx="257024" cy="1085487"/>
              <a:chOff x="4598700" y="238125"/>
              <a:chExt cx="590725" cy="2494800"/>
            </a:xfrm>
          </p:grpSpPr>
          <p:sp>
            <p:nvSpPr>
              <p:cNvPr id="376" name="Google Shape;376;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384;p3"/>
            <p:cNvGrpSpPr/>
            <p:nvPr/>
          </p:nvGrpSpPr>
          <p:grpSpPr>
            <a:xfrm>
              <a:off x="4635759" y="4156893"/>
              <a:ext cx="257024" cy="1085487"/>
              <a:chOff x="4598700" y="238125"/>
              <a:chExt cx="590725" cy="2494800"/>
            </a:xfrm>
          </p:grpSpPr>
          <p:sp>
            <p:nvSpPr>
              <p:cNvPr id="385" name="Google Shape;385;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3"/>
            <p:cNvGrpSpPr/>
            <p:nvPr/>
          </p:nvGrpSpPr>
          <p:grpSpPr>
            <a:xfrm>
              <a:off x="5020409" y="4394368"/>
              <a:ext cx="257024" cy="1085487"/>
              <a:chOff x="4598700" y="238125"/>
              <a:chExt cx="590725" cy="2494800"/>
            </a:xfrm>
          </p:grpSpPr>
          <p:sp>
            <p:nvSpPr>
              <p:cNvPr id="394" name="Google Shape;394;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3"/>
            <p:cNvGrpSpPr/>
            <p:nvPr/>
          </p:nvGrpSpPr>
          <p:grpSpPr>
            <a:xfrm>
              <a:off x="5405059" y="4293868"/>
              <a:ext cx="257024" cy="1085487"/>
              <a:chOff x="4598700" y="238125"/>
              <a:chExt cx="590725" cy="2494800"/>
            </a:xfrm>
          </p:grpSpPr>
          <p:sp>
            <p:nvSpPr>
              <p:cNvPr id="403" name="Google Shape;403;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
            <p:cNvGrpSpPr/>
            <p:nvPr/>
          </p:nvGrpSpPr>
          <p:grpSpPr>
            <a:xfrm>
              <a:off x="5789709" y="4156893"/>
              <a:ext cx="257024" cy="1085487"/>
              <a:chOff x="4598700" y="238125"/>
              <a:chExt cx="590725" cy="2494800"/>
            </a:xfrm>
          </p:grpSpPr>
          <p:sp>
            <p:nvSpPr>
              <p:cNvPr id="412" name="Google Shape;412;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3"/>
            <p:cNvGrpSpPr/>
            <p:nvPr/>
          </p:nvGrpSpPr>
          <p:grpSpPr>
            <a:xfrm>
              <a:off x="6174359" y="4394368"/>
              <a:ext cx="257024" cy="1085487"/>
              <a:chOff x="4598700" y="238125"/>
              <a:chExt cx="590725" cy="2494800"/>
            </a:xfrm>
          </p:grpSpPr>
          <p:sp>
            <p:nvSpPr>
              <p:cNvPr id="421" name="Google Shape;421;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
            <p:cNvGrpSpPr/>
            <p:nvPr/>
          </p:nvGrpSpPr>
          <p:grpSpPr>
            <a:xfrm>
              <a:off x="6559009" y="4156893"/>
              <a:ext cx="257024" cy="1085487"/>
              <a:chOff x="4598700" y="238125"/>
              <a:chExt cx="590725" cy="2494800"/>
            </a:xfrm>
          </p:grpSpPr>
          <p:sp>
            <p:nvSpPr>
              <p:cNvPr id="430" name="Google Shape;430;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3"/>
            <p:cNvGrpSpPr/>
            <p:nvPr/>
          </p:nvGrpSpPr>
          <p:grpSpPr>
            <a:xfrm>
              <a:off x="19959" y="4386743"/>
              <a:ext cx="257024" cy="1085487"/>
              <a:chOff x="4598700" y="238125"/>
              <a:chExt cx="590725" cy="2494800"/>
            </a:xfrm>
          </p:grpSpPr>
          <p:sp>
            <p:nvSpPr>
              <p:cNvPr id="439" name="Google Shape;439;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
            <p:cNvGrpSpPr/>
            <p:nvPr/>
          </p:nvGrpSpPr>
          <p:grpSpPr>
            <a:xfrm>
              <a:off x="404609" y="4286243"/>
              <a:ext cx="257024" cy="1085487"/>
              <a:chOff x="4598700" y="238125"/>
              <a:chExt cx="590725" cy="2494800"/>
            </a:xfrm>
          </p:grpSpPr>
          <p:sp>
            <p:nvSpPr>
              <p:cNvPr id="448" name="Google Shape;448;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3"/>
            <p:cNvGrpSpPr/>
            <p:nvPr/>
          </p:nvGrpSpPr>
          <p:grpSpPr>
            <a:xfrm>
              <a:off x="789259" y="4149268"/>
              <a:ext cx="257024" cy="1085487"/>
              <a:chOff x="4598700" y="238125"/>
              <a:chExt cx="590725" cy="2494800"/>
            </a:xfrm>
          </p:grpSpPr>
          <p:sp>
            <p:nvSpPr>
              <p:cNvPr id="457" name="Google Shape;457;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3"/>
            <p:cNvGrpSpPr/>
            <p:nvPr/>
          </p:nvGrpSpPr>
          <p:grpSpPr>
            <a:xfrm>
              <a:off x="1173909" y="4386743"/>
              <a:ext cx="257024" cy="1085487"/>
              <a:chOff x="4598700" y="238125"/>
              <a:chExt cx="590725" cy="2494800"/>
            </a:xfrm>
          </p:grpSpPr>
          <p:sp>
            <p:nvSpPr>
              <p:cNvPr id="466" name="Google Shape;466;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
            <p:cNvGrpSpPr/>
            <p:nvPr/>
          </p:nvGrpSpPr>
          <p:grpSpPr>
            <a:xfrm>
              <a:off x="1558559" y="4149268"/>
              <a:ext cx="257024" cy="1085487"/>
              <a:chOff x="4598700" y="238125"/>
              <a:chExt cx="590725" cy="2494800"/>
            </a:xfrm>
          </p:grpSpPr>
          <p:sp>
            <p:nvSpPr>
              <p:cNvPr id="475" name="Google Shape;475;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
            <p:cNvGrpSpPr/>
            <p:nvPr/>
          </p:nvGrpSpPr>
          <p:grpSpPr>
            <a:xfrm>
              <a:off x="1943209" y="4386743"/>
              <a:ext cx="257024" cy="1085487"/>
              <a:chOff x="4598700" y="238125"/>
              <a:chExt cx="590725" cy="2494800"/>
            </a:xfrm>
          </p:grpSpPr>
          <p:sp>
            <p:nvSpPr>
              <p:cNvPr id="484" name="Google Shape;484;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
            <p:cNvGrpSpPr/>
            <p:nvPr/>
          </p:nvGrpSpPr>
          <p:grpSpPr>
            <a:xfrm>
              <a:off x="2327859" y="4286243"/>
              <a:ext cx="257024" cy="1085487"/>
              <a:chOff x="4598700" y="238125"/>
              <a:chExt cx="590725" cy="2494800"/>
            </a:xfrm>
          </p:grpSpPr>
          <p:sp>
            <p:nvSpPr>
              <p:cNvPr id="493" name="Google Shape;493;p3"/>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5887"/>
        <p:cNvGrpSpPr/>
        <p:nvPr/>
      </p:nvGrpSpPr>
      <p:grpSpPr>
        <a:xfrm>
          <a:off x="0" y="0"/>
          <a:ext cx="0" cy="0"/>
          <a:chOff x="0" y="0"/>
          <a:chExt cx="0" cy="0"/>
        </a:xfrm>
      </p:grpSpPr>
      <p:grpSp>
        <p:nvGrpSpPr>
          <p:cNvPr id="5888" name="Google Shape;5888;p22"/>
          <p:cNvGrpSpPr/>
          <p:nvPr/>
        </p:nvGrpSpPr>
        <p:grpSpPr>
          <a:xfrm>
            <a:off x="5204" y="3222273"/>
            <a:ext cx="9138871" cy="1921296"/>
            <a:chOff x="5204" y="3222273"/>
            <a:chExt cx="9138871" cy="1921296"/>
          </a:xfrm>
        </p:grpSpPr>
        <p:sp>
          <p:nvSpPr>
            <p:cNvPr id="5889" name="Google Shape;5889;p22"/>
            <p:cNvSpPr/>
            <p:nvPr/>
          </p:nvSpPr>
          <p:spPr>
            <a:xfrm flipH="1">
              <a:off x="3574186" y="3222273"/>
              <a:ext cx="5569889" cy="1048990"/>
            </a:xfrm>
            <a:custGeom>
              <a:avLst/>
              <a:gdLst/>
              <a:ahLst/>
              <a:cxnLst/>
              <a:rect l="l" t="t" r="r" b="b"/>
              <a:pathLst>
                <a:path w="154344" h="39510" extrusionOk="0">
                  <a:moveTo>
                    <a:pt x="61249" y="0"/>
                  </a:moveTo>
                  <a:cubicBezTo>
                    <a:pt x="40819" y="0"/>
                    <a:pt x="19109" y="2680"/>
                    <a:pt x="913" y="10732"/>
                  </a:cubicBezTo>
                  <a:cubicBezTo>
                    <a:pt x="576" y="10877"/>
                    <a:pt x="288" y="11019"/>
                    <a:pt x="0" y="11165"/>
                  </a:cubicBezTo>
                  <a:lnTo>
                    <a:pt x="0" y="18693"/>
                  </a:lnTo>
                  <a:cubicBezTo>
                    <a:pt x="5741" y="18428"/>
                    <a:pt x="14613" y="15360"/>
                    <a:pt x="20812" y="15360"/>
                  </a:cubicBezTo>
                  <a:cubicBezTo>
                    <a:pt x="21346" y="15360"/>
                    <a:pt x="21860" y="15383"/>
                    <a:pt x="22351" y="15432"/>
                  </a:cubicBezTo>
                  <a:cubicBezTo>
                    <a:pt x="34821" y="16729"/>
                    <a:pt x="47053" y="19653"/>
                    <a:pt x="59140" y="22818"/>
                  </a:cubicBezTo>
                  <a:cubicBezTo>
                    <a:pt x="78083" y="27806"/>
                    <a:pt x="96838" y="33370"/>
                    <a:pt x="115398" y="39509"/>
                  </a:cubicBezTo>
                  <a:cubicBezTo>
                    <a:pt x="127005" y="29966"/>
                    <a:pt x="140196" y="22243"/>
                    <a:pt x="154343" y="16679"/>
                  </a:cubicBezTo>
                  <a:cubicBezTo>
                    <a:pt x="127918" y="8142"/>
                    <a:pt x="100625" y="1619"/>
                    <a:pt x="72807" y="276"/>
                  </a:cubicBezTo>
                  <a:cubicBezTo>
                    <a:pt x="69024" y="98"/>
                    <a:pt x="65160" y="0"/>
                    <a:pt x="61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22"/>
            <p:cNvSpPr/>
            <p:nvPr/>
          </p:nvSpPr>
          <p:spPr>
            <a:xfrm flipH="1">
              <a:off x="5249" y="3310549"/>
              <a:ext cx="5947220" cy="1650534"/>
            </a:xfrm>
            <a:custGeom>
              <a:avLst/>
              <a:gdLst/>
              <a:ahLst/>
              <a:cxnLst/>
              <a:rect l="l" t="t" r="r" b="b"/>
              <a:pathLst>
                <a:path w="164800" h="62167" extrusionOk="0">
                  <a:moveTo>
                    <a:pt x="154200" y="1"/>
                  </a:moveTo>
                  <a:cubicBezTo>
                    <a:pt x="149239" y="1"/>
                    <a:pt x="144246" y="370"/>
                    <a:pt x="139334" y="788"/>
                  </a:cubicBezTo>
                  <a:cubicBezTo>
                    <a:pt x="123744" y="2085"/>
                    <a:pt x="108204" y="3570"/>
                    <a:pt x="92856" y="5826"/>
                  </a:cubicBezTo>
                  <a:cubicBezTo>
                    <a:pt x="67294" y="9567"/>
                    <a:pt x="34246" y="14651"/>
                    <a:pt x="13384" y="28176"/>
                  </a:cubicBezTo>
                  <a:cubicBezTo>
                    <a:pt x="1" y="36856"/>
                    <a:pt x="31848" y="41172"/>
                    <a:pt x="39860" y="43236"/>
                  </a:cubicBezTo>
                  <a:cubicBezTo>
                    <a:pt x="55541" y="47265"/>
                    <a:pt x="71273" y="51006"/>
                    <a:pt x="87101" y="54410"/>
                  </a:cubicBezTo>
                  <a:cubicBezTo>
                    <a:pt x="106072" y="58504"/>
                    <a:pt x="125344" y="62167"/>
                    <a:pt x="144713" y="62167"/>
                  </a:cubicBezTo>
                  <a:cubicBezTo>
                    <a:pt x="145765" y="62167"/>
                    <a:pt x="146818" y="62156"/>
                    <a:pt x="147871" y="62134"/>
                  </a:cubicBezTo>
                  <a:cubicBezTo>
                    <a:pt x="151516" y="62038"/>
                    <a:pt x="155257" y="61796"/>
                    <a:pt x="158519" y="60453"/>
                  </a:cubicBezTo>
                  <a:cubicBezTo>
                    <a:pt x="160963" y="59398"/>
                    <a:pt x="162977" y="57863"/>
                    <a:pt x="164800" y="56090"/>
                  </a:cubicBezTo>
                  <a:lnTo>
                    <a:pt x="164800" y="692"/>
                  </a:lnTo>
                  <a:cubicBezTo>
                    <a:pt x="161311" y="191"/>
                    <a:pt x="157764" y="1"/>
                    <a:pt x="154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22"/>
            <p:cNvSpPr/>
            <p:nvPr/>
          </p:nvSpPr>
          <p:spPr>
            <a:xfrm flipH="1">
              <a:off x="5264" y="3348063"/>
              <a:ext cx="4884479" cy="1281648"/>
            </a:xfrm>
            <a:custGeom>
              <a:avLst/>
              <a:gdLst/>
              <a:ahLst/>
              <a:cxnLst/>
              <a:rect l="l" t="t" r="r" b="b"/>
              <a:pathLst>
                <a:path w="135351" h="48273" extrusionOk="0">
                  <a:moveTo>
                    <a:pt x="135351" y="0"/>
                  </a:moveTo>
                  <a:cubicBezTo>
                    <a:pt x="115878" y="3020"/>
                    <a:pt x="96455" y="6185"/>
                    <a:pt x="77220" y="10310"/>
                  </a:cubicBezTo>
                  <a:cubicBezTo>
                    <a:pt x="56021" y="14773"/>
                    <a:pt x="29020" y="18706"/>
                    <a:pt x="10027" y="29545"/>
                  </a:cubicBezTo>
                  <a:cubicBezTo>
                    <a:pt x="3070" y="33478"/>
                    <a:pt x="1" y="39567"/>
                    <a:pt x="6478" y="45469"/>
                  </a:cubicBezTo>
                  <a:cubicBezTo>
                    <a:pt x="8670" y="47477"/>
                    <a:pt x="11034" y="48273"/>
                    <a:pt x="13481" y="48273"/>
                  </a:cubicBezTo>
                  <a:cubicBezTo>
                    <a:pt x="20615" y="48273"/>
                    <a:pt x="28453" y="41513"/>
                    <a:pt x="34775" y="38370"/>
                  </a:cubicBezTo>
                  <a:cubicBezTo>
                    <a:pt x="54536" y="28586"/>
                    <a:pt x="75256" y="20720"/>
                    <a:pt x="96551" y="14869"/>
                  </a:cubicBezTo>
                  <a:cubicBezTo>
                    <a:pt x="107149" y="11941"/>
                    <a:pt x="117942" y="9497"/>
                    <a:pt x="128828" y="7578"/>
                  </a:cubicBezTo>
                  <a:cubicBezTo>
                    <a:pt x="129837" y="7432"/>
                    <a:pt x="132235" y="6907"/>
                    <a:pt x="135351" y="6235"/>
                  </a:cubicBezTo>
                  <a:lnTo>
                    <a:pt x="135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22"/>
            <p:cNvSpPr/>
            <p:nvPr/>
          </p:nvSpPr>
          <p:spPr>
            <a:xfrm flipH="1">
              <a:off x="5290" y="3620565"/>
              <a:ext cx="3039398" cy="1420080"/>
            </a:xfrm>
            <a:custGeom>
              <a:avLst/>
              <a:gdLst/>
              <a:ahLst/>
              <a:cxnLst/>
              <a:rect l="l" t="t" r="r" b="b"/>
              <a:pathLst>
                <a:path w="84223" h="53487" extrusionOk="0">
                  <a:moveTo>
                    <a:pt x="84223" y="0"/>
                  </a:moveTo>
                  <a:cubicBezTo>
                    <a:pt x="77892" y="1389"/>
                    <a:pt x="71657" y="3020"/>
                    <a:pt x="65471" y="4892"/>
                  </a:cubicBezTo>
                  <a:cubicBezTo>
                    <a:pt x="46382" y="10744"/>
                    <a:pt x="28061" y="19039"/>
                    <a:pt x="11032" y="29545"/>
                  </a:cubicBezTo>
                  <a:cubicBezTo>
                    <a:pt x="5468" y="32998"/>
                    <a:pt x="1" y="36835"/>
                    <a:pt x="2687" y="45227"/>
                  </a:cubicBezTo>
                  <a:cubicBezTo>
                    <a:pt x="4444" y="50593"/>
                    <a:pt x="7103" y="53487"/>
                    <a:pt x="10202" y="53487"/>
                  </a:cubicBezTo>
                  <a:cubicBezTo>
                    <a:pt x="12007" y="53487"/>
                    <a:pt x="13961" y="52505"/>
                    <a:pt x="15974" y="50457"/>
                  </a:cubicBezTo>
                  <a:cubicBezTo>
                    <a:pt x="34775" y="31272"/>
                    <a:pt x="59186" y="19473"/>
                    <a:pt x="84223" y="8967"/>
                  </a:cubicBezTo>
                  <a:lnTo>
                    <a:pt x="84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22"/>
            <p:cNvSpPr/>
            <p:nvPr/>
          </p:nvSpPr>
          <p:spPr>
            <a:xfrm flipH="1">
              <a:off x="235334" y="3723499"/>
              <a:ext cx="8908741" cy="1420069"/>
            </a:xfrm>
            <a:custGeom>
              <a:avLst/>
              <a:gdLst/>
              <a:ahLst/>
              <a:cxnLst/>
              <a:rect l="l" t="t" r="r" b="b"/>
              <a:pathLst>
                <a:path w="246865" h="52639" extrusionOk="0">
                  <a:moveTo>
                    <a:pt x="4769" y="1"/>
                  </a:moveTo>
                  <a:cubicBezTo>
                    <a:pt x="3176" y="1"/>
                    <a:pt x="1586" y="9"/>
                    <a:pt x="0" y="26"/>
                  </a:cubicBezTo>
                  <a:lnTo>
                    <a:pt x="0" y="52639"/>
                  </a:lnTo>
                  <a:lnTo>
                    <a:pt x="246865" y="52639"/>
                  </a:lnTo>
                  <a:lnTo>
                    <a:pt x="244705" y="44006"/>
                  </a:lnTo>
                  <a:cubicBezTo>
                    <a:pt x="226816" y="37053"/>
                    <a:pt x="208015" y="32782"/>
                    <a:pt x="188446" y="27460"/>
                  </a:cubicBezTo>
                  <a:cubicBezTo>
                    <a:pt x="154393" y="18202"/>
                    <a:pt x="118180" y="8801"/>
                    <a:pt x="80961" y="4726"/>
                  </a:cubicBezTo>
                  <a:cubicBezTo>
                    <a:pt x="57333" y="2149"/>
                    <a:pt x="30638" y="1"/>
                    <a:pt x="47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22"/>
            <p:cNvSpPr/>
            <p:nvPr/>
          </p:nvSpPr>
          <p:spPr>
            <a:xfrm flipH="1">
              <a:off x="5204" y="3601097"/>
              <a:ext cx="9138871" cy="1542471"/>
            </a:xfrm>
            <a:custGeom>
              <a:avLst/>
              <a:gdLst/>
              <a:ahLst/>
              <a:cxnLst/>
              <a:rect l="l" t="t" r="r" b="b"/>
              <a:pathLst>
                <a:path w="253242" h="57906" extrusionOk="0">
                  <a:moveTo>
                    <a:pt x="13162" y="0"/>
                  </a:moveTo>
                  <a:cubicBezTo>
                    <a:pt x="9409" y="0"/>
                    <a:pt x="5660" y="38"/>
                    <a:pt x="1918" y="113"/>
                  </a:cubicBezTo>
                  <a:lnTo>
                    <a:pt x="0" y="113"/>
                  </a:lnTo>
                  <a:lnTo>
                    <a:pt x="0" y="7115"/>
                  </a:lnTo>
                  <a:cubicBezTo>
                    <a:pt x="70025" y="7161"/>
                    <a:pt x="101634" y="25387"/>
                    <a:pt x="119235" y="30713"/>
                  </a:cubicBezTo>
                  <a:cubicBezTo>
                    <a:pt x="119810" y="30905"/>
                    <a:pt x="120436" y="31097"/>
                    <a:pt x="121011" y="31288"/>
                  </a:cubicBezTo>
                  <a:cubicBezTo>
                    <a:pt x="114968" y="32006"/>
                    <a:pt x="108299" y="32677"/>
                    <a:pt x="100817" y="33157"/>
                  </a:cubicBezTo>
                  <a:cubicBezTo>
                    <a:pt x="91189" y="33821"/>
                    <a:pt x="67423" y="34515"/>
                    <a:pt x="51445" y="34515"/>
                  </a:cubicBezTo>
                  <a:cubicBezTo>
                    <a:pt x="46653" y="34515"/>
                    <a:pt x="42562" y="34453"/>
                    <a:pt x="39763" y="34308"/>
                  </a:cubicBezTo>
                  <a:lnTo>
                    <a:pt x="39763" y="34308"/>
                  </a:lnTo>
                  <a:cubicBezTo>
                    <a:pt x="63360" y="38913"/>
                    <a:pt x="87917" y="39776"/>
                    <a:pt x="111081" y="39968"/>
                  </a:cubicBezTo>
                  <a:cubicBezTo>
                    <a:pt x="112997" y="39991"/>
                    <a:pt x="114867" y="40003"/>
                    <a:pt x="116697" y="40003"/>
                  </a:cubicBezTo>
                  <a:cubicBezTo>
                    <a:pt x="126590" y="40003"/>
                    <a:pt x="135314" y="39646"/>
                    <a:pt x="143937" y="38675"/>
                  </a:cubicBezTo>
                  <a:cubicBezTo>
                    <a:pt x="152713" y="41599"/>
                    <a:pt x="161058" y="44430"/>
                    <a:pt x="167823" y="46541"/>
                  </a:cubicBezTo>
                  <a:cubicBezTo>
                    <a:pt x="163890" y="47258"/>
                    <a:pt x="159669" y="48459"/>
                    <a:pt x="156070" y="48939"/>
                  </a:cubicBezTo>
                  <a:cubicBezTo>
                    <a:pt x="150076" y="49752"/>
                    <a:pt x="144033" y="50378"/>
                    <a:pt x="137940" y="50807"/>
                  </a:cubicBezTo>
                  <a:cubicBezTo>
                    <a:pt x="127621" y="51588"/>
                    <a:pt x="117278" y="51893"/>
                    <a:pt x="106937" y="51893"/>
                  </a:cubicBezTo>
                  <a:cubicBezTo>
                    <a:pt x="92477" y="51893"/>
                    <a:pt x="78022" y="51296"/>
                    <a:pt x="63648" y="50569"/>
                  </a:cubicBezTo>
                  <a:lnTo>
                    <a:pt x="63648" y="50569"/>
                  </a:lnTo>
                  <a:cubicBezTo>
                    <a:pt x="79138" y="53543"/>
                    <a:pt x="94870" y="55987"/>
                    <a:pt x="110747" y="57906"/>
                  </a:cubicBezTo>
                  <a:lnTo>
                    <a:pt x="253242" y="57906"/>
                  </a:lnTo>
                  <a:lnTo>
                    <a:pt x="253242" y="42941"/>
                  </a:lnTo>
                  <a:cubicBezTo>
                    <a:pt x="229790" y="39392"/>
                    <a:pt x="207344" y="32965"/>
                    <a:pt x="183842" y="26204"/>
                  </a:cubicBezTo>
                  <a:cubicBezTo>
                    <a:pt x="170604" y="22463"/>
                    <a:pt x="156983" y="18530"/>
                    <a:pt x="143120" y="15219"/>
                  </a:cubicBezTo>
                  <a:cubicBezTo>
                    <a:pt x="120723" y="9801"/>
                    <a:pt x="97318" y="5772"/>
                    <a:pt x="73670" y="3229"/>
                  </a:cubicBezTo>
                  <a:cubicBezTo>
                    <a:pt x="53688" y="1086"/>
                    <a:pt x="33365" y="0"/>
                    <a:pt x="13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22"/>
          <p:cNvGrpSpPr/>
          <p:nvPr/>
        </p:nvGrpSpPr>
        <p:grpSpPr>
          <a:xfrm>
            <a:off x="-50" y="0"/>
            <a:ext cx="9144303" cy="5143501"/>
            <a:chOff x="-50" y="0"/>
            <a:chExt cx="9144303" cy="5143501"/>
          </a:xfrm>
        </p:grpSpPr>
        <p:pic>
          <p:nvPicPr>
            <p:cNvPr id="5896" name="Google Shape;5896;p22"/>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5897" name="Google Shape;5897;p22"/>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22"/>
          <p:cNvGrpSpPr/>
          <p:nvPr/>
        </p:nvGrpSpPr>
        <p:grpSpPr>
          <a:xfrm>
            <a:off x="106725" y="4657969"/>
            <a:ext cx="8930564" cy="1274792"/>
            <a:chOff x="106719" y="4604000"/>
            <a:chExt cx="8930564" cy="1274792"/>
          </a:xfrm>
        </p:grpSpPr>
        <p:grpSp>
          <p:nvGrpSpPr>
            <p:cNvPr id="5899" name="Google Shape;5899;p22"/>
            <p:cNvGrpSpPr/>
            <p:nvPr/>
          </p:nvGrpSpPr>
          <p:grpSpPr>
            <a:xfrm>
              <a:off x="7214269" y="4604000"/>
              <a:ext cx="1823014" cy="1274792"/>
              <a:chOff x="7156794" y="4225825"/>
              <a:chExt cx="1823014" cy="1274792"/>
            </a:xfrm>
          </p:grpSpPr>
          <p:sp>
            <p:nvSpPr>
              <p:cNvPr id="5900" name="Google Shape;5900;p22"/>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22"/>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22"/>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22"/>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22"/>
              <p:cNvSpPr/>
              <p:nvPr/>
            </p:nvSpPr>
            <p:spPr>
              <a:xfrm>
                <a:off x="84449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22"/>
              <p:cNvSpPr/>
              <p:nvPr/>
            </p:nvSpPr>
            <p:spPr>
              <a:xfrm>
                <a:off x="87670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22"/>
            <p:cNvGrpSpPr/>
            <p:nvPr/>
          </p:nvGrpSpPr>
          <p:grpSpPr>
            <a:xfrm>
              <a:off x="5924644" y="4604000"/>
              <a:ext cx="1178914" cy="1274792"/>
              <a:chOff x="7156794" y="4225825"/>
              <a:chExt cx="1178914" cy="1274792"/>
            </a:xfrm>
          </p:grpSpPr>
          <p:sp>
            <p:nvSpPr>
              <p:cNvPr id="5907" name="Google Shape;5907;p22"/>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22"/>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22"/>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22"/>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22"/>
            <p:cNvGrpSpPr/>
            <p:nvPr/>
          </p:nvGrpSpPr>
          <p:grpSpPr>
            <a:xfrm>
              <a:off x="3339519" y="4604000"/>
              <a:ext cx="1178914" cy="1274792"/>
              <a:chOff x="7156794" y="4225825"/>
              <a:chExt cx="1178914" cy="1274792"/>
            </a:xfrm>
          </p:grpSpPr>
          <p:sp>
            <p:nvSpPr>
              <p:cNvPr id="5912" name="Google Shape;5912;p22"/>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22"/>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22"/>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22"/>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22"/>
            <p:cNvGrpSpPr/>
            <p:nvPr/>
          </p:nvGrpSpPr>
          <p:grpSpPr>
            <a:xfrm>
              <a:off x="4629144" y="4604000"/>
              <a:ext cx="1178914" cy="1274792"/>
              <a:chOff x="7156794" y="4225825"/>
              <a:chExt cx="1178914" cy="1274792"/>
            </a:xfrm>
          </p:grpSpPr>
          <p:sp>
            <p:nvSpPr>
              <p:cNvPr id="5917" name="Google Shape;5917;p22"/>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22"/>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22"/>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22"/>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22"/>
            <p:cNvGrpSpPr/>
            <p:nvPr/>
          </p:nvGrpSpPr>
          <p:grpSpPr>
            <a:xfrm>
              <a:off x="106719" y="4604000"/>
              <a:ext cx="1178914" cy="1274792"/>
              <a:chOff x="7156794" y="4225825"/>
              <a:chExt cx="1178914" cy="1274792"/>
            </a:xfrm>
          </p:grpSpPr>
          <p:sp>
            <p:nvSpPr>
              <p:cNvPr id="5922" name="Google Shape;5922;p22"/>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22"/>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22"/>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22"/>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22"/>
            <p:cNvGrpSpPr/>
            <p:nvPr/>
          </p:nvGrpSpPr>
          <p:grpSpPr>
            <a:xfrm>
              <a:off x="1396344" y="4604000"/>
              <a:ext cx="1178914" cy="1274792"/>
              <a:chOff x="7156794" y="4225825"/>
              <a:chExt cx="1178914" cy="1274792"/>
            </a:xfrm>
          </p:grpSpPr>
          <p:sp>
            <p:nvSpPr>
              <p:cNvPr id="5927" name="Google Shape;5927;p22"/>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22"/>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22"/>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22"/>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1" name="Google Shape;5931;p22"/>
            <p:cNvGrpSpPr/>
            <p:nvPr/>
          </p:nvGrpSpPr>
          <p:grpSpPr>
            <a:xfrm>
              <a:off x="2691844" y="4604000"/>
              <a:ext cx="534814" cy="1274792"/>
              <a:chOff x="7156794" y="4225825"/>
              <a:chExt cx="534814" cy="1274792"/>
            </a:xfrm>
          </p:grpSpPr>
          <p:sp>
            <p:nvSpPr>
              <p:cNvPr id="5932" name="Google Shape;5932;p22"/>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22"/>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34" name="Google Shape;5934;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5935" name="Google Shape;5935;p22"/>
          <p:cNvSpPr txBox="1">
            <a:spLocks noGrp="1"/>
          </p:cNvSpPr>
          <p:nvPr>
            <p:ph type="subTitle" idx="1"/>
          </p:nvPr>
        </p:nvSpPr>
        <p:spPr>
          <a:xfrm>
            <a:off x="1136906" y="1527952"/>
            <a:ext cx="3323700" cy="69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36" name="Google Shape;5936;p22"/>
          <p:cNvSpPr txBox="1">
            <a:spLocks noGrp="1"/>
          </p:cNvSpPr>
          <p:nvPr>
            <p:ph type="subTitle" idx="2"/>
          </p:nvPr>
        </p:nvSpPr>
        <p:spPr>
          <a:xfrm>
            <a:off x="5102198" y="1527952"/>
            <a:ext cx="3329700" cy="69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37" name="Google Shape;5937;p22"/>
          <p:cNvSpPr txBox="1">
            <a:spLocks noGrp="1"/>
          </p:cNvSpPr>
          <p:nvPr>
            <p:ph type="subTitle" idx="3"/>
          </p:nvPr>
        </p:nvSpPr>
        <p:spPr>
          <a:xfrm>
            <a:off x="5102198" y="2718577"/>
            <a:ext cx="3325800" cy="694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38" name="Google Shape;5938;p22"/>
          <p:cNvSpPr txBox="1">
            <a:spLocks noGrp="1"/>
          </p:cNvSpPr>
          <p:nvPr>
            <p:ph type="subTitle" idx="4"/>
          </p:nvPr>
        </p:nvSpPr>
        <p:spPr>
          <a:xfrm>
            <a:off x="1135763" y="3909202"/>
            <a:ext cx="3325800" cy="694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39" name="Google Shape;5939;p22"/>
          <p:cNvSpPr txBox="1">
            <a:spLocks noGrp="1"/>
          </p:cNvSpPr>
          <p:nvPr>
            <p:ph type="subTitle" idx="5"/>
          </p:nvPr>
        </p:nvSpPr>
        <p:spPr>
          <a:xfrm>
            <a:off x="1136906" y="2718577"/>
            <a:ext cx="3325800" cy="694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40" name="Google Shape;5940;p22"/>
          <p:cNvSpPr txBox="1">
            <a:spLocks noGrp="1"/>
          </p:cNvSpPr>
          <p:nvPr>
            <p:ph type="subTitle" idx="6"/>
          </p:nvPr>
        </p:nvSpPr>
        <p:spPr>
          <a:xfrm>
            <a:off x="5102198" y="3909202"/>
            <a:ext cx="3325800" cy="694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41" name="Google Shape;5941;p22"/>
          <p:cNvSpPr txBox="1">
            <a:spLocks noGrp="1"/>
          </p:cNvSpPr>
          <p:nvPr>
            <p:ph type="subTitle" idx="7"/>
          </p:nvPr>
        </p:nvSpPr>
        <p:spPr>
          <a:xfrm>
            <a:off x="1136906" y="1219850"/>
            <a:ext cx="33237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42" name="Google Shape;5942;p22"/>
          <p:cNvSpPr txBox="1">
            <a:spLocks noGrp="1"/>
          </p:cNvSpPr>
          <p:nvPr>
            <p:ph type="subTitle" idx="8"/>
          </p:nvPr>
        </p:nvSpPr>
        <p:spPr>
          <a:xfrm>
            <a:off x="5102198" y="1219850"/>
            <a:ext cx="33297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43" name="Google Shape;5943;p22"/>
          <p:cNvSpPr txBox="1">
            <a:spLocks noGrp="1"/>
          </p:cNvSpPr>
          <p:nvPr>
            <p:ph type="subTitle" idx="9"/>
          </p:nvPr>
        </p:nvSpPr>
        <p:spPr>
          <a:xfrm>
            <a:off x="1136906" y="2410475"/>
            <a:ext cx="3325800" cy="375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44" name="Google Shape;5944;p22"/>
          <p:cNvSpPr txBox="1">
            <a:spLocks noGrp="1"/>
          </p:cNvSpPr>
          <p:nvPr>
            <p:ph type="subTitle" idx="13"/>
          </p:nvPr>
        </p:nvSpPr>
        <p:spPr>
          <a:xfrm>
            <a:off x="5102198" y="2410475"/>
            <a:ext cx="3325800" cy="375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45" name="Google Shape;5945;p22"/>
          <p:cNvSpPr txBox="1">
            <a:spLocks noGrp="1"/>
          </p:cNvSpPr>
          <p:nvPr>
            <p:ph type="subTitle" idx="14"/>
          </p:nvPr>
        </p:nvSpPr>
        <p:spPr>
          <a:xfrm>
            <a:off x="1136906" y="3601100"/>
            <a:ext cx="3325800" cy="384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46" name="Google Shape;5946;p22"/>
          <p:cNvSpPr txBox="1">
            <a:spLocks noGrp="1"/>
          </p:cNvSpPr>
          <p:nvPr>
            <p:ph type="subTitle" idx="15"/>
          </p:nvPr>
        </p:nvSpPr>
        <p:spPr>
          <a:xfrm>
            <a:off x="5102198" y="3601100"/>
            <a:ext cx="3325800" cy="384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947"/>
        <p:cNvGrpSpPr/>
        <p:nvPr/>
      </p:nvGrpSpPr>
      <p:grpSpPr>
        <a:xfrm>
          <a:off x="0" y="0"/>
          <a:ext cx="0" cy="0"/>
          <a:chOff x="0" y="0"/>
          <a:chExt cx="0" cy="0"/>
        </a:xfrm>
      </p:grpSpPr>
      <p:grpSp>
        <p:nvGrpSpPr>
          <p:cNvPr id="5948" name="Google Shape;5948;p23"/>
          <p:cNvGrpSpPr/>
          <p:nvPr/>
        </p:nvGrpSpPr>
        <p:grpSpPr>
          <a:xfrm flipH="1">
            <a:off x="9" y="1228125"/>
            <a:ext cx="9144291" cy="3909793"/>
            <a:chOff x="9" y="1228125"/>
            <a:chExt cx="9144291" cy="3909793"/>
          </a:xfrm>
        </p:grpSpPr>
        <p:sp>
          <p:nvSpPr>
            <p:cNvPr id="5949" name="Google Shape;5949;p23"/>
            <p:cNvSpPr/>
            <p:nvPr/>
          </p:nvSpPr>
          <p:spPr>
            <a:xfrm flipH="1">
              <a:off x="395" y="1228125"/>
              <a:ext cx="9143905" cy="1264626"/>
            </a:xfrm>
            <a:custGeom>
              <a:avLst/>
              <a:gdLst/>
              <a:ahLst/>
              <a:cxnLst/>
              <a:rect l="l" t="t" r="r" b="b"/>
              <a:pathLst>
                <a:path w="256527" h="46264" extrusionOk="0">
                  <a:moveTo>
                    <a:pt x="170007" y="1"/>
                  </a:moveTo>
                  <a:cubicBezTo>
                    <a:pt x="164102" y="644"/>
                    <a:pt x="148464" y="9083"/>
                    <a:pt x="143155" y="11267"/>
                  </a:cubicBezTo>
                  <a:cubicBezTo>
                    <a:pt x="142063" y="11715"/>
                    <a:pt x="140721" y="11862"/>
                    <a:pt x="139283" y="11862"/>
                  </a:cubicBezTo>
                  <a:cubicBezTo>
                    <a:pt x="136504" y="11862"/>
                    <a:pt x="133275" y="11267"/>
                    <a:pt x="130349" y="10623"/>
                  </a:cubicBezTo>
                  <a:cubicBezTo>
                    <a:pt x="127470" y="9976"/>
                    <a:pt x="124888" y="9380"/>
                    <a:pt x="123499" y="9380"/>
                  </a:cubicBezTo>
                  <a:lnTo>
                    <a:pt x="123149" y="9380"/>
                  </a:lnTo>
                  <a:cubicBezTo>
                    <a:pt x="120024" y="9678"/>
                    <a:pt x="88057" y="31618"/>
                    <a:pt x="83292" y="31618"/>
                  </a:cubicBezTo>
                  <a:cubicBezTo>
                    <a:pt x="83241" y="31618"/>
                    <a:pt x="83141" y="31570"/>
                    <a:pt x="83094" y="31570"/>
                  </a:cubicBezTo>
                  <a:cubicBezTo>
                    <a:pt x="79078" y="30976"/>
                    <a:pt x="51272" y="16282"/>
                    <a:pt x="44558" y="16282"/>
                  </a:cubicBezTo>
                  <a:cubicBezTo>
                    <a:pt x="44547" y="16282"/>
                    <a:pt x="44535" y="16282"/>
                    <a:pt x="44523" y="16282"/>
                  </a:cubicBezTo>
                  <a:lnTo>
                    <a:pt x="44325" y="16282"/>
                  </a:lnTo>
                  <a:cubicBezTo>
                    <a:pt x="38071" y="16580"/>
                    <a:pt x="1" y="33159"/>
                    <a:pt x="1" y="33159"/>
                  </a:cubicBezTo>
                  <a:lnTo>
                    <a:pt x="1" y="46263"/>
                  </a:lnTo>
                  <a:lnTo>
                    <a:pt x="256527" y="46263"/>
                  </a:lnTo>
                  <a:lnTo>
                    <a:pt x="256527" y="45814"/>
                  </a:lnTo>
                  <a:cubicBezTo>
                    <a:pt x="248585" y="43285"/>
                    <a:pt x="209022" y="30478"/>
                    <a:pt x="205349" y="28791"/>
                  </a:cubicBezTo>
                  <a:cubicBezTo>
                    <a:pt x="201330" y="26904"/>
                    <a:pt x="176559" y="1"/>
                    <a:pt x="170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23"/>
            <p:cNvSpPr/>
            <p:nvPr/>
          </p:nvSpPr>
          <p:spPr>
            <a:xfrm flipH="1">
              <a:off x="9" y="2492693"/>
              <a:ext cx="9144291" cy="2466765"/>
            </a:xfrm>
            <a:custGeom>
              <a:avLst/>
              <a:gdLst/>
              <a:ahLst/>
              <a:cxnLst/>
              <a:rect l="l" t="t" r="r" b="b"/>
              <a:pathLst>
                <a:path w="256376" h="90242" extrusionOk="0">
                  <a:moveTo>
                    <a:pt x="1" y="0"/>
                  </a:moveTo>
                  <a:lnTo>
                    <a:pt x="1" y="90241"/>
                  </a:lnTo>
                  <a:lnTo>
                    <a:pt x="256376" y="90241"/>
                  </a:lnTo>
                  <a:lnTo>
                    <a:pt x="256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23"/>
            <p:cNvSpPr/>
            <p:nvPr/>
          </p:nvSpPr>
          <p:spPr>
            <a:xfrm flipH="1">
              <a:off x="538" y="3015421"/>
              <a:ext cx="9143762" cy="2122496"/>
            </a:xfrm>
            <a:custGeom>
              <a:avLst/>
              <a:gdLst/>
              <a:ahLst/>
              <a:cxnLst/>
              <a:rect l="l" t="t" r="r" b="b"/>
              <a:pathLst>
                <a:path w="198357" h="54416" extrusionOk="0">
                  <a:moveTo>
                    <a:pt x="24346" y="1"/>
                  </a:moveTo>
                  <a:cubicBezTo>
                    <a:pt x="6340" y="1"/>
                    <a:pt x="1" y="2197"/>
                    <a:pt x="1" y="2197"/>
                  </a:cubicBezTo>
                  <a:lnTo>
                    <a:pt x="1" y="54416"/>
                  </a:lnTo>
                  <a:lnTo>
                    <a:pt x="198356" y="54416"/>
                  </a:lnTo>
                  <a:lnTo>
                    <a:pt x="198356" y="2594"/>
                  </a:lnTo>
                  <a:cubicBezTo>
                    <a:pt x="198356" y="2594"/>
                    <a:pt x="173135" y="8811"/>
                    <a:pt x="134774" y="8811"/>
                  </a:cubicBezTo>
                  <a:cubicBezTo>
                    <a:pt x="119698" y="8811"/>
                    <a:pt x="102592" y="7851"/>
                    <a:pt x="84190" y="5175"/>
                  </a:cubicBezTo>
                  <a:cubicBezTo>
                    <a:pt x="56706" y="1163"/>
                    <a:pt x="37441" y="1"/>
                    <a:pt x="24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23"/>
            <p:cNvSpPr/>
            <p:nvPr/>
          </p:nvSpPr>
          <p:spPr>
            <a:xfrm flipH="1">
              <a:off x="98" y="3115559"/>
              <a:ext cx="5429445" cy="2022085"/>
            </a:xfrm>
            <a:custGeom>
              <a:avLst/>
              <a:gdLst/>
              <a:ahLst/>
              <a:cxnLst/>
              <a:rect l="l" t="t" r="r" b="b"/>
              <a:pathLst>
                <a:path w="178000" h="73517" extrusionOk="0">
                  <a:moveTo>
                    <a:pt x="178000" y="1"/>
                  </a:moveTo>
                  <a:cubicBezTo>
                    <a:pt x="178000" y="1"/>
                    <a:pt x="158594" y="14944"/>
                    <a:pt x="156708" y="14944"/>
                  </a:cubicBezTo>
                  <a:cubicBezTo>
                    <a:pt x="154770" y="14944"/>
                    <a:pt x="122902" y="16036"/>
                    <a:pt x="113920" y="19312"/>
                  </a:cubicBezTo>
                  <a:cubicBezTo>
                    <a:pt x="104886" y="22536"/>
                    <a:pt x="81854" y="45171"/>
                    <a:pt x="76045" y="47804"/>
                  </a:cubicBezTo>
                  <a:cubicBezTo>
                    <a:pt x="70187" y="50433"/>
                    <a:pt x="27352" y="63438"/>
                    <a:pt x="23131" y="63835"/>
                  </a:cubicBezTo>
                  <a:cubicBezTo>
                    <a:pt x="18914" y="64232"/>
                    <a:pt x="0" y="73516"/>
                    <a:pt x="0" y="73516"/>
                  </a:cubicBezTo>
                  <a:lnTo>
                    <a:pt x="178000" y="73516"/>
                  </a:lnTo>
                  <a:lnTo>
                    <a:pt x="1780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23"/>
          <p:cNvGrpSpPr/>
          <p:nvPr/>
        </p:nvGrpSpPr>
        <p:grpSpPr>
          <a:xfrm>
            <a:off x="-50" y="0"/>
            <a:ext cx="9144303" cy="5143501"/>
            <a:chOff x="-50" y="0"/>
            <a:chExt cx="9144303" cy="5143501"/>
          </a:xfrm>
        </p:grpSpPr>
        <p:pic>
          <p:nvPicPr>
            <p:cNvPr id="5954" name="Google Shape;5954;p23"/>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5955" name="Google Shape;5955;p23"/>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6" name="Google Shape;5956;p23"/>
          <p:cNvSpPr txBox="1">
            <a:spLocks noGrp="1"/>
          </p:cNvSpPr>
          <p:nvPr>
            <p:ph type="title"/>
          </p:nvPr>
        </p:nvSpPr>
        <p:spPr>
          <a:xfrm>
            <a:off x="3982625" y="674575"/>
            <a:ext cx="4448100" cy="760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700"/>
              <a:buNone/>
              <a:defRPr sz="5000"/>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5957" name="Google Shape;5957;p23"/>
          <p:cNvSpPr txBox="1">
            <a:spLocks noGrp="1"/>
          </p:cNvSpPr>
          <p:nvPr>
            <p:ph type="subTitle" idx="1"/>
          </p:nvPr>
        </p:nvSpPr>
        <p:spPr>
          <a:xfrm>
            <a:off x="3982625" y="1609700"/>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58" name="Google Shape;5958;p23"/>
          <p:cNvSpPr txBox="1"/>
          <p:nvPr/>
        </p:nvSpPr>
        <p:spPr>
          <a:xfrm>
            <a:off x="3982625" y="3455800"/>
            <a:ext cx="4448100" cy="730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 </a:t>
            </a:r>
            <a:r>
              <a:rPr lang="en" sz="1200">
                <a:solidFill>
                  <a:schemeClr val="dk1"/>
                </a:solidFill>
                <a:latin typeface="DM Sans"/>
                <a:ea typeface="DM Sans"/>
                <a:cs typeface="DM Sans"/>
                <a:sym typeface="DM Sans"/>
              </a:rPr>
              <a:t>This presentation template was created by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Slidesgo</a:t>
            </a:r>
            <a:r>
              <a:rPr lang="en" sz="1200" b="1">
                <a:solidFill>
                  <a:schemeClr val="dk1"/>
                </a:solidFill>
                <a:latin typeface="DM Sans"/>
                <a:ea typeface="DM Sans"/>
                <a:cs typeface="DM Sans"/>
                <a:sym typeface="DM Sans"/>
              </a:rPr>
              <a:t>, </a:t>
            </a:r>
            <a:r>
              <a:rPr lang="en" sz="1200">
                <a:solidFill>
                  <a:schemeClr val="dk1"/>
                </a:solidFill>
                <a:latin typeface="DM Sans"/>
                <a:ea typeface="DM Sans"/>
                <a:cs typeface="DM Sans"/>
                <a:sym typeface="DM Sans"/>
              </a:rPr>
              <a:t>and includes icons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Flaticon</a:t>
            </a:r>
            <a:r>
              <a:rPr lang="en" sz="1200" b="1">
                <a:solidFill>
                  <a:schemeClr val="dk1"/>
                </a:solidFill>
                <a:latin typeface="DM Sans"/>
                <a:ea typeface="DM Sans"/>
                <a:cs typeface="DM Sans"/>
                <a:sym typeface="DM Sans"/>
              </a:rPr>
              <a:t>,</a:t>
            </a:r>
            <a:r>
              <a:rPr lang="en" sz="1200">
                <a:solidFill>
                  <a:schemeClr val="dk1"/>
                </a:solidFill>
                <a:latin typeface="DM Sans"/>
                <a:ea typeface="DM Sans"/>
                <a:cs typeface="DM Sans"/>
                <a:sym typeface="DM Sans"/>
              </a:rPr>
              <a:t> and infographics &amp; images by </a:t>
            </a:r>
            <a:r>
              <a:rPr lang="en" sz="1200" b="1"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Freepik</a:t>
            </a:r>
            <a:r>
              <a:rPr lang="en" sz="1200" b="1" u="sng">
                <a:solidFill>
                  <a:schemeClr val="dk1"/>
                </a:solidFill>
                <a:latin typeface="DM Sans"/>
                <a:ea typeface="DM Sans"/>
                <a:cs typeface="DM Sans"/>
                <a:sym typeface="DM Sans"/>
              </a:rPr>
              <a:t> </a:t>
            </a:r>
            <a:endParaRPr sz="1200" b="1" u="sng">
              <a:solidFill>
                <a:schemeClr val="dk1"/>
              </a:solidFill>
              <a:latin typeface="DM Sans"/>
              <a:ea typeface="DM Sans"/>
              <a:cs typeface="DM Sans"/>
              <a:sym typeface="DM Sans"/>
            </a:endParaRPr>
          </a:p>
        </p:txBody>
      </p:sp>
      <p:grpSp>
        <p:nvGrpSpPr>
          <p:cNvPr id="5959" name="Google Shape;5959;p23"/>
          <p:cNvGrpSpPr/>
          <p:nvPr/>
        </p:nvGrpSpPr>
        <p:grpSpPr>
          <a:xfrm>
            <a:off x="106725" y="4533769"/>
            <a:ext cx="8930564" cy="1274792"/>
            <a:chOff x="106719" y="4604000"/>
            <a:chExt cx="8930564" cy="1274792"/>
          </a:xfrm>
        </p:grpSpPr>
        <p:grpSp>
          <p:nvGrpSpPr>
            <p:cNvPr id="5960" name="Google Shape;5960;p23"/>
            <p:cNvGrpSpPr/>
            <p:nvPr/>
          </p:nvGrpSpPr>
          <p:grpSpPr>
            <a:xfrm>
              <a:off x="7214269" y="4604000"/>
              <a:ext cx="1823014" cy="1274792"/>
              <a:chOff x="7156794" y="4225825"/>
              <a:chExt cx="1823014" cy="1274792"/>
            </a:xfrm>
          </p:grpSpPr>
          <p:sp>
            <p:nvSpPr>
              <p:cNvPr id="5961" name="Google Shape;5961;p2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2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2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2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23"/>
              <p:cNvSpPr/>
              <p:nvPr/>
            </p:nvSpPr>
            <p:spPr>
              <a:xfrm>
                <a:off x="84449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23"/>
              <p:cNvSpPr/>
              <p:nvPr/>
            </p:nvSpPr>
            <p:spPr>
              <a:xfrm>
                <a:off x="87670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23"/>
            <p:cNvGrpSpPr/>
            <p:nvPr/>
          </p:nvGrpSpPr>
          <p:grpSpPr>
            <a:xfrm>
              <a:off x="5924644" y="4604000"/>
              <a:ext cx="1178914" cy="1274792"/>
              <a:chOff x="7156794" y="4225825"/>
              <a:chExt cx="1178914" cy="1274792"/>
            </a:xfrm>
          </p:grpSpPr>
          <p:sp>
            <p:nvSpPr>
              <p:cNvPr id="5968" name="Google Shape;5968;p2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2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2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2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23"/>
            <p:cNvGrpSpPr/>
            <p:nvPr/>
          </p:nvGrpSpPr>
          <p:grpSpPr>
            <a:xfrm>
              <a:off x="3339519" y="4604000"/>
              <a:ext cx="1178914" cy="1274792"/>
              <a:chOff x="7156794" y="4225825"/>
              <a:chExt cx="1178914" cy="1274792"/>
            </a:xfrm>
          </p:grpSpPr>
          <p:sp>
            <p:nvSpPr>
              <p:cNvPr id="5973" name="Google Shape;5973;p2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2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2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2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23"/>
            <p:cNvGrpSpPr/>
            <p:nvPr/>
          </p:nvGrpSpPr>
          <p:grpSpPr>
            <a:xfrm>
              <a:off x="4629144" y="4604000"/>
              <a:ext cx="1178914" cy="1274792"/>
              <a:chOff x="7156794" y="4225825"/>
              <a:chExt cx="1178914" cy="1274792"/>
            </a:xfrm>
          </p:grpSpPr>
          <p:sp>
            <p:nvSpPr>
              <p:cNvPr id="5978" name="Google Shape;5978;p2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2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2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2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23"/>
            <p:cNvGrpSpPr/>
            <p:nvPr/>
          </p:nvGrpSpPr>
          <p:grpSpPr>
            <a:xfrm>
              <a:off x="106719" y="4604000"/>
              <a:ext cx="1178914" cy="1274792"/>
              <a:chOff x="7156794" y="4225825"/>
              <a:chExt cx="1178914" cy="1274792"/>
            </a:xfrm>
          </p:grpSpPr>
          <p:sp>
            <p:nvSpPr>
              <p:cNvPr id="5983" name="Google Shape;5983;p2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2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2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2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23"/>
            <p:cNvGrpSpPr/>
            <p:nvPr/>
          </p:nvGrpSpPr>
          <p:grpSpPr>
            <a:xfrm>
              <a:off x="1396344" y="4604000"/>
              <a:ext cx="1178914" cy="1274792"/>
              <a:chOff x="7156794" y="4225825"/>
              <a:chExt cx="1178914" cy="1274792"/>
            </a:xfrm>
          </p:grpSpPr>
          <p:sp>
            <p:nvSpPr>
              <p:cNvPr id="5988" name="Google Shape;5988;p2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2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23"/>
              <p:cNvSpPr/>
              <p:nvPr/>
            </p:nvSpPr>
            <p:spPr>
              <a:xfrm>
                <a:off x="78008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23"/>
              <p:cNvSpPr/>
              <p:nvPr/>
            </p:nvSpPr>
            <p:spPr>
              <a:xfrm>
                <a:off x="81229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23"/>
            <p:cNvGrpSpPr/>
            <p:nvPr/>
          </p:nvGrpSpPr>
          <p:grpSpPr>
            <a:xfrm>
              <a:off x="2691844" y="4604000"/>
              <a:ext cx="534814" cy="1274792"/>
              <a:chOff x="7156794" y="4225825"/>
              <a:chExt cx="534814" cy="1274792"/>
            </a:xfrm>
          </p:grpSpPr>
          <p:sp>
            <p:nvSpPr>
              <p:cNvPr id="5993" name="Google Shape;5993;p23"/>
              <p:cNvSpPr/>
              <p:nvPr/>
            </p:nvSpPr>
            <p:spPr>
              <a:xfrm>
                <a:off x="7156794" y="432607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23"/>
              <p:cNvSpPr/>
              <p:nvPr/>
            </p:nvSpPr>
            <p:spPr>
              <a:xfrm>
                <a:off x="7478844" y="4225825"/>
                <a:ext cx="212764" cy="1174542"/>
              </a:xfrm>
              <a:custGeom>
                <a:avLst/>
                <a:gdLst/>
                <a:ahLst/>
                <a:cxnLst/>
                <a:rect l="l" t="t" r="r" b="b"/>
                <a:pathLst>
                  <a:path w="19560" h="107979" extrusionOk="0">
                    <a:moveTo>
                      <a:pt x="1617" y="20672"/>
                    </a:moveTo>
                    <a:cubicBezTo>
                      <a:pt x="1895" y="21087"/>
                      <a:pt x="2220" y="21505"/>
                      <a:pt x="2590" y="21875"/>
                    </a:cubicBezTo>
                    <a:cubicBezTo>
                      <a:pt x="4004" y="23289"/>
                      <a:pt x="5898" y="24044"/>
                      <a:pt x="7859" y="24044"/>
                    </a:cubicBezTo>
                    <a:cubicBezTo>
                      <a:pt x="8335" y="24044"/>
                      <a:pt x="8815" y="24000"/>
                      <a:pt x="9294" y="23909"/>
                    </a:cubicBezTo>
                    <a:lnTo>
                      <a:pt x="9294" y="28626"/>
                    </a:lnTo>
                    <a:cubicBezTo>
                      <a:pt x="8924" y="27979"/>
                      <a:pt x="8509" y="27376"/>
                      <a:pt x="7954" y="26821"/>
                    </a:cubicBezTo>
                    <a:cubicBezTo>
                      <a:pt x="6536" y="25402"/>
                      <a:pt x="4646" y="24623"/>
                      <a:pt x="2658" y="24623"/>
                    </a:cubicBezTo>
                    <a:cubicBezTo>
                      <a:pt x="2313" y="24623"/>
                      <a:pt x="1966" y="24646"/>
                      <a:pt x="1617" y="24694"/>
                    </a:cubicBezTo>
                    <a:lnTo>
                      <a:pt x="1617" y="20672"/>
                    </a:lnTo>
                    <a:close/>
                    <a:moveTo>
                      <a:pt x="17895" y="20717"/>
                    </a:moveTo>
                    <a:lnTo>
                      <a:pt x="17895" y="24694"/>
                    </a:lnTo>
                    <a:cubicBezTo>
                      <a:pt x="17553" y="24646"/>
                      <a:pt x="17212" y="24623"/>
                      <a:pt x="16872" y="24623"/>
                    </a:cubicBezTo>
                    <a:cubicBezTo>
                      <a:pt x="14914" y="24623"/>
                      <a:pt x="13024" y="25402"/>
                      <a:pt x="11606" y="26821"/>
                    </a:cubicBezTo>
                    <a:cubicBezTo>
                      <a:pt x="11051" y="27376"/>
                      <a:pt x="10636" y="27979"/>
                      <a:pt x="10266" y="28626"/>
                    </a:cubicBezTo>
                    <a:lnTo>
                      <a:pt x="10266" y="23909"/>
                    </a:lnTo>
                    <a:cubicBezTo>
                      <a:pt x="10745" y="24000"/>
                      <a:pt x="11225" y="24044"/>
                      <a:pt x="11701" y="24044"/>
                    </a:cubicBezTo>
                    <a:cubicBezTo>
                      <a:pt x="13662" y="24044"/>
                      <a:pt x="15556" y="23289"/>
                      <a:pt x="16970" y="21875"/>
                    </a:cubicBezTo>
                    <a:cubicBezTo>
                      <a:pt x="17340" y="21505"/>
                      <a:pt x="17617" y="21087"/>
                      <a:pt x="17895" y="20717"/>
                    </a:cubicBezTo>
                    <a:close/>
                    <a:moveTo>
                      <a:pt x="1617" y="31075"/>
                    </a:moveTo>
                    <a:cubicBezTo>
                      <a:pt x="1895" y="31493"/>
                      <a:pt x="2220" y="31863"/>
                      <a:pt x="2590" y="32233"/>
                    </a:cubicBezTo>
                    <a:cubicBezTo>
                      <a:pt x="4004" y="33647"/>
                      <a:pt x="5898" y="34402"/>
                      <a:pt x="7859" y="34402"/>
                    </a:cubicBezTo>
                    <a:cubicBezTo>
                      <a:pt x="8335" y="34402"/>
                      <a:pt x="8815" y="34358"/>
                      <a:pt x="9294" y="34268"/>
                    </a:cubicBezTo>
                    <a:lnTo>
                      <a:pt x="9294" y="38984"/>
                    </a:lnTo>
                    <a:cubicBezTo>
                      <a:pt x="8924" y="38337"/>
                      <a:pt x="8509" y="37734"/>
                      <a:pt x="7954" y="37179"/>
                    </a:cubicBezTo>
                    <a:cubicBezTo>
                      <a:pt x="6547" y="35771"/>
                      <a:pt x="4676" y="35025"/>
                      <a:pt x="2705" y="35025"/>
                    </a:cubicBezTo>
                    <a:cubicBezTo>
                      <a:pt x="2345" y="35025"/>
                      <a:pt x="1982" y="35050"/>
                      <a:pt x="1617" y="35100"/>
                    </a:cubicBezTo>
                    <a:lnTo>
                      <a:pt x="1617" y="31075"/>
                    </a:lnTo>
                    <a:close/>
                    <a:moveTo>
                      <a:pt x="17895" y="31075"/>
                    </a:moveTo>
                    <a:lnTo>
                      <a:pt x="17895" y="35100"/>
                    </a:lnTo>
                    <a:cubicBezTo>
                      <a:pt x="17538" y="35050"/>
                      <a:pt x="17181" y="35025"/>
                      <a:pt x="16826" y="35025"/>
                    </a:cubicBezTo>
                    <a:cubicBezTo>
                      <a:pt x="14884" y="35025"/>
                      <a:pt x="13013" y="35771"/>
                      <a:pt x="11606" y="37179"/>
                    </a:cubicBezTo>
                    <a:cubicBezTo>
                      <a:pt x="11051" y="37734"/>
                      <a:pt x="10636" y="38337"/>
                      <a:pt x="10266" y="38984"/>
                    </a:cubicBezTo>
                    <a:lnTo>
                      <a:pt x="10266" y="34268"/>
                    </a:lnTo>
                    <a:cubicBezTo>
                      <a:pt x="10745" y="34358"/>
                      <a:pt x="11225" y="34402"/>
                      <a:pt x="11701" y="34402"/>
                    </a:cubicBezTo>
                    <a:cubicBezTo>
                      <a:pt x="13662" y="34402"/>
                      <a:pt x="15556" y="33647"/>
                      <a:pt x="16970" y="32233"/>
                    </a:cubicBezTo>
                    <a:cubicBezTo>
                      <a:pt x="17340" y="31863"/>
                      <a:pt x="17617" y="31493"/>
                      <a:pt x="17895" y="31075"/>
                    </a:cubicBezTo>
                    <a:close/>
                    <a:moveTo>
                      <a:pt x="1617" y="41434"/>
                    </a:moveTo>
                    <a:cubicBezTo>
                      <a:pt x="1895" y="41852"/>
                      <a:pt x="2220" y="42221"/>
                      <a:pt x="2590" y="42591"/>
                    </a:cubicBezTo>
                    <a:cubicBezTo>
                      <a:pt x="4004" y="44006"/>
                      <a:pt x="5898" y="44761"/>
                      <a:pt x="7859" y="44761"/>
                    </a:cubicBezTo>
                    <a:cubicBezTo>
                      <a:pt x="8335" y="44761"/>
                      <a:pt x="8815" y="44716"/>
                      <a:pt x="9294" y="44626"/>
                    </a:cubicBezTo>
                    <a:lnTo>
                      <a:pt x="9294" y="49343"/>
                    </a:lnTo>
                    <a:cubicBezTo>
                      <a:pt x="8924" y="48695"/>
                      <a:pt x="8509" y="48092"/>
                      <a:pt x="7954" y="47586"/>
                    </a:cubicBezTo>
                    <a:cubicBezTo>
                      <a:pt x="6546" y="46136"/>
                      <a:pt x="4673" y="45384"/>
                      <a:pt x="2701" y="45384"/>
                    </a:cubicBezTo>
                    <a:cubicBezTo>
                      <a:pt x="2342" y="45384"/>
                      <a:pt x="1980" y="45408"/>
                      <a:pt x="1617" y="45458"/>
                    </a:cubicBezTo>
                    <a:lnTo>
                      <a:pt x="1617" y="41434"/>
                    </a:lnTo>
                    <a:close/>
                    <a:moveTo>
                      <a:pt x="17895" y="41434"/>
                    </a:moveTo>
                    <a:lnTo>
                      <a:pt x="17895" y="45458"/>
                    </a:lnTo>
                    <a:cubicBezTo>
                      <a:pt x="17539" y="45408"/>
                      <a:pt x="17183" y="45384"/>
                      <a:pt x="16830" y="45384"/>
                    </a:cubicBezTo>
                    <a:cubicBezTo>
                      <a:pt x="14887" y="45384"/>
                      <a:pt x="13014" y="46136"/>
                      <a:pt x="11606" y="47586"/>
                    </a:cubicBezTo>
                    <a:cubicBezTo>
                      <a:pt x="11051" y="48092"/>
                      <a:pt x="10636" y="48695"/>
                      <a:pt x="10266" y="49343"/>
                    </a:cubicBezTo>
                    <a:lnTo>
                      <a:pt x="10266" y="44626"/>
                    </a:lnTo>
                    <a:cubicBezTo>
                      <a:pt x="10745" y="44716"/>
                      <a:pt x="11225" y="44761"/>
                      <a:pt x="11701" y="44761"/>
                    </a:cubicBezTo>
                    <a:cubicBezTo>
                      <a:pt x="13662" y="44761"/>
                      <a:pt x="15556" y="44006"/>
                      <a:pt x="16970" y="42591"/>
                    </a:cubicBezTo>
                    <a:cubicBezTo>
                      <a:pt x="17340" y="42221"/>
                      <a:pt x="17617" y="41852"/>
                      <a:pt x="17895" y="41434"/>
                    </a:cubicBezTo>
                    <a:close/>
                    <a:moveTo>
                      <a:pt x="1617" y="51792"/>
                    </a:moveTo>
                    <a:cubicBezTo>
                      <a:pt x="1895" y="52210"/>
                      <a:pt x="2220" y="52624"/>
                      <a:pt x="2590" y="52950"/>
                    </a:cubicBezTo>
                    <a:cubicBezTo>
                      <a:pt x="3985" y="54380"/>
                      <a:pt x="5845" y="55141"/>
                      <a:pt x="7778" y="55141"/>
                    </a:cubicBezTo>
                    <a:cubicBezTo>
                      <a:pt x="8280" y="55141"/>
                      <a:pt x="8788" y="55089"/>
                      <a:pt x="9294" y="54984"/>
                    </a:cubicBezTo>
                    <a:lnTo>
                      <a:pt x="9294" y="59746"/>
                    </a:lnTo>
                    <a:cubicBezTo>
                      <a:pt x="8924" y="59098"/>
                      <a:pt x="8509" y="58451"/>
                      <a:pt x="7954" y="57944"/>
                    </a:cubicBezTo>
                    <a:cubicBezTo>
                      <a:pt x="6546" y="56495"/>
                      <a:pt x="4673" y="55742"/>
                      <a:pt x="2701" y="55742"/>
                    </a:cubicBezTo>
                    <a:cubicBezTo>
                      <a:pt x="2342" y="55742"/>
                      <a:pt x="1980" y="55767"/>
                      <a:pt x="1617" y="55817"/>
                    </a:cubicBezTo>
                    <a:lnTo>
                      <a:pt x="1617" y="51792"/>
                    </a:lnTo>
                    <a:close/>
                    <a:moveTo>
                      <a:pt x="17895" y="51792"/>
                    </a:moveTo>
                    <a:lnTo>
                      <a:pt x="17895" y="55817"/>
                    </a:lnTo>
                    <a:cubicBezTo>
                      <a:pt x="17539" y="55767"/>
                      <a:pt x="17183" y="55742"/>
                      <a:pt x="16830" y="55742"/>
                    </a:cubicBezTo>
                    <a:cubicBezTo>
                      <a:pt x="14887" y="55742"/>
                      <a:pt x="13014" y="56495"/>
                      <a:pt x="11606" y="57944"/>
                    </a:cubicBezTo>
                    <a:cubicBezTo>
                      <a:pt x="11051" y="58451"/>
                      <a:pt x="10636" y="59098"/>
                      <a:pt x="10266" y="59746"/>
                    </a:cubicBezTo>
                    <a:lnTo>
                      <a:pt x="10266" y="54984"/>
                    </a:lnTo>
                    <a:cubicBezTo>
                      <a:pt x="10772" y="55089"/>
                      <a:pt x="11280" y="55141"/>
                      <a:pt x="11782" y="55141"/>
                    </a:cubicBezTo>
                    <a:cubicBezTo>
                      <a:pt x="13715" y="55141"/>
                      <a:pt x="15575" y="54380"/>
                      <a:pt x="16970" y="52950"/>
                    </a:cubicBezTo>
                    <a:cubicBezTo>
                      <a:pt x="17340" y="52624"/>
                      <a:pt x="17617" y="52210"/>
                      <a:pt x="17895" y="51792"/>
                    </a:cubicBezTo>
                    <a:close/>
                    <a:moveTo>
                      <a:pt x="1617" y="62150"/>
                    </a:moveTo>
                    <a:cubicBezTo>
                      <a:pt x="1895" y="62568"/>
                      <a:pt x="2220" y="62983"/>
                      <a:pt x="2590" y="63308"/>
                    </a:cubicBezTo>
                    <a:cubicBezTo>
                      <a:pt x="4006" y="64759"/>
                      <a:pt x="5901" y="65522"/>
                      <a:pt x="7865" y="65522"/>
                    </a:cubicBezTo>
                    <a:cubicBezTo>
                      <a:pt x="8339" y="65522"/>
                      <a:pt x="8817" y="65477"/>
                      <a:pt x="9294" y="65387"/>
                    </a:cubicBezTo>
                    <a:lnTo>
                      <a:pt x="9294" y="70104"/>
                    </a:lnTo>
                    <a:cubicBezTo>
                      <a:pt x="8924" y="69457"/>
                      <a:pt x="8509" y="68857"/>
                      <a:pt x="7954" y="68302"/>
                    </a:cubicBezTo>
                    <a:cubicBezTo>
                      <a:pt x="6537" y="66885"/>
                      <a:pt x="4650" y="66103"/>
                      <a:pt x="2664" y="66103"/>
                    </a:cubicBezTo>
                    <a:cubicBezTo>
                      <a:pt x="2317" y="66103"/>
                      <a:pt x="1968" y="66127"/>
                      <a:pt x="1617" y="66175"/>
                    </a:cubicBezTo>
                    <a:lnTo>
                      <a:pt x="1617" y="62150"/>
                    </a:lnTo>
                    <a:close/>
                    <a:moveTo>
                      <a:pt x="17895" y="62150"/>
                    </a:moveTo>
                    <a:lnTo>
                      <a:pt x="17895" y="66175"/>
                    </a:lnTo>
                    <a:cubicBezTo>
                      <a:pt x="17551" y="66127"/>
                      <a:pt x="17208" y="66103"/>
                      <a:pt x="16867" y="66103"/>
                    </a:cubicBezTo>
                    <a:cubicBezTo>
                      <a:pt x="14910" y="66103"/>
                      <a:pt x="13023" y="66885"/>
                      <a:pt x="11606" y="68302"/>
                    </a:cubicBezTo>
                    <a:cubicBezTo>
                      <a:pt x="11051" y="68857"/>
                      <a:pt x="10636" y="69457"/>
                      <a:pt x="10266" y="70104"/>
                    </a:cubicBezTo>
                    <a:lnTo>
                      <a:pt x="10266" y="65387"/>
                    </a:lnTo>
                    <a:cubicBezTo>
                      <a:pt x="10743" y="65477"/>
                      <a:pt x="11221" y="65522"/>
                      <a:pt x="11695" y="65522"/>
                    </a:cubicBezTo>
                    <a:cubicBezTo>
                      <a:pt x="13659" y="65522"/>
                      <a:pt x="15554" y="64759"/>
                      <a:pt x="16970" y="63308"/>
                    </a:cubicBezTo>
                    <a:cubicBezTo>
                      <a:pt x="17340" y="62983"/>
                      <a:pt x="17617" y="62568"/>
                      <a:pt x="17895" y="62150"/>
                    </a:cubicBezTo>
                    <a:close/>
                    <a:moveTo>
                      <a:pt x="1617" y="72557"/>
                    </a:moveTo>
                    <a:cubicBezTo>
                      <a:pt x="1895" y="72927"/>
                      <a:pt x="2220" y="73341"/>
                      <a:pt x="2590" y="73711"/>
                    </a:cubicBezTo>
                    <a:cubicBezTo>
                      <a:pt x="4004" y="75125"/>
                      <a:pt x="5898" y="75880"/>
                      <a:pt x="7859" y="75880"/>
                    </a:cubicBezTo>
                    <a:cubicBezTo>
                      <a:pt x="8335" y="75880"/>
                      <a:pt x="8815" y="75836"/>
                      <a:pt x="9294" y="75746"/>
                    </a:cubicBezTo>
                    <a:lnTo>
                      <a:pt x="9294" y="80462"/>
                    </a:lnTo>
                    <a:cubicBezTo>
                      <a:pt x="8924" y="79815"/>
                      <a:pt x="8509" y="79216"/>
                      <a:pt x="7954" y="78661"/>
                    </a:cubicBezTo>
                    <a:cubicBezTo>
                      <a:pt x="6544" y="77251"/>
                      <a:pt x="4670" y="76504"/>
                      <a:pt x="2696" y="76504"/>
                    </a:cubicBezTo>
                    <a:cubicBezTo>
                      <a:pt x="2339" y="76504"/>
                      <a:pt x="1979" y="76529"/>
                      <a:pt x="1617" y="76578"/>
                    </a:cubicBezTo>
                    <a:lnTo>
                      <a:pt x="1617" y="72557"/>
                    </a:lnTo>
                    <a:close/>
                    <a:moveTo>
                      <a:pt x="17895" y="72557"/>
                    </a:moveTo>
                    <a:lnTo>
                      <a:pt x="17895" y="76578"/>
                    </a:lnTo>
                    <a:cubicBezTo>
                      <a:pt x="17541" y="76529"/>
                      <a:pt x="17187" y="76504"/>
                      <a:pt x="16835" y="76504"/>
                    </a:cubicBezTo>
                    <a:cubicBezTo>
                      <a:pt x="14890" y="76504"/>
                      <a:pt x="13016" y="77251"/>
                      <a:pt x="11606" y="78661"/>
                    </a:cubicBezTo>
                    <a:cubicBezTo>
                      <a:pt x="11051" y="79216"/>
                      <a:pt x="10636" y="79815"/>
                      <a:pt x="10266" y="80462"/>
                    </a:cubicBezTo>
                    <a:lnTo>
                      <a:pt x="10266" y="75746"/>
                    </a:lnTo>
                    <a:cubicBezTo>
                      <a:pt x="10745" y="75836"/>
                      <a:pt x="11225" y="75880"/>
                      <a:pt x="11701" y="75880"/>
                    </a:cubicBezTo>
                    <a:cubicBezTo>
                      <a:pt x="13662" y="75880"/>
                      <a:pt x="15556" y="75125"/>
                      <a:pt x="16970" y="73711"/>
                    </a:cubicBezTo>
                    <a:cubicBezTo>
                      <a:pt x="17340" y="73341"/>
                      <a:pt x="17617" y="72927"/>
                      <a:pt x="17895" y="72557"/>
                    </a:cubicBezTo>
                    <a:close/>
                    <a:moveTo>
                      <a:pt x="1617" y="82915"/>
                    </a:moveTo>
                    <a:cubicBezTo>
                      <a:pt x="1895" y="83329"/>
                      <a:pt x="2220" y="83699"/>
                      <a:pt x="2590" y="84069"/>
                    </a:cubicBezTo>
                    <a:cubicBezTo>
                      <a:pt x="4004" y="85483"/>
                      <a:pt x="5898" y="86239"/>
                      <a:pt x="7859" y="86239"/>
                    </a:cubicBezTo>
                    <a:cubicBezTo>
                      <a:pt x="8335" y="86239"/>
                      <a:pt x="8815" y="86194"/>
                      <a:pt x="9294" y="86104"/>
                    </a:cubicBezTo>
                    <a:lnTo>
                      <a:pt x="9294" y="90821"/>
                    </a:lnTo>
                    <a:cubicBezTo>
                      <a:pt x="8924" y="90173"/>
                      <a:pt x="8509" y="89574"/>
                      <a:pt x="7954" y="89019"/>
                    </a:cubicBezTo>
                    <a:cubicBezTo>
                      <a:pt x="6544" y="87609"/>
                      <a:pt x="4670" y="86863"/>
                      <a:pt x="2696" y="86863"/>
                    </a:cubicBezTo>
                    <a:cubicBezTo>
                      <a:pt x="2339" y="86863"/>
                      <a:pt x="1979" y="86887"/>
                      <a:pt x="1617" y="86936"/>
                    </a:cubicBezTo>
                    <a:lnTo>
                      <a:pt x="1617" y="82915"/>
                    </a:lnTo>
                    <a:close/>
                    <a:moveTo>
                      <a:pt x="17895" y="82915"/>
                    </a:moveTo>
                    <a:lnTo>
                      <a:pt x="17895" y="86936"/>
                    </a:lnTo>
                    <a:cubicBezTo>
                      <a:pt x="17541" y="86887"/>
                      <a:pt x="17187" y="86863"/>
                      <a:pt x="16835" y="86863"/>
                    </a:cubicBezTo>
                    <a:cubicBezTo>
                      <a:pt x="14890" y="86863"/>
                      <a:pt x="13016" y="87609"/>
                      <a:pt x="11606" y="89019"/>
                    </a:cubicBezTo>
                    <a:cubicBezTo>
                      <a:pt x="11051" y="89574"/>
                      <a:pt x="10636" y="90173"/>
                      <a:pt x="10266" y="90821"/>
                    </a:cubicBezTo>
                    <a:lnTo>
                      <a:pt x="10266" y="86104"/>
                    </a:lnTo>
                    <a:cubicBezTo>
                      <a:pt x="10745" y="86194"/>
                      <a:pt x="11225" y="86239"/>
                      <a:pt x="11701" y="86239"/>
                    </a:cubicBezTo>
                    <a:cubicBezTo>
                      <a:pt x="13662" y="86239"/>
                      <a:pt x="15556" y="85483"/>
                      <a:pt x="16970" y="84069"/>
                    </a:cubicBezTo>
                    <a:cubicBezTo>
                      <a:pt x="17340" y="83699"/>
                      <a:pt x="17617" y="83329"/>
                      <a:pt x="17895" y="82915"/>
                    </a:cubicBezTo>
                    <a:close/>
                    <a:moveTo>
                      <a:pt x="9294" y="0"/>
                    </a:moveTo>
                    <a:lnTo>
                      <a:pt x="9294" y="18268"/>
                    </a:lnTo>
                    <a:cubicBezTo>
                      <a:pt x="8924" y="17620"/>
                      <a:pt x="8509" y="16973"/>
                      <a:pt x="7954" y="16462"/>
                    </a:cubicBezTo>
                    <a:cubicBezTo>
                      <a:pt x="7351" y="15863"/>
                      <a:pt x="6660" y="15353"/>
                      <a:pt x="5920" y="15031"/>
                    </a:cubicBezTo>
                    <a:lnTo>
                      <a:pt x="5920" y="4254"/>
                    </a:lnTo>
                    <a:lnTo>
                      <a:pt x="4902" y="4254"/>
                    </a:lnTo>
                    <a:lnTo>
                      <a:pt x="4902" y="14613"/>
                    </a:lnTo>
                    <a:cubicBezTo>
                      <a:pt x="4189" y="14387"/>
                      <a:pt x="3429" y="14274"/>
                      <a:pt x="2640" y="14274"/>
                    </a:cubicBezTo>
                    <a:cubicBezTo>
                      <a:pt x="2304" y="14274"/>
                      <a:pt x="1963" y="14294"/>
                      <a:pt x="1617" y="14335"/>
                    </a:cubicBezTo>
                    <a:lnTo>
                      <a:pt x="1617" y="7306"/>
                    </a:lnTo>
                    <a:lnTo>
                      <a:pt x="648" y="7306"/>
                    </a:lnTo>
                    <a:lnTo>
                      <a:pt x="648" y="14520"/>
                    </a:lnTo>
                    <a:lnTo>
                      <a:pt x="556" y="14890"/>
                    </a:lnTo>
                    <a:cubicBezTo>
                      <a:pt x="278" y="16141"/>
                      <a:pt x="322" y="17387"/>
                      <a:pt x="648" y="18545"/>
                    </a:cubicBezTo>
                    <a:lnTo>
                      <a:pt x="648" y="24879"/>
                    </a:lnTo>
                    <a:lnTo>
                      <a:pt x="556" y="25249"/>
                    </a:lnTo>
                    <a:cubicBezTo>
                      <a:pt x="278" y="26499"/>
                      <a:pt x="322" y="27746"/>
                      <a:pt x="648" y="28904"/>
                    </a:cubicBezTo>
                    <a:lnTo>
                      <a:pt x="648" y="35285"/>
                    </a:lnTo>
                    <a:lnTo>
                      <a:pt x="556" y="35607"/>
                    </a:lnTo>
                    <a:cubicBezTo>
                      <a:pt x="278" y="36857"/>
                      <a:pt x="322" y="38104"/>
                      <a:pt x="648" y="39306"/>
                    </a:cubicBezTo>
                    <a:lnTo>
                      <a:pt x="648" y="45643"/>
                    </a:lnTo>
                    <a:lnTo>
                      <a:pt x="556" y="46013"/>
                    </a:lnTo>
                    <a:cubicBezTo>
                      <a:pt x="278" y="47216"/>
                      <a:pt x="322" y="48462"/>
                      <a:pt x="648" y="49665"/>
                    </a:cubicBezTo>
                    <a:lnTo>
                      <a:pt x="648" y="56002"/>
                    </a:lnTo>
                    <a:lnTo>
                      <a:pt x="556" y="56372"/>
                    </a:lnTo>
                    <a:cubicBezTo>
                      <a:pt x="278" y="57618"/>
                      <a:pt x="322" y="58869"/>
                      <a:pt x="648" y="60023"/>
                    </a:cubicBezTo>
                    <a:lnTo>
                      <a:pt x="648" y="66360"/>
                    </a:lnTo>
                    <a:lnTo>
                      <a:pt x="556" y="66730"/>
                    </a:lnTo>
                    <a:cubicBezTo>
                      <a:pt x="278" y="67977"/>
                      <a:pt x="322" y="69227"/>
                      <a:pt x="648" y="70381"/>
                    </a:cubicBezTo>
                    <a:lnTo>
                      <a:pt x="648" y="76763"/>
                    </a:lnTo>
                    <a:lnTo>
                      <a:pt x="556" y="77089"/>
                    </a:lnTo>
                    <a:cubicBezTo>
                      <a:pt x="278" y="78335"/>
                      <a:pt x="322" y="79586"/>
                      <a:pt x="648" y="80740"/>
                    </a:cubicBezTo>
                    <a:lnTo>
                      <a:pt x="648" y="87121"/>
                    </a:lnTo>
                    <a:lnTo>
                      <a:pt x="556" y="87447"/>
                    </a:lnTo>
                    <a:cubicBezTo>
                      <a:pt x="1" y="89988"/>
                      <a:pt x="741" y="92626"/>
                      <a:pt x="2590" y="94428"/>
                    </a:cubicBezTo>
                    <a:cubicBezTo>
                      <a:pt x="3985" y="95864"/>
                      <a:pt x="5864" y="96612"/>
                      <a:pt x="7839" y="96612"/>
                    </a:cubicBezTo>
                    <a:cubicBezTo>
                      <a:pt x="8153" y="96612"/>
                      <a:pt x="8469" y="96593"/>
                      <a:pt x="8787" y="96555"/>
                    </a:cubicBezTo>
                    <a:lnTo>
                      <a:pt x="8787" y="107979"/>
                    </a:lnTo>
                    <a:lnTo>
                      <a:pt x="10773" y="107979"/>
                    </a:lnTo>
                    <a:lnTo>
                      <a:pt x="10773" y="96555"/>
                    </a:lnTo>
                    <a:cubicBezTo>
                      <a:pt x="11091" y="96593"/>
                      <a:pt x="11407" y="96612"/>
                      <a:pt x="11721" y="96612"/>
                    </a:cubicBezTo>
                    <a:cubicBezTo>
                      <a:pt x="13696" y="96612"/>
                      <a:pt x="15575" y="95864"/>
                      <a:pt x="16970" y="94428"/>
                    </a:cubicBezTo>
                    <a:cubicBezTo>
                      <a:pt x="18819" y="92626"/>
                      <a:pt x="19559" y="89988"/>
                      <a:pt x="19004" y="87447"/>
                    </a:cubicBezTo>
                    <a:lnTo>
                      <a:pt x="18912" y="87121"/>
                    </a:lnTo>
                    <a:lnTo>
                      <a:pt x="18912" y="80788"/>
                    </a:lnTo>
                    <a:cubicBezTo>
                      <a:pt x="19238" y="79586"/>
                      <a:pt x="19282" y="78335"/>
                      <a:pt x="19004" y="77089"/>
                    </a:cubicBezTo>
                    <a:lnTo>
                      <a:pt x="18912" y="76763"/>
                    </a:lnTo>
                    <a:lnTo>
                      <a:pt x="18912" y="70381"/>
                    </a:lnTo>
                    <a:cubicBezTo>
                      <a:pt x="19238" y="69227"/>
                      <a:pt x="19282" y="67977"/>
                      <a:pt x="19004" y="66730"/>
                    </a:cubicBezTo>
                    <a:lnTo>
                      <a:pt x="18912" y="66360"/>
                    </a:lnTo>
                    <a:lnTo>
                      <a:pt x="18912" y="60023"/>
                    </a:lnTo>
                    <a:cubicBezTo>
                      <a:pt x="19238" y="58869"/>
                      <a:pt x="19282" y="57618"/>
                      <a:pt x="19004" y="56372"/>
                    </a:cubicBezTo>
                    <a:lnTo>
                      <a:pt x="18912" y="56002"/>
                    </a:lnTo>
                    <a:lnTo>
                      <a:pt x="18912" y="49665"/>
                    </a:lnTo>
                    <a:cubicBezTo>
                      <a:pt x="19238" y="48462"/>
                      <a:pt x="19282" y="47216"/>
                      <a:pt x="19004" y="46013"/>
                    </a:cubicBezTo>
                    <a:lnTo>
                      <a:pt x="18912" y="45643"/>
                    </a:lnTo>
                    <a:lnTo>
                      <a:pt x="18912" y="39306"/>
                    </a:lnTo>
                    <a:cubicBezTo>
                      <a:pt x="19238" y="38104"/>
                      <a:pt x="19282" y="36857"/>
                      <a:pt x="19004" y="35607"/>
                    </a:cubicBezTo>
                    <a:lnTo>
                      <a:pt x="18912" y="35285"/>
                    </a:lnTo>
                    <a:lnTo>
                      <a:pt x="18912" y="28904"/>
                    </a:lnTo>
                    <a:cubicBezTo>
                      <a:pt x="19238" y="27746"/>
                      <a:pt x="19282" y="26499"/>
                      <a:pt x="19004" y="25249"/>
                    </a:cubicBezTo>
                    <a:lnTo>
                      <a:pt x="18912" y="24879"/>
                    </a:lnTo>
                    <a:lnTo>
                      <a:pt x="18912" y="18545"/>
                    </a:lnTo>
                    <a:cubicBezTo>
                      <a:pt x="19238" y="17387"/>
                      <a:pt x="19282" y="16141"/>
                      <a:pt x="19004" y="14890"/>
                    </a:cubicBezTo>
                    <a:lnTo>
                      <a:pt x="18912" y="14520"/>
                    </a:lnTo>
                    <a:lnTo>
                      <a:pt x="18912" y="7306"/>
                    </a:lnTo>
                    <a:lnTo>
                      <a:pt x="17895" y="7306"/>
                    </a:lnTo>
                    <a:lnTo>
                      <a:pt x="17895" y="14335"/>
                    </a:lnTo>
                    <a:cubicBezTo>
                      <a:pt x="17563" y="14294"/>
                      <a:pt x="17232" y="14274"/>
                      <a:pt x="16902" y="14274"/>
                    </a:cubicBezTo>
                    <a:cubicBezTo>
                      <a:pt x="16127" y="14274"/>
                      <a:pt x="15358" y="14387"/>
                      <a:pt x="14613" y="14613"/>
                    </a:cubicBezTo>
                    <a:lnTo>
                      <a:pt x="14613" y="4254"/>
                    </a:lnTo>
                    <a:lnTo>
                      <a:pt x="13640" y="4254"/>
                    </a:lnTo>
                    <a:lnTo>
                      <a:pt x="13640" y="15031"/>
                    </a:lnTo>
                    <a:cubicBezTo>
                      <a:pt x="12900" y="15353"/>
                      <a:pt x="12209" y="15863"/>
                      <a:pt x="11606" y="16462"/>
                    </a:cubicBezTo>
                    <a:cubicBezTo>
                      <a:pt x="11051" y="16973"/>
                      <a:pt x="10636" y="17620"/>
                      <a:pt x="10266" y="18268"/>
                    </a:cubicBezTo>
                    <a:lnTo>
                      <a:pt x="10266"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995"/>
        <p:cNvGrpSpPr/>
        <p:nvPr/>
      </p:nvGrpSpPr>
      <p:grpSpPr>
        <a:xfrm>
          <a:off x="0" y="0"/>
          <a:ext cx="0" cy="0"/>
          <a:chOff x="0" y="0"/>
          <a:chExt cx="0" cy="0"/>
        </a:xfrm>
      </p:grpSpPr>
      <p:sp>
        <p:nvSpPr>
          <p:cNvPr id="5996" name="Google Shape;5996;p24"/>
          <p:cNvSpPr/>
          <p:nvPr/>
        </p:nvSpPr>
        <p:spPr>
          <a:xfrm flipH="1">
            <a:off x="386" y="1410037"/>
            <a:ext cx="9143905" cy="1205568"/>
          </a:xfrm>
          <a:custGeom>
            <a:avLst/>
            <a:gdLst/>
            <a:ahLst/>
            <a:cxnLst/>
            <a:rect l="l" t="t" r="r" b="b"/>
            <a:pathLst>
              <a:path w="256527" h="46264" extrusionOk="0">
                <a:moveTo>
                  <a:pt x="170007" y="1"/>
                </a:moveTo>
                <a:cubicBezTo>
                  <a:pt x="164102" y="644"/>
                  <a:pt x="148464" y="9083"/>
                  <a:pt x="143155" y="11267"/>
                </a:cubicBezTo>
                <a:cubicBezTo>
                  <a:pt x="142063" y="11715"/>
                  <a:pt x="140721" y="11862"/>
                  <a:pt x="139283" y="11862"/>
                </a:cubicBezTo>
                <a:cubicBezTo>
                  <a:pt x="136504" y="11862"/>
                  <a:pt x="133275" y="11267"/>
                  <a:pt x="130349" y="10623"/>
                </a:cubicBezTo>
                <a:cubicBezTo>
                  <a:pt x="127470" y="9976"/>
                  <a:pt x="124888" y="9380"/>
                  <a:pt x="123499" y="9380"/>
                </a:cubicBezTo>
                <a:lnTo>
                  <a:pt x="123149" y="9380"/>
                </a:lnTo>
                <a:cubicBezTo>
                  <a:pt x="120024" y="9678"/>
                  <a:pt x="88057" y="31618"/>
                  <a:pt x="83292" y="31618"/>
                </a:cubicBezTo>
                <a:cubicBezTo>
                  <a:pt x="83241" y="31618"/>
                  <a:pt x="83141" y="31570"/>
                  <a:pt x="83094" y="31570"/>
                </a:cubicBezTo>
                <a:cubicBezTo>
                  <a:pt x="79078" y="30976"/>
                  <a:pt x="51272" y="16282"/>
                  <a:pt x="44558" y="16282"/>
                </a:cubicBezTo>
                <a:cubicBezTo>
                  <a:pt x="44547" y="16282"/>
                  <a:pt x="44535" y="16282"/>
                  <a:pt x="44523" y="16282"/>
                </a:cubicBezTo>
                <a:lnTo>
                  <a:pt x="44325" y="16282"/>
                </a:lnTo>
                <a:cubicBezTo>
                  <a:pt x="38071" y="16580"/>
                  <a:pt x="1" y="33159"/>
                  <a:pt x="1" y="33159"/>
                </a:cubicBezTo>
                <a:lnTo>
                  <a:pt x="1" y="46263"/>
                </a:lnTo>
                <a:lnTo>
                  <a:pt x="256527" y="46263"/>
                </a:lnTo>
                <a:lnTo>
                  <a:pt x="256527" y="45814"/>
                </a:lnTo>
                <a:cubicBezTo>
                  <a:pt x="248585" y="43285"/>
                  <a:pt x="209022" y="30478"/>
                  <a:pt x="205349" y="28791"/>
                </a:cubicBezTo>
                <a:cubicBezTo>
                  <a:pt x="201330" y="26904"/>
                  <a:pt x="176559" y="1"/>
                  <a:pt x="170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24"/>
          <p:cNvSpPr/>
          <p:nvPr/>
        </p:nvSpPr>
        <p:spPr>
          <a:xfrm flipH="1">
            <a:off x="0" y="2615551"/>
            <a:ext cx="9144291" cy="2351567"/>
          </a:xfrm>
          <a:custGeom>
            <a:avLst/>
            <a:gdLst/>
            <a:ahLst/>
            <a:cxnLst/>
            <a:rect l="l" t="t" r="r" b="b"/>
            <a:pathLst>
              <a:path w="256376" h="90242" extrusionOk="0">
                <a:moveTo>
                  <a:pt x="1" y="0"/>
                </a:moveTo>
                <a:lnTo>
                  <a:pt x="1" y="90241"/>
                </a:lnTo>
                <a:lnTo>
                  <a:pt x="256376" y="90241"/>
                </a:lnTo>
                <a:lnTo>
                  <a:pt x="2563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24"/>
          <p:cNvSpPr/>
          <p:nvPr/>
        </p:nvSpPr>
        <p:spPr>
          <a:xfrm flipH="1">
            <a:off x="529" y="3113867"/>
            <a:ext cx="9143762" cy="2023376"/>
          </a:xfrm>
          <a:custGeom>
            <a:avLst/>
            <a:gdLst/>
            <a:ahLst/>
            <a:cxnLst/>
            <a:rect l="l" t="t" r="r" b="b"/>
            <a:pathLst>
              <a:path w="198357" h="54416" extrusionOk="0">
                <a:moveTo>
                  <a:pt x="24346" y="1"/>
                </a:moveTo>
                <a:cubicBezTo>
                  <a:pt x="6340" y="1"/>
                  <a:pt x="1" y="2197"/>
                  <a:pt x="1" y="2197"/>
                </a:cubicBezTo>
                <a:lnTo>
                  <a:pt x="1" y="54416"/>
                </a:lnTo>
                <a:lnTo>
                  <a:pt x="198356" y="54416"/>
                </a:lnTo>
                <a:lnTo>
                  <a:pt x="198356" y="2594"/>
                </a:lnTo>
                <a:cubicBezTo>
                  <a:pt x="198356" y="2594"/>
                  <a:pt x="173135" y="8811"/>
                  <a:pt x="134774" y="8811"/>
                </a:cubicBezTo>
                <a:cubicBezTo>
                  <a:pt x="119698" y="8811"/>
                  <a:pt x="102592" y="7851"/>
                  <a:pt x="84190" y="5175"/>
                </a:cubicBezTo>
                <a:cubicBezTo>
                  <a:pt x="56706" y="1163"/>
                  <a:pt x="37441" y="1"/>
                  <a:pt x="24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24"/>
          <p:cNvSpPr/>
          <p:nvPr/>
        </p:nvSpPr>
        <p:spPr>
          <a:xfrm flipH="1">
            <a:off x="89" y="3209329"/>
            <a:ext cx="5429445" cy="1927654"/>
          </a:xfrm>
          <a:custGeom>
            <a:avLst/>
            <a:gdLst/>
            <a:ahLst/>
            <a:cxnLst/>
            <a:rect l="l" t="t" r="r" b="b"/>
            <a:pathLst>
              <a:path w="178000" h="73517" extrusionOk="0">
                <a:moveTo>
                  <a:pt x="178000" y="1"/>
                </a:moveTo>
                <a:cubicBezTo>
                  <a:pt x="178000" y="1"/>
                  <a:pt x="158594" y="14944"/>
                  <a:pt x="156708" y="14944"/>
                </a:cubicBezTo>
                <a:cubicBezTo>
                  <a:pt x="154770" y="14944"/>
                  <a:pt x="122902" y="16036"/>
                  <a:pt x="113920" y="19312"/>
                </a:cubicBezTo>
                <a:cubicBezTo>
                  <a:pt x="104886" y="22536"/>
                  <a:pt x="81854" y="45171"/>
                  <a:pt x="76045" y="47804"/>
                </a:cubicBezTo>
                <a:cubicBezTo>
                  <a:pt x="70187" y="50433"/>
                  <a:pt x="27352" y="63438"/>
                  <a:pt x="23131" y="63835"/>
                </a:cubicBezTo>
                <a:cubicBezTo>
                  <a:pt x="18914" y="64232"/>
                  <a:pt x="0" y="73516"/>
                  <a:pt x="0" y="73516"/>
                </a:cubicBezTo>
                <a:lnTo>
                  <a:pt x="178000" y="73516"/>
                </a:lnTo>
                <a:lnTo>
                  <a:pt x="1780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0" name="Google Shape;6000;p24"/>
          <p:cNvGrpSpPr/>
          <p:nvPr/>
        </p:nvGrpSpPr>
        <p:grpSpPr>
          <a:xfrm>
            <a:off x="0" y="1775334"/>
            <a:ext cx="9144291" cy="3362422"/>
            <a:chOff x="9" y="1228125"/>
            <a:chExt cx="9144291" cy="3909793"/>
          </a:xfrm>
        </p:grpSpPr>
        <p:sp>
          <p:nvSpPr>
            <p:cNvPr id="6001" name="Google Shape;6001;p24"/>
            <p:cNvSpPr/>
            <p:nvPr/>
          </p:nvSpPr>
          <p:spPr>
            <a:xfrm flipH="1">
              <a:off x="395" y="1228125"/>
              <a:ext cx="9143905" cy="1264626"/>
            </a:xfrm>
            <a:custGeom>
              <a:avLst/>
              <a:gdLst/>
              <a:ahLst/>
              <a:cxnLst/>
              <a:rect l="l" t="t" r="r" b="b"/>
              <a:pathLst>
                <a:path w="256527" h="46264" extrusionOk="0">
                  <a:moveTo>
                    <a:pt x="170007" y="1"/>
                  </a:moveTo>
                  <a:cubicBezTo>
                    <a:pt x="164102" y="644"/>
                    <a:pt x="148464" y="9083"/>
                    <a:pt x="143155" y="11267"/>
                  </a:cubicBezTo>
                  <a:cubicBezTo>
                    <a:pt x="142063" y="11715"/>
                    <a:pt x="140721" y="11862"/>
                    <a:pt x="139283" y="11862"/>
                  </a:cubicBezTo>
                  <a:cubicBezTo>
                    <a:pt x="136504" y="11862"/>
                    <a:pt x="133275" y="11267"/>
                    <a:pt x="130349" y="10623"/>
                  </a:cubicBezTo>
                  <a:cubicBezTo>
                    <a:pt x="127470" y="9976"/>
                    <a:pt x="124888" y="9380"/>
                    <a:pt x="123499" y="9380"/>
                  </a:cubicBezTo>
                  <a:lnTo>
                    <a:pt x="123149" y="9380"/>
                  </a:lnTo>
                  <a:cubicBezTo>
                    <a:pt x="120024" y="9678"/>
                    <a:pt x="88057" y="31618"/>
                    <a:pt x="83292" y="31618"/>
                  </a:cubicBezTo>
                  <a:cubicBezTo>
                    <a:pt x="83241" y="31618"/>
                    <a:pt x="83141" y="31570"/>
                    <a:pt x="83094" y="31570"/>
                  </a:cubicBezTo>
                  <a:cubicBezTo>
                    <a:pt x="79078" y="30976"/>
                    <a:pt x="51272" y="16282"/>
                    <a:pt x="44558" y="16282"/>
                  </a:cubicBezTo>
                  <a:cubicBezTo>
                    <a:pt x="44547" y="16282"/>
                    <a:pt x="44535" y="16282"/>
                    <a:pt x="44523" y="16282"/>
                  </a:cubicBezTo>
                  <a:lnTo>
                    <a:pt x="44325" y="16282"/>
                  </a:lnTo>
                  <a:cubicBezTo>
                    <a:pt x="38071" y="16580"/>
                    <a:pt x="1" y="33159"/>
                    <a:pt x="1" y="33159"/>
                  </a:cubicBezTo>
                  <a:lnTo>
                    <a:pt x="1" y="46263"/>
                  </a:lnTo>
                  <a:lnTo>
                    <a:pt x="256527" y="46263"/>
                  </a:lnTo>
                  <a:lnTo>
                    <a:pt x="256527" y="45814"/>
                  </a:lnTo>
                  <a:cubicBezTo>
                    <a:pt x="248585" y="43285"/>
                    <a:pt x="209022" y="30478"/>
                    <a:pt x="205349" y="28791"/>
                  </a:cubicBezTo>
                  <a:cubicBezTo>
                    <a:pt x="201330" y="26904"/>
                    <a:pt x="176559" y="1"/>
                    <a:pt x="170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24"/>
            <p:cNvSpPr/>
            <p:nvPr/>
          </p:nvSpPr>
          <p:spPr>
            <a:xfrm flipH="1">
              <a:off x="9" y="2492693"/>
              <a:ext cx="9144291" cy="2466765"/>
            </a:xfrm>
            <a:custGeom>
              <a:avLst/>
              <a:gdLst/>
              <a:ahLst/>
              <a:cxnLst/>
              <a:rect l="l" t="t" r="r" b="b"/>
              <a:pathLst>
                <a:path w="256376" h="90242" extrusionOk="0">
                  <a:moveTo>
                    <a:pt x="1" y="0"/>
                  </a:moveTo>
                  <a:lnTo>
                    <a:pt x="1" y="90241"/>
                  </a:lnTo>
                  <a:lnTo>
                    <a:pt x="256376" y="90241"/>
                  </a:lnTo>
                  <a:lnTo>
                    <a:pt x="256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24"/>
            <p:cNvSpPr/>
            <p:nvPr/>
          </p:nvSpPr>
          <p:spPr>
            <a:xfrm flipH="1">
              <a:off x="538" y="3015421"/>
              <a:ext cx="9143762" cy="2122496"/>
            </a:xfrm>
            <a:custGeom>
              <a:avLst/>
              <a:gdLst/>
              <a:ahLst/>
              <a:cxnLst/>
              <a:rect l="l" t="t" r="r" b="b"/>
              <a:pathLst>
                <a:path w="198357" h="54416" extrusionOk="0">
                  <a:moveTo>
                    <a:pt x="24346" y="1"/>
                  </a:moveTo>
                  <a:cubicBezTo>
                    <a:pt x="6340" y="1"/>
                    <a:pt x="1" y="2197"/>
                    <a:pt x="1" y="2197"/>
                  </a:cubicBezTo>
                  <a:lnTo>
                    <a:pt x="1" y="54416"/>
                  </a:lnTo>
                  <a:lnTo>
                    <a:pt x="198356" y="54416"/>
                  </a:lnTo>
                  <a:lnTo>
                    <a:pt x="198356" y="2594"/>
                  </a:lnTo>
                  <a:cubicBezTo>
                    <a:pt x="198356" y="2594"/>
                    <a:pt x="173135" y="8811"/>
                    <a:pt x="134774" y="8811"/>
                  </a:cubicBezTo>
                  <a:cubicBezTo>
                    <a:pt x="119698" y="8811"/>
                    <a:pt x="102592" y="7851"/>
                    <a:pt x="84190" y="5175"/>
                  </a:cubicBezTo>
                  <a:cubicBezTo>
                    <a:pt x="56706" y="1163"/>
                    <a:pt x="37441" y="1"/>
                    <a:pt x="24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24"/>
            <p:cNvSpPr/>
            <p:nvPr/>
          </p:nvSpPr>
          <p:spPr>
            <a:xfrm flipH="1">
              <a:off x="98" y="3115559"/>
              <a:ext cx="5429445" cy="2022085"/>
            </a:xfrm>
            <a:custGeom>
              <a:avLst/>
              <a:gdLst/>
              <a:ahLst/>
              <a:cxnLst/>
              <a:rect l="l" t="t" r="r" b="b"/>
              <a:pathLst>
                <a:path w="178000" h="73517" extrusionOk="0">
                  <a:moveTo>
                    <a:pt x="178000" y="1"/>
                  </a:moveTo>
                  <a:cubicBezTo>
                    <a:pt x="178000" y="1"/>
                    <a:pt x="158594" y="14944"/>
                    <a:pt x="156708" y="14944"/>
                  </a:cubicBezTo>
                  <a:cubicBezTo>
                    <a:pt x="154770" y="14944"/>
                    <a:pt x="122902" y="16036"/>
                    <a:pt x="113920" y="19312"/>
                  </a:cubicBezTo>
                  <a:cubicBezTo>
                    <a:pt x="104886" y="22536"/>
                    <a:pt x="81854" y="45171"/>
                    <a:pt x="76045" y="47804"/>
                  </a:cubicBezTo>
                  <a:cubicBezTo>
                    <a:pt x="70187" y="50433"/>
                    <a:pt x="27352" y="63438"/>
                    <a:pt x="23131" y="63835"/>
                  </a:cubicBezTo>
                  <a:cubicBezTo>
                    <a:pt x="18914" y="64232"/>
                    <a:pt x="0" y="73516"/>
                    <a:pt x="0" y="73516"/>
                  </a:cubicBezTo>
                  <a:lnTo>
                    <a:pt x="178000" y="73516"/>
                  </a:lnTo>
                  <a:lnTo>
                    <a:pt x="1780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24"/>
          <p:cNvGrpSpPr/>
          <p:nvPr/>
        </p:nvGrpSpPr>
        <p:grpSpPr>
          <a:xfrm>
            <a:off x="-50" y="0"/>
            <a:ext cx="9144303" cy="5143501"/>
            <a:chOff x="-50" y="0"/>
            <a:chExt cx="9144303" cy="5143501"/>
          </a:xfrm>
        </p:grpSpPr>
        <p:pic>
          <p:nvPicPr>
            <p:cNvPr id="6006" name="Google Shape;6006;p24"/>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6007" name="Google Shape;6007;p24"/>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24"/>
          <p:cNvGrpSpPr/>
          <p:nvPr/>
        </p:nvGrpSpPr>
        <p:grpSpPr>
          <a:xfrm>
            <a:off x="199125" y="4310116"/>
            <a:ext cx="8745772" cy="1211073"/>
            <a:chOff x="199125" y="4681116"/>
            <a:chExt cx="8745772" cy="1211073"/>
          </a:xfrm>
        </p:grpSpPr>
        <p:grpSp>
          <p:nvGrpSpPr>
            <p:cNvPr id="6009" name="Google Shape;6009;p24"/>
            <p:cNvGrpSpPr/>
            <p:nvPr/>
          </p:nvGrpSpPr>
          <p:grpSpPr>
            <a:xfrm>
              <a:off x="199125" y="4681116"/>
              <a:ext cx="262572" cy="1089523"/>
              <a:chOff x="2929350" y="325975"/>
              <a:chExt cx="603475" cy="2504075"/>
            </a:xfrm>
          </p:grpSpPr>
          <p:sp>
            <p:nvSpPr>
              <p:cNvPr id="6010" name="Google Shape;6010;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24"/>
            <p:cNvGrpSpPr/>
            <p:nvPr/>
          </p:nvGrpSpPr>
          <p:grpSpPr>
            <a:xfrm>
              <a:off x="584725" y="4802666"/>
              <a:ext cx="262572" cy="1089523"/>
              <a:chOff x="2929350" y="325975"/>
              <a:chExt cx="603475" cy="2504075"/>
            </a:xfrm>
          </p:grpSpPr>
          <p:sp>
            <p:nvSpPr>
              <p:cNvPr id="6031" name="Google Shape;6031;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24"/>
            <p:cNvGrpSpPr/>
            <p:nvPr/>
          </p:nvGrpSpPr>
          <p:grpSpPr>
            <a:xfrm>
              <a:off x="970325" y="4681116"/>
              <a:ext cx="262572" cy="1089523"/>
              <a:chOff x="2929350" y="325975"/>
              <a:chExt cx="603475" cy="2504075"/>
            </a:xfrm>
          </p:grpSpPr>
          <p:sp>
            <p:nvSpPr>
              <p:cNvPr id="6052" name="Google Shape;6052;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24"/>
            <p:cNvGrpSpPr/>
            <p:nvPr/>
          </p:nvGrpSpPr>
          <p:grpSpPr>
            <a:xfrm>
              <a:off x="1355925" y="4802666"/>
              <a:ext cx="262572" cy="1089523"/>
              <a:chOff x="2929350" y="325975"/>
              <a:chExt cx="603475" cy="2504075"/>
            </a:xfrm>
          </p:grpSpPr>
          <p:sp>
            <p:nvSpPr>
              <p:cNvPr id="6073" name="Google Shape;6073;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24"/>
            <p:cNvGrpSpPr/>
            <p:nvPr/>
          </p:nvGrpSpPr>
          <p:grpSpPr>
            <a:xfrm>
              <a:off x="1741525" y="4681116"/>
              <a:ext cx="262572" cy="1089523"/>
              <a:chOff x="2929350" y="325975"/>
              <a:chExt cx="603475" cy="2504075"/>
            </a:xfrm>
          </p:grpSpPr>
          <p:sp>
            <p:nvSpPr>
              <p:cNvPr id="6094" name="Google Shape;6094;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24"/>
            <p:cNvGrpSpPr/>
            <p:nvPr/>
          </p:nvGrpSpPr>
          <p:grpSpPr>
            <a:xfrm>
              <a:off x="2127125" y="4802666"/>
              <a:ext cx="262572" cy="1089523"/>
              <a:chOff x="2929350" y="325975"/>
              <a:chExt cx="603475" cy="2504075"/>
            </a:xfrm>
          </p:grpSpPr>
          <p:sp>
            <p:nvSpPr>
              <p:cNvPr id="6115" name="Google Shape;6115;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24"/>
            <p:cNvGrpSpPr/>
            <p:nvPr/>
          </p:nvGrpSpPr>
          <p:grpSpPr>
            <a:xfrm>
              <a:off x="2512725" y="4681116"/>
              <a:ext cx="262572" cy="1089523"/>
              <a:chOff x="2929350" y="325975"/>
              <a:chExt cx="603475" cy="2504075"/>
            </a:xfrm>
          </p:grpSpPr>
          <p:sp>
            <p:nvSpPr>
              <p:cNvPr id="6136" name="Google Shape;6136;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6" name="Google Shape;6156;p24"/>
            <p:cNvGrpSpPr/>
            <p:nvPr/>
          </p:nvGrpSpPr>
          <p:grpSpPr>
            <a:xfrm>
              <a:off x="2898325" y="4802666"/>
              <a:ext cx="262572" cy="1089523"/>
              <a:chOff x="2929350" y="325975"/>
              <a:chExt cx="603475" cy="2504075"/>
            </a:xfrm>
          </p:grpSpPr>
          <p:sp>
            <p:nvSpPr>
              <p:cNvPr id="6157" name="Google Shape;6157;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24"/>
            <p:cNvGrpSpPr/>
            <p:nvPr/>
          </p:nvGrpSpPr>
          <p:grpSpPr>
            <a:xfrm>
              <a:off x="3283925" y="4681116"/>
              <a:ext cx="262572" cy="1089523"/>
              <a:chOff x="2929350" y="325975"/>
              <a:chExt cx="603475" cy="2504075"/>
            </a:xfrm>
          </p:grpSpPr>
          <p:sp>
            <p:nvSpPr>
              <p:cNvPr id="6178" name="Google Shape;6178;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24"/>
            <p:cNvGrpSpPr/>
            <p:nvPr/>
          </p:nvGrpSpPr>
          <p:grpSpPr>
            <a:xfrm>
              <a:off x="3669525" y="4802666"/>
              <a:ext cx="262572" cy="1089523"/>
              <a:chOff x="2929350" y="325975"/>
              <a:chExt cx="603475" cy="2504075"/>
            </a:xfrm>
          </p:grpSpPr>
          <p:sp>
            <p:nvSpPr>
              <p:cNvPr id="6199" name="Google Shape;6199;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24"/>
            <p:cNvGrpSpPr/>
            <p:nvPr/>
          </p:nvGrpSpPr>
          <p:grpSpPr>
            <a:xfrm>
              <a:off x="4055125" y="4681116"/>
              <a:ext cx="262572" cy="1089523"/>
              <a:chOff x="2929350" y="325975"/>
              <a:chExt cx="603475" cy="2504075"/>
            </a:xfrm>
          </p:grpSpPr>
          <p:sp>
            <p:nvSpPr>
              <p:cNvPr id="6220" name="Google Shape;6220;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24"/>
            <p:cNvGrpSpPr/>
            <p:nvPr/>
          </p:nvGrpSpPr>
          <p:grpSpPr>
            <a:xfrm>
              <a:off x="4440725" y="4802666"/>
              <a:ext cx="262572" cy="1089523"/>
              <a:chOff x="2929350" y="325975"/>
              <a:chExt cx="603475" cy="2504075"/>
            </a:xfrm>
          </p:grpSpPr>
          <p:sp>
            <p:nvSpPr>
              <p:cNvPr id="6241" name="Google Shape;6241;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24"/>
            <p:cNvGrpSpPr/>
            <p:nvPr/>
          </p:nvGrpSpPr>
          <p:grpSpPr>
            <a:xfrm>
              <a:off x="4826325" y="4681116"/>
              <a:ext cx="262572" cy="1089523"/>
              <a:chOff x="2929350" y="325975"/>
              <a:chExt cx="603475" cy="2504075"/>
            </a:xfrm>
          </p:grpSpPr>
          <p:sp>
            <p:nvSpPr>
              <p:cNvPr id="6262" name="Google Shape;6262;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24"/>
            <p:cNvGrpSpPr/>
            <p:nvPr/>
          </p:nvGrpSpPr>
          <p:grpSpPr>
            <a:xfrm>
              <a:off x="5211925" y="4802666"/>
              <a:ext cx="262572" cy="1089523"/>
              <a:chOff x="2929350" y="325975"/>
              <a:chExt cx="603475" cy="2504075"/>
            </a:xfrm>
          </p:grpSpPr>
          <p:sp>
            <p:nvSpPr>
              <p:cNvPr id="6283" name="Google Shape;6283;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24"/>
            <p:cNvGrpSpPr/>
            <p:nvPr/>
          </p:nvGrpSpPr>
          <p:grpSpPr>
            <a:xfrm>
              <a:off x="5597525" y="4681116"/>
              <a:ext cx="262572" cy="1089523"/>
              <a:chOff x="2929350" y="325975"/>
              <a:chExt cx="603475" cy="2504075"/>
            </a:xfrm>
          </p:grpSpPr>
          <p:sp>
            <p:nvSpPr>
              <p:cNvPr id="6304" name="Google Shape;6304;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24"/>
            <p:cNvGrpSpPr/>
            <p:nvPr/>
          </p:nvGrpSpPr>
          <p:grpSpPr>
            <a:xfrm>
              <a:off x="5983125" y="4802666"/>
              <a:ext cx="262572" cy="1089523"/>
              <a:chOff x="2929350" y="325975"/>
              <a:chExt cx="603475" cy="2504075"/>
            </a:xfrm>
          </p:grpSpPr>
          <p:sp>
            <p:nvSpPr>
              <p:cNvPr id="6325" name="Google Shape;6325;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24"/>
            <p:cNvGrpSpPr/>
            <p:nvPr/>
          </p:nvGrpSpPr>
          <p:grpSpPr>
            <a:xfrm>
              <a:off x="6368725" y="4681116"/>
              <a:ext cx="262572" cy="1089523"/>
              <a:chOff x="2929350" y="325975"/>
              <a:chExt cx="603475" cy="2504075"/>
            </a:xfrm>
          </p:grpSpPr>
          <p:sp>
            <p:nvSpPr>
              <p:cNvPr id="6346" name="Google Shape;6346;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24"/>
            <p:cNvGrpSpPr/>
            <p:nvPr/>
          </p:nvGrpSpPr>
          <p:grpSpPr>
            <a:xfrm>
              <a:off x="6754325" y="4802666"/>
              <a:ext cx="262572" cy="1089523"/>
              <a:chOff x="2929350" y="325975"/>
              <a:chExt cx="603475" cy="2504075"/>
            </a:xfrm>
          </p:grpSpPr>
          <p:sp>
            <p:nvSpPr>
              <p:cNvPr id="6367" name="Google Shape;6367;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24"/>
            <p:cNvGrpSpPr/>
            <p:nvPr/>
          </p:nvGrpSpPr>
          <p:grpSpPr>
            <a:xfrm>
              <a:off x="7139925" y="4681116"/>
              <a:ext cx="262572" cy="1089523"/>
              <a:chOff x="2929350" y="325975"/>
              <a:chExt cx="603475" cy="2504075"/>
            </a:xfrm>
          </p:grpSpPr>
          <p:sp>
            <p:nvSpPr>
              <p:cNvPr id="6388" name="Google Shape;6388;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8" name="Google Shape;6408;p24"/>
            <p:cNvGrpSpPr/>
            <p:nvPr/>
          </p:nvGrpSpPr>
          <p:grpSpPr>
            <a:xfrm>
              <a:off x="7525525" y="4802666"/>
              <a:ext cx="262572" cy="1089523"/>
              <a:chOff x="2929350" y="325975"/>
              <a:chExt cx="603475" cy="2504075"/>
            </a:xfrm>
          </p:grpSpPr>
          <p:sp>
            <p:nvSpPr>
              <p:cNvPr id="6409" name="Google Shape;6409;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24"/>
            <p:cNvGrpSpPr/>
            <p:nvPr/>
          </p:nvGrpSpPr>
          <p:grpSpPr>
            <a:xfrm>
              <a:off x="7911125" y="4681116"/>
              <a:ext cx="262572" cy="1089523"/>
              <a:chOff x="2929350" y="325975"/>
              <a:chExt cx="603475" cy="2504075"/>
            </a:xfrm>
          </p:grpSpPr>
          <p:sp>
            <p:nvSpPr>
              <p:cNvPr id="6430" name="Google Shape;6430;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24"/>
            <p:cNvGrpSpPr/>
            <p:nvPr/>
          </p:nvGrpSpPr>
          <p:grpSpPr>
            <a:xfrm>
              <a:off x="8296725" y="4802666"/>
              <a:ext cx="262572" cy="1089523"/>
              <a:chOff x="2929350" y="325975"/>
              <a:chExt cx="603475" cy="2504075"/>
            </a:xfrm>
          </p:grpSpPr>
          <p:sp>
            <p:nvSpPr>
              <p:cNvPr id="6451" name="Google Shape;6451;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24"/>
            <p:cNvGrpSpPr/>
            <p:nvPr/>
          </p:nvGrpSpPr>
          <p:grpSpPr>
            <a:xfrm>
              <a:off x="8682325" y="4681116"/>
              <a:ext cx="262572" cy="1089523"/>
              <a:chOff x="2929350" y="325975"/>
              <a:chExt cx="603475" cy="2504075"/>
            </a:xfrm>
          </p:grpSpPr>
          <p:sp>
            <p:nvSpPr>
              <p:cNvPr id="6472" name="Google Shape;6472;p24"/>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24"/>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24"/>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24"/>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24"/>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24"/>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24"/>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24"/>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24"/>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24"/>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24"/>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24"/>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24"/>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24"/>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24"/>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24"/>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24"/>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24"/>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24"/>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24"/>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492"/>
        <p:cNvGrpSpPr/>
        <p:nvPr/>
      </p:nvGrpSpPr>
      <p:grpSpPr>
        <a:xfrm>
          <a:off x="0" y="0"/>
          <a:ext cx="0" cy="0"/>
          <a:chOff x="0" y="0"/>
          <a:chExt cx="0" cy="0"/>
        </a:xfrm>
      </p:grpSpPr>
      <p:sp>
        <p:nvSpPr>
          <p:cNvPr id="6493" name="Google Shape;6493;p25"/>
          <p:cNvSpPr/>
          <p:nvPr/>
        </p:nvSpPr>
        <p:spPr>
          <a:xfrm flipH="1">
            <a:off x="9" y="1813454"/>
            <a:ext cx="9139441" cy="3330061"/>
          </a:xfrm>
          <a:custGeom>
            <a:avLst/>
            <a:gdLst/>
            <a:ahLst/>
            <a:cxnLst/>
            <a:rect l="l" t="t" r="r" b="b"/>
            <a:pathLst>
              <a:path w="284275" h="94557" extrusionOk="0">
                <a:moveTo>
                  <a:pt x="43232" y="1"/>
                </a:moveTo>
                <a:cubicBezTo>
                  <a:pt x="34672" y="1"/>
                  <a:pt x="25936" y="1816"/>
                  <a:pt x="18083" y="4868"/>
                </a:cubicBezTo>
                <a:cubicBezTo>
                  <a:pt x="17486" y="5107"/>
                  <a:pt x="16827" y="5346"/>
                  <a:pt x="16231" y="5647"/>
                </a:cubicBezTo>
                <a:cubicBezTo>
                  <a:pt x="11638" y="7556"/>
                  <a:pt x="5791" y="10358"/>
                  <a:pt x="0" y="13643"/>
                </a:cubicBezTo>
                <a:lnTo>
                  <a:pt x="0" y="94557"/>
                </a:lnTo>
                <a:lnTo>
                  <a:pt x="284275" y="94557"/>
                </a:lnTo>
                <a:lnTo>
                  <a:pt x="284275" y="8329"/>
                </a:lnTo>
                <a:cubicBezTo>
                  <a:pt x="268192" y="10010"/>
                  <a:pt x="253678" y="22159"/>
                  <a:pt x="237839" y="22159"/>
                </a:cubicBezTo>
                <a:cubicBezTo>
                  <a:pt x="236227" y="22159"/>
                  <a:pt x="234600" y="22034"/>
                  <a:pt x="232957" y="21758"/>
                </a:cubicBezTo>
                <a:cubicBezTo>
                  <a:pt x="224842" y="20383"/>
                  <a:pt x="218460" y="15609"/>
                  <a:pt x="211896" y="11136"/>
                </a:cubicBezTo>
                <a:cubicBezTo>
                  <a:pt x="209509" y="9523"/>
                  <a:pt x="207122" y="7971"/>
                  <a:pt x="204616" y="6601"/>
                </a:cubicBezTo>
                <a:cubicBezTo>
                  <a:pt x="196841" y="2401"/>
                  <a:pt x="187621" y="201"/>
                  <a:pt x="178404" y="201"/>
                </a:cubicBezTo>
                <a:cubicBezTo>
                  <a:pt x="174390" y="201"/>
                  <a:pt x="170377" y="618"/>
                  <a:pt x="166483" y="1470"/>
                </a:cubicBezTo>
                <a:cubicBezTo>
                  <a:pt x="155385" y="3914"/>
                  <a:pt x="145837" y="9523"/>
                  <a:pt x="135994" y="14535"/>
                </a:cubicBezTo>
                <a:cubicBezTo>
                  <a:pt x="134562" y="15251"/>
                  <a:pt x="133067" y="15967"/>
                  <a:pt x="131635" y="16683"/>
                </a:cubicBezTo>
                <a:cubicBezTo>
                  <a:pt x="123280" y="20645"/>
                  <a:pt x="113719" y="23876"/>
                  <a:pt x="104365" y="23876"/>
                </a:cubicBezTo>
                <a:cubicBezTo>
                  <a:pt x="100892" y="23876"/>
                  <a:pt x="97448" y="23430"/>
                  <a:pt x="94104" y="22412"/>
                </a:cubicBezTo>
                <a:cubicBezTo>
                  <a:pt x="90939" y="21457"/>
                  <a:pt x="88137" y="20087"/>
                  <a:pt x="85450" y="18474"/>
                </a:cubicBezTo>
                <a:cubicBezTo>
                  <a:pt x="78289" y="14177"/>
                  <a:pt x="72265" y="8329"/>
                  <a:pt x="64627" y="4573"/>
                </a:cubicBezTo>
                <a:cubicBezTo>
                  <a:pt x="58105" y="1395"/>
                  <a:pt x="50736" y="1"/>
                  <a:pt x="43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25"/>
          <p:cNvSpPr/>
          <p:nvPr/>
        </p:nvSpPr>
        <p:spPr>
          <a:xfrm flipH="1">
            <a:off x="0" y="1402777"/>
            <a:ext cx="6351876" cy="2363664"/>
          </a:xfrm>
          <a:custGeom>
            <a:avLst/>
            <a:gdLst/>
            <a:ahLst/>
            <a:cxnLst/>
            <a:rect l="l" t="t" r="r" b="b"/>
            <a:pathLst>
              <a:path w="197570" h="66629" extrusionOk="0">
                <a:moveTo>
                  <a:pt x="192939" y="1"/>
                </a:moveTo>
                <a:cubicBezTo>
                  <a:pt x="185307" y="1"/>
                  <a:pt x="176104" y="3024"/>
                  <a:pt x="170302" y="4990"/>
                </a:cubicBezTo>
                <a:cubicBezTo>
                  <a:pt x="160216" y="8389"/>
                  <a:pt x="150668" y="13463"/>
                  <a:pt x="141899" y="19550"/>
                </a:cubicBezTo>
                <a:cubicBezTo>
                  <a:pt x="136648" y="23187"/>
                  <a:pt x="131573" y="27188"/>
                  <a:pt x="125606" y="29393"/>
                </a:cubicBezTo>
                <a:cubicBezTo>
                  <a:pt x="121066" y="31109"/>
                  <a:pt x="116377" y="31705"/>
                  <a:pt x="111605" y="31705"/>
                </a:cubicBezTo>
                <a:cubicBezTo>
                  <a:pt x="101264" y="31705"/>
                  <a:pt x="90532" y="28904"/>
                  <a:pt x="80079" y="28620"/>
                </a:cubicBezTo>
                <a:cubicBezTo>
                  <a:pt x="79570" y="28608"/>
                  <a:pt x="79061" y="28602"/>
                  <a:pt x="78553" y="28602"/>
                </a:cubicBezTo>
                <a:cubicBezTo>
                  <a:pt x="68749" y="28602"/>
                  <a:pt x="59078" y="30769"/>
                  <a:pt x="49943" y="34286"/>
                </a:cubicBezTo>
                <a:cubicBezTo>
                  <a:pt x="45408" y="36077"/>
                  <a:pt x="41054" y="38105"/>
                  <a:pt x="36877" y="40435"/>
                </a:cubicBezTo>
                <a:cubicBezTo>
                  <a:pt x="23630" y="47715"/>
                  <a:pt x="11753" y="57200"/>
                  <a:pt x="0" y="66628"/>
                </a:cubicBezTo>
                <a:cubicBezTo>
                  <a:pt x="40037" y="65674"/>
                  <a:pt x="80199" y="64719"/>
                  <a:pt x="120059" y="60422"/>
                </a:cubicBezTo>
                <a:cubicBezTo>
                  <a:pt x="127852" y="59548"/>
                  <a:pt x="135681" y="58599"/>
                  <a:pt x="143519" y="58599"/>
                </a:cubicBezTo>
                <a:cubicBezTo>
                  <a:pt x="145822" y="58599"/>
                  <a:pt x="148126" y="58681"/>
                  <a:pt x="150429" y="58871"/>
                </a:cubicBezTo>
                <a:cubicBezTo>
                  <a:pt x="157948" y="59468"/>
                  <a:pt x="165347" y="61320"/>
                  <a:pt x="172928" y="61797"/>
                </a:cubicBezTo>
                <a:cubicBezTo>
                  <a:pt x="174239" y="61869"/>
                  <a:pt x="175551" y="61902"/>
                  <a:pt x="176865" y="61902"/>
                </a:cubicBezTo>
                <a:cubicBezTo>
                  <a:pt x="183143" y="61902"/>
                  <a:pt x="189443" y="61155"/>
                  <a:pt x="195660" y="60365"/>
                </a:cubicBezTo>
                <a:cubicBezTo>
                  <a:pt x="196319" y="60303"/>
                  <a:pt x="196973" y="60184"/>
                  <a:pt x="197570" y="60007"/>
                </a:cubicBezTo>
                <a:lnTo>
                  <a:pt x="197570" y="455"/>
                </a:lnTo>
                <a:cubicBezTo>
                  <a:pt x="196131" y="139"/>
                  <a:pt x="194571" y="1"/>
                  <a:pt x="1929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25"/>
          <p:cNvSpPr/>
          <p:nvPr/>
        </p:nvSpPr>
        <p:spPr>
          <a:xfrm flipH="1">
            <a:off x="1876219" y="3092805"/>
            <a:ext cx="7263232" cy="2050680"/>
          </a:xfrm>
          <a:custGeom>
            <a:avLst/>
            <a:gdLst/>
            <a:ahLst/>
            <a:cxnLst/>
            <a:rect l="l" t="t" r="r" b="b"/>
            <a:pathLst>
              <a:path w="225917" h="64426" extrusionOk="0">
                <a:moveTo>
                  <a:pt x="39228" y="1"/>
                </a:moveTo>
                <a:cubicBezTo>
                  <a:pt x="26088" y="1"/>
                  <a:pt x="12891" y="820"/>
                  <a:pt x="0" y="2606"/>
                </a:cubicBezTo>
                <a:lnTo>
                  <a:pt x="0" y="64426"/>
                </a:lnTo>
                <a:lnTo>
                  <a:pt x="225916" y="64426"/>
                </a:lnTo>
                <a:cubicBezTo>
                  <a:pt x="221801" y="60545"/>
                  <a:pt x="217920" y="56549"/>
                  <a:pt x="213567" y="52907"/>
                </a:cubicBezTo>
                <a:cubicBezTo>
                  <a:pt x="205747" y="46405"/>
                  <a:pt x="196439" y="41331"/>
                  <a:pt x="187072" y="36619"/>
                </a:cubicBezTo>
                <a:cubicBezTo>
                  <a:pt x="169348" y="27726"/>
                  <a:pt x="150969" y="19730"/>
                  <a:pt x="131697" y="13763"/>
                </a:cubicBezTo>
                <a:cubicBezTo>
                  <a:pt x="114035" y="8216"/>
                  <a:pt x="95656" y="4334"/>
                  <a:pt x="77038" y="2186"/>
                </a:cubicBezTo>
                <a:cubicBezTo>
                  <a:pt x="64714" y="775"/>
                  <a:pt x="51998" y="1"/>
                  <a:pt x="39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6" name="Google Shape;6496;p25"/>
          <p:cNvGrpSpPr/>
          <p:nvPr/>
        </p:nvGrpSpPr>
        <p:grpSpPr>
          <a:xfrm>
            <a:off x="-50" y="0"/>
            <a:ext cx="9144303" cy="5143501"/>
            <a:chOff x="-50" y="0"/>
            <a:chExt cx="9144303" cy="5143501"/>
          </a:xfrm>
        </p:grpSpPr>
        <p:pic>
          <p:nvPicPr>
            <p:cNvPr id="6497" name="Google Shape;6497;p25"/>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6498" name="Google Shape;6498;p25"/>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25"/>
          <p:cNvGrpSpPr/>
          <p:nvPr/>
        </p:nvGrpSpPr>
        <p:grpSpPr>
          <a:xfrm>
            <a:off x="19959" y="4109643"/>
            <a:ext cx="9103974" cy="1330587"/>
            <a:chOff x="19959" y="4149268"/>
            <a:chExt cx="9103974" cy="1330587"/>
          </a:xfrm>
        </p:grpSpPr>
        <p:grpSp>
          <p:nvGrpSpPr>
            <p:cNvPr id="6500" name="Google Shape;6500;p25"/>
            <p:cNvGrpSpPr/>
            <p:nvPr/>
          </p:nvGrpSpPr>
          <p:grpSpPr>
            <a:xfrm>
              <a:off x="6943659" y="4394368"/>
              <a:ext cx="257024" cy="1085487"/>
              <a:chOff x="4598700" y="238125"/>
              <a:chExt cx="590725" cy="2494800"/>
            </a:xfrm>
          </p:grpSpPr>
          <p:sp>
            <p:nvSpPr>
              <p:cNvPr id="6501" name="Google Shape;6501;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25"/>
            <p:cNvGrpSpPr/>
            <p:nvPr/>
          </p:nvGrpSpPr>
          <p:grpSpPr>
            <a:xfrm>
              <a:off x="7328309" y="4293868"/>
              <a:ext cx="257024" cy="1085487"/>
              <a:chOff x="4598700" y="238125"/>
              <a:chExt cx="590725" cy="2494800"/>
            </a:xfrm>
          </p:grpSpPr>
          <p:sp>
            <p:nvSpPr>
              <p:cNvPr id="6510" name="Google Shape;6510;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25"/>
            <p:cNvGrpSpPr/>
            <p:nvPr/>
          </p:nvGrpSpPr>
          <p:grpSpPr>
            <a:xfrm>
              <a:off x="7712959" y="4156893"/>
              <a:ext cx="257024" cy="1085487"/>
              <a:chOff x="4598700" y="238125"/>
              <a:chExt cx="590725" cy="2494800"/>
            </a:xfrm>
          </p:grpSpPr>
          <p:sp>
            <p:nvSpPr>
              <p:cNvPr id="6519" name="Google Shape;6519;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25"/>
            <p:cNvGrpSpPr/>
            <p:nvPr/>
          </p:nvGrpSpPr>
          <p:grpSpPr>
            <a:xfrm>
              <a:off x="8097609" y="4394368"/>
              <a:ext cx="257024" cy="1085487"/>
              <a:chOff x="4598700" y="238125"/>
              <a:chExt cx="590725" cy="2494800"/>
            </a:xfrm>
          </p:grpSpPr>
          <p:sp>
            <p:nvSpPr>
              <p:cNvPr id="6528" name="Google Shape;6528;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25"/>
            <p:cNvGrpSpPr/>
            <p:nvPr/>
          </p:nvGrpSpPr>
          <p:grpSpPr>
            <a:xfrm>
              <a:off x="8482259" y="4156893"/>
              <a:ext cx="257024" cy="1085487"/>
              <a:chOff x="4598700" y="238125"/>
              <a:chExt cx="590725" cy="2494800"/>
            </a:xfrm>
          </p:grpSpPr>
          <p:sp>
            <p:nvSpPr>
              <p:cNvPr id="6537" name="Google Shape;6537;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25"/>
            <p:cNvGrpSpPr/>
            <p:nvPr/>
          </p:nvGrpSpPr>
          <p:grpSpPr>
            <a:xfrm>
              <a:off x="8866909" y="4293868"/>
              <a:ext cx="257024" cy="1085487"/>
              <a:chOff x="4598700" y="238125"/>
              <a:chExt cx="590725" cy="2494800"/>
            </a:xfrm>
          </p:grpSpPr>
          <p:sp>
            <p:nvSpPr>
              <p:cNvPr id="6546" name="Google Shape;6546;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25"/>
            <p:cNvGrpSpPr/>
            <p:nvPr/>
          </p:nvGrpSpPr>
          <p:grpSpPr>
            <a:xfrm>
              <a:off x="2712509" y="4156893"/>
              <a:ext cx="257024" cy="1085487"/>
              <a:chOff x="4598700" y="238125"/>
              <a:chExt cx="590725" cy="2494800"/>
            </a:xfrm>
          </p:grpSpPr>
          <p:sp>
            <p:nvSpPr>
              <p:cNvPr id="6555" name="Google Shape;6555;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25"/>
            <p:cNvGrpSpPr/>
            <p:nvPr/>
          </p:nvGrpSpPr>
          <p:grpSpPr>
            <a:xfrm>
              <a:off x="3097159" y="4394368"/>
              <a:ext cx="257024" cy="1085487"/>
              <a:chOff x="4598700" y="238125"/>
              <a:chExt cx="590725" cy="2494800"/>
            </a:xfrm>
          </p:grpSpPr>
          <p:sp>
            <p:nvSpPr>
              <p:cNvPr id="6564" name="Google Shape;6564;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25"/>
            <p:cNvGrpSpPr/>
            <p:nvPr/>
          </p:nvGrpSpPr>
          <p:grpSpPr>
            <a:xfrm>
              <a:off x="3481809" y="4293868"/>
              <a:ext cx="257024" cy="1085487"/>
              <a:chOff x="4598700" y="238125"/>
              <a:chExt cx="590725" cy="2494800"/>
            </a:xfrm>
          </p:grpSpPr>
          <p:sp>
            <p:nvSpPr>
              <p:cNvPr id="6573" name="Google Shape;6573;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25"/>
            <p:cNvGrpSpPr/>
            <p:nvPr/>
          </p:nvGrpSpPr>
          <p:grpSpPr>
            <a:xfrm>
              <a:off x="3866459" y="4156893"/>
              <a:ext cx="257024" cy="1085487"/>
              <a:chOff x="4598700" y="238125"/>
              <a:chExt cx="590725" cy="2494800"/>
            </a:xfrm>
          </p:grpSpPr>
          <p:sp>
            <p:nvSpPr>
              <p:cNvPr id="6582" name="Google Shape;6582;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25"/>
            <p:cNvGrpSpPr/>
            <p:nvPr/>
          </p:nvGrpSpPr>
          <p:grpSpPr>
            <a:xfrm>
              <a:off x="4251109" y="4394368"/>
              <a:ext cx="257024" cy="1085487"/>
              <a:chOff x="4598700" y="238125"/>
              <a:chExt cx="590725" cy="2494800"/>
            </a:xfrm>
          </p:grpSpPr>
          <p:sp>
            <p:nvSpPr>
              <p:cNvPr id="6591" name="Google Shape;6591;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25"/>
            <p:cNvGrpSpPr/>
            <p:nvPr/>
          </p:nvGrpSpPr>
          <p:grpSpPr>
            <a:xfrm>
              <a:off x="4635759" y="4156893"/>
              <a:ext cx="257024" cy="1085487"/>
              <a:chOff x="4598700" y="238125"/>
              <a:chExt cx="590725" cy="2494800"/>
            </a:xfrm>
          </p:grpSpPr>
          <p:sp>
            <p:nvSpPr>
              <p:cNvPr id="6600" name="Google Shape;6600;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25"/>
            <p:cNvGrpSpPr/>
            <p:nvPr/>
          </p:nvGrpSpPr>
          <p:grpSpPr>
            <a:xfrm>
              <a:off x="5020409" y="4394368"/>
              <a:ext cx="257024" cy="1085487"/>
              <a:chOff x="4598700" y="238125"/>
              <a:chExt cx="590725" cy="2494800"/>
            </a:xfrm>
          </p:grpSpPr>
          <p:sp>
            <p:nvSpPr>
              <p:cNvPr id="6609" name="Google Shape;6609;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25"/>
            <p:cNvGrpSpPr/>
            <p:nvPr/>
          </p:nvGrpSpPr>
          <p:grpSpPr>
            <a:xfrm>
              <a:off x="5405059" y="4293868"/>
              <a:ext cx="257024" cy="1085487"/>
              <a:chOff x="4598700" y="238125"/>
              <a:chExt cx="590725" cy="2494800"/>
            </a:xfrm>
          </p:grpSpPr>
          <p:sp>
            <p:nvSpPr>
              <p:cNvPr id="6618" name="Google Shape;6618;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25"/>
            <p:cNvGrpSpPr/>
            <p:nvPr/>
          </p:nvGrpSpPr>
          <p:grpSpPr>
            <a:xfrm>
              <a:off x="5789709" y="4156893"/>
              <a:ext cx="257024" cy="1085487"/>
              <a:chOff x="4598700" y="238125"/>
              <a:chExt cx="590725" cy="2494800"/>
            </a:xfrm>
          </p:grpSpPr>
          <p:sp>
            <p:nvSpPr>
              <p:cNvPr id="6627" name="Google Shape;6627;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25"/>
            <p:cNvGrpSpPr/>
            <p:nvPr/>
          </p:nvGrpSpPr>
          <p:grpSpPr>
            <a:xfrm>
              <a:off x="6174359" y="4394368"/>
              <a:ext cx="257024" cy="1085487"/>
              <a:chOff x="4598700" y="238125"/>
              <a:chExt cx="590725" cy="2494800"/>
            </a:xfrm>
          </p:grpSpPr>
          <p:sp>
            <p:nvSpPr>
              <p:cNvPr id="6636" name="Google Shape;6636;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25"/>
            <p:cNvGrpSpPr/>
            <p:nvPr/>
          </p:nvGrpSpPr>
          <p:grpSpPr>
            <a:xfrm>
              <a:off x="6559009" y="4156893"/>
              <a:ext cx="257024" cy="1085487"/>
              <a:chOff x="4598700" y="238125"/>
              <a:chExt cx="590725" cy="2494800"/>
            </a:xfrm>
          </p:grpSpPr>
          <p:sp>
            <p:nvSpPr>
              <p:cNvPr id="6645" name="Google Shape;6645;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25"/>
            <p:cNvGrpSpPr/>
            <p:nvPr/>
          </p:nvGrpSpPr>
          <p:grpSpPr>
            <a:xfrm>
              <a:off x="19959" y="4386743"/>
              <a:ext cx="257024" cy="1085487"/>
              <a:chOff x="4598700" y="238125"/>
              <a:chExt cx="590725" cy="2494800"/>
            </a:xfrm>
          </p:grpSpPr>
          <p:sp>
            <p:nvSpPr>
              <p:cNvPr id="6654" name="Google Shape;6654;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25"/>
            <p:cNvGrpSpPr/>
            <p:nvPr/>
          </p:nvGrpSpPr>
          <p:grpSpPr>
            <a:xfrm>
              <a:off x="404609" y="4286243"/>
              <a:ext cx="257024" cy="1085487"/>
              <a:chOff x="4598700" y="238125"/>
              <a:chExt cx="590725" cy="2494800"/>
            </a:xfrm>
          </p:grpSpPr>
          <p:sp>
            <p:nvSpPr>
              <p:cNvPr id="6663" name="Google Shape;6663;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25"/>
            <p:cNvGrpSpPr/>
            <p:nvPr/>
          </p:nvGrpSpPr>
          <p:grpSpPr>
            <a:xfrm>
              <a:off x="789259" y="4149268"/>
              <a:ext cx="257024" cy="1085487"/>
              <a:chOff x="4598700" y="238125"/>
              <a:chExt cx="590725" cy="2494800"/>
            </a:xfrm>
          </p:grpSpPr>
          <p:sp>
            <p:nvSpPr>
              <p:cNvPr id="6672" name="Google Shape;6672;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25"/>
            <p:cNvGrpSpPr/>
            <p:nvPr/>
          </p:nvGrpSpPr>
          <p:grpSpPr>
            <a:xfrm>
              <a:off x="1173909" y="4386743"/>
              <a:ext cx="257024" cy="1085487"/>
              <a:chOff x="4598700" y="238125"/>
              <a:chExt cx="590725" cy="2494800"/>
            </a:xfrm>
          </p:grpSpPr>
          <p:sp>
            <p:nvSpPr>
              <p:cNvPr id="6681" name="Google Shape;6681;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25"/>
            <p:cNvGrpSpPr/>
            <p:nvPr/>
          </p:nvGrpSpPr>
          <p:grpSpPr>
            <a:xfrm>
              <a:off x="1558559" y="4149268"/>
              <a:ext cx="257024" cy="1085487"/>
              <a:chOff x="4598700" y="238125"/>
              <a:chExt cx="590725" cy="2494800"/>
            </a:xfrm>
          </p:grpSpPr>
          <p:sp>
            <p:nvSpPr>
              <p:cNvPr id="6690" name="Google Shape;6690;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25"/>
            <p:cNvGrpSpPr/>
            <p:nvPr/>
          </p:nvGrpSpPr>
          <p:grpSpPr>
            <a:xfrm>
              <a:off x="1943209" y="4386743"/>
              <a:ext cx="257024" cy="1085487"/>
              <a:chOff x="4598700" y="238125"/>
              <a:chExt cx="590725" cy="2494800"/>
            </a:xfrm>
          </p:grpSpPr>
          <p:sp>
            <p:nvSpPr>
              <p:cNvPr id="6699" name="Google Shape;6699;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25"/>
            <p:cNvGrpSpPr/>
            <p:nvPr/>
          </p:nvGrpSpPr>
          <p:grpSpPr>
            <a:xfrm>
              <a:off x="2327859" y="4286243"/>
              <a:ext cx="257024" cy="1085487"/>
              <a:chOff x="4598700" y="238125"/>
              <a:chExt cx="590725" cy="2494800"/>
            </a:xfrm>
          </p:grpSpPr>
          <p:sp>
            <p:nvSpPr>
              <p:cNvPr id="6708" name="Google Shape;6708;p25"/>
              <p:cNvSpPr/>
              <p:nvPr/>
            </p:nvSpPr>
            <p:spPr>
              <a:xfrm>
                <a:off x="4598700" y="2142750"/>
                <a:ext cx="590725" cy="590175"/>
              </a:xfrm>
              <a:custGeom>
                <a:avLst/>
                <a:gdLst/>
                <a:ahLst/>
                <a:cxnLst/>
                <a:rect l="l" t="t" r="r" b="b"/>
                <a:pathLst>
                  <a:path w="23629" h="23607" extrusionOk="0">
                    <a:moveTo>
                      <a:pt x="3225" y="0"/>
                    </a:moveTo>
                    <a:cubicBezTo>
                      <a:pt x="2508" y="0"/>
                      <a:pt x="1903" y="202"/>
                      <a:pt x="1480" y="626"/>
                    </a:cubicBezTo>
                    <a:cubicBezTo>
                      <a:pt x="0" y="2106"/>
                      <a:pt x="1155" y="5572"/>
                      <a:pt x="4022" y="8439"/>
                    </a:cubicBezTo>
                    <a:cubicBezTo>
                      <a:pt x="6056" y="10522"/>
                      <a:pt x="9201" y="10892"/>
                      <a:pt x="10821" y="10984"/>
                    </a:cubicBezTo>
                    <a:lnTo>
                      <a:pt x="10821" y="23607"/>
                    </a:lnTo>
                    <a:lnTo>
                      <a:pt x="12808" y="23607"/>
                    </a:lnTo>
                    <a:lnTo>
                      <a:pt x="12808" y="10984"/>
                    </a:lnTo>
                    <a:cubicBezTo>
                      <a:pt x="14428" y="10892"/>
                      <a:pt x="17573" y="10522"/>
                      <a:pt x="19652" y="8439"/>
                    </a:cubicBezTo>
                    <a:cubicBezTo>
                      <a:pt x="22474" y="5572"/>
                      <a:pt x="23629" y="2106"/>
                      <a:pt x="22149" y="626"/>
                    </a:cubicBezTo>
                    <a:cubicBezTo>
                      <a:pt x="21726" y="202"/>
                      <a:pt x="21121" y="0"/>
                      <a:pt x="20406" y="0"/>
                    </a:cubicBezTo>
                    <a:cubicBezTo>
                      <a:pt x="18701" y="0"/>
                      <a:pt x="16369" y="1148"/>
                      <a:pt x="14380" y="3168"/>
                    </a:cubicBezTo>
                    <a:cubicBezTo>
                      <a:pt x="12253" y="5250"/>
                      <a:pt x="11883" y="8439"/>
                      <a:pt x="11839" y="10012"/>
                    </a:cubicBezTo>
                    <a:cubicBezTo>
                      <a:pt x="11746" y="8439"/>
                      <a:pt x="11376" y="5250"/>
                      <a:pt x="9293" y="3168"/>
                    </a:cubicBezTo>
                    <a:cubicBezTo>
                      <a:pt x="7274" y="1148"/>
                      <a:pt x="4932" y="0"/>
                      <a:pt x="322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25"/>
              <p:cNvSpPr/>
              <p:nvPr/>
            </p:nvSpPr>
            <p:spPr>
              <a:xfrm>
                <a:off x="4598700" y="1870550"/>
                <a:ext cx="590725" cy="275375"/>
              </a:xfrm>
              <a:custGeom>
                <a:avLst/>
                <a:gdLst/>
                <a:ahLst/>
                <a:cxnLst/>
                <a:rect l="l" t="t" r="r" b="b"/>
                <a:pathLst>
                  <a:path w="23629" h="11015" extrusionOk="0">
                    <a:moveTo>
                      <a:pt x="3228" y="0"/>
                    </a:moveTo>
                    <a:cubicBezTo>
                      <a:pt x="2510" y="0"/>
                      <a:pt x="1904" y="207"/>
                      <a:pt x="1480" y="645"/>
                    </a:cubicBezTo>
                    <a:cubicBezTo>
                      <a:pt x="0" y="2081"/>
                      <a:pt x="1155" y="5595"/>
                      <a:pt x="4022" y="8462"/>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2"/>
                    </a:cubicBezTo>
                    <a:cubicBezTo>
                      <a:pt x="22474" y="5595"/>
                      <a:pt x="23629" y="2081"/>
                      <a:pt x="22149" y="645"/>
                    </a:cubicBezTo>
                    <a:cubicBezTo>
                      <a:pt x="21725" y="207"/>
                      <a:pt x="21119" y="0"/>
                      <a:pt x="20403" y="0"/>
                    </a:cubicBezTo>
                    <a:cubicBezTo>
                      <a:pt x="18698" y="0"/>
                      <a:pt x="16367" y="1172"/>
                      <a:pt x="14380" y="3190"/>
                    </a:cubicBezTo>
                    <a:cubicBezTo>
                      <a:pt x="12253" y="5269"/>
                      <a:pt x="11883" y="8462"/>
                      <a:pt x="11839" y="10034"/>
                    </a:cubicBezTo>
                    <a:cubicBezTo>
                      <a:pt x="11746" y="8462"/>
                      <a:pt x="11376" y="5269"/>
                      <a:pt x="9293" y="3190"/>
                    </a:cubicBezTo>
                    <a:cubicBezTo>
                      <a:pt x="7275" y="1172"/>
                      <a:pt x="4935" y="0"/>
                      <a:pt x="322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25"/>
              <p:cNvSpPr/>
              <p:nvPr/>
            </p:nvSpPr>
            <p:spPr>
              <a:xfrm>
                <a:off x="4598700" y="1598900"/>
                <a:ext cx="590725" cy="275300"/>
              </a:xfrm>
              <a:custGeom>
                <a:avLst/>
                <a:gdLst/>
                <a:ahLst/>
                <a:cxnLst/>
                <a:rect l="l" t="t" r="r" b="b"/>
                <a:pathLst>
                  <a:path w="23629" h="11012" extrusionOk="0">
                    <a:moveTo>
                      <a:pt x="3230" y="0"/>
                    </a:moveTo>
                    <a:cubicBezTo>
                      <a:pt x="2511" y="0"/>
                      <a:pt x="1904" y="208"/>
                      <a:pt x="1480" y="646"/>
                    </a:cubicBezTo>
                    <a:cubicBezTo>
                      <a:pt x="0" y="2078"/>
                      <a:pt x="1155" y="5592"/>
                      <a:pt x="4022" y="8459"/>
                    </a:cubicBezTo>
                    <a:cubicBezTo>
                      <a:pt x="6381" y="10818"/>
                      <a:pt x="10256" y="11012"/>
                      <a:pt x="11466" y="11012"/>
                    </a:cubicBezTo>
                    <a:cubicBezTo>
                      <a:pt x="11704" y="11012"/>
                      <a:pt x="11839" y="11004"/>
                      <a:pt x="11839" y="11004"/>
                    </a:cubicBezTo>
                    <a:cubicBezTo>
                      <a:pt x="11839" y="11004"/>
                      <a:pt x="11972" y="11012"/>
                      <a:pt x="12208" y="11012"/>
                    </a:cubicBezTo>
                    <a:cubicBezTo>
                      <a:pt x="13408" y="11012"/>
                      <a:pt x="17256" y="10818"/>
                      <a:pt x="19652" y="8459"/>
                    </a:cubicBezTo>
                    <a:cubicBezTo>
                      <a:pt x="22474" y="5592"/>
                      <a:pt x="23629" y="2078"/>
                      <a:pt x="22149" y="646"/>
                    </a:cubicBezTo>
                    <a:cubicBezTo>
                      <a:pt x="21725" y="208"/>
                      <a:pt x="21118" y="0"/>
                      <a:pt x="20400" y="0"/>
                    </a:cubicBezTo>
                    <a:cubicBezTo>
                      <a:pt x="18696" y="0"/>
                      <a:pt x="16366" y="1170"/>
                      <a:pt x="14380" y="3187"/>
                    </a:cubicBezTo>
                    <a:cubicBezTo>
                      <a:pt x="12253" y="5270"/>
                      <a:pt x="11883" y="8459"/>
                      <a:pt x="11839" y="10031"/>
                    </a:cubicBezTo>
                    <a:cubicBezTo>
                      <a:pt x="11746" y="8459"/>
                      <a:pt x="11376" y="5270"/>
                      <a:pt x="9293" y="3187"/>
                    </a:cubicBezTo>
                    <a:cubicBezTo>
                      <a:pt x="7276" y="1170"/>
                      <a:pt x="4937" y="0"/>
                      <a:pt x="3230"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25"/>
              <p:cNvSpPr/>
              <p:nvPr/>
            </p:nvSpPr>
            <p:spPr>
              <a:xfrm>
                <a:off x="4598700" y="1327175"/>
                <a:ext cx="590725" cy="274275"/>
              </a:xfrm>
              <a:custGeom>
                <a:avLst/>
                <a:gdLst/>
                <a:ahLst/>
                <a:cxnLst/>
                <a:rect l="l" t="t" r="r" b="b"/>
                <a:pathLst>
                  <a:path w="23629" h="10971" extrusionOk="0">
                    <a:moveTo>
                      <a:pt x="3234" y="0"/>
                    </a:moveTo>
                    <a:cubicBezTo>
                      <a:pt x="2514" y="0"/>
                      <a:pt x="1905" y="207"/>
                      <a:pt x="1480" y="646"/>
                    </a:cubicBezTo>
                    <a:cubicBezTo>
                      <a:pt x="0" y="2081"/>
                      <a:pt x="1155" y="5596"/>
                      <a:pt x="4022" y="8415"/>
                    </a:cubicBezTo>
                    <a:cubicBezTo>
                      <a:pt x="6327" y="10756"/>
                      <a:pt x="10080" y="10971"/>
                      <a:pt x="11379" y="10971"/>
                    </a:cubicBezTo>
                    <a:cubicBezTo>
                      <a:pt x="11671" y="10971"/>
                      <a:pt x="11839" y="10960"/>
                      <a:pt x="11839" y="10960"/>
                    </a:cubicBezTo>
                    <a:cubicBezTo>
                      <a:pt x="11839" y="10960"/>
                      <a:pt x="12005" y="10971"/>
                      <a:pt x="12294" y="10971"/>
                    </a:cubicBezTo>
                    <a:cubicBezTo>
                      <a:pt x="13582" y="10971"/>
                      <a:pt x="17310" y="10756"/>
                      <a:pt x="19652" y="8415"/>
                    </a:cubicBezTo>
                    <a:cubicBezTo>
                      <a:pt x="22474" y="5596"/>
                      <a:pt x="23629" y="2081"/>
                      <a:pt x="22149" y="646"/>
                    </a:cubicBezTo>
                    <a:cubicBezTo>
                      <a:pt x="21724" y="207"/>
                      <a:pt x="21115" y="0"/>
                      <a:pt x="20396" y="0"/>
                    </a:cubicBezTo>
                    <a:cubicBezTo>
                      <a:pt x="18692" y="0"/>
                      <a:pt x="16365" y="1161"/>
                      <a:pt x="14380" y="3143"/>
                    </a:cubicBezTo>
                    <a:cubicBezTo>
                      <a:pt x="12253" y="5270"/>
                      <a:pt x="11883" y="8463"/>
                      <a:pt x="11839" y="10035"/>
                    </a:cubicBezTo>
                    <a:cubicBezTo>
                      <a:pt x="11746" y="8463"/>
                      <a:pt x="11376" y="5270"/>
                      <a:pt x="9293" y="3143"/>
                    </a:cubicBezTo>
                    <a:cubicBezTo>
                      <a:pt x="7277" y="1161"/>
                      <a:pt x="4941" y="0"/>
                      <a:pt x="323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25"/>
              <p:cNvSpPr/>
              <p:nvPr/>
            </p:nvSpPr>
            <p:spPr>
              <a:xfrm>
                <a:off x="4598700" y="1054900"/>
                <a:ext cx="590725" cy="274850"/>
              </a:xfrm>
              <a:custGeom>
                <a:avLst/>
                <a:gdLst/>
                <a:ahLst/>
                <a:cxnLst/>
                <a:rect l="l" t="t" r="r" b="b"/>
                <a:pathLst>
                  <a:path w="23629" h="10994" extrusionOk="0">
                    <a:moveTo>
                      <a:pt x="3222" y="0"/>
                    </a:moveTo>
                    <a:cubicBezTo>
                      <a:pt x="2507" y="0"/>
                      <a:pt x="1903" y="201"/>
                      <a:pt x="1480" y="624"/>
                    </a:cubicBezTo>
                    <a:cubicBezTo>
                      <a:pt x="0" y="2104"/>
                      <a:pt x="1155" y="5574"/>
                      <a:pt x="4022" y="8441"/>
                    </a:cubicBezTo>
                    <a:cubicBezTo>
                      <a:pt x="6322" y="10777"/>
                      <a:pt x="10064" y="10993"/>
                      <a:pt x="11371" y="10993"/>
                    </a:cubicBezTo>
                    <a:cubicBezTo>
                      <a:pt x="11667" y="10993"/>
                      <a:pt x="11839" y="10982"/>
                      <a:pt x="11839" y="10982"/>
                    </a:cubicBezTo>
                    <a:cubicBezTo>
                      <a:pt x="11839" y="10982"/>
                      <a:pt x="12008" y="10993"/>
                      <a:pt x="12302" y="10993"/>
                    </a:cubicBezTo>
                    <a:cubicBezTo>
                      <a:pt x="13598" y="10993"/>
                      <a:pt x="17315" y="10777"/>
                      <a:pt x="19652" y="8441"/>
                    </a:cubicBezTo>
                    <a:cubicBezTo>
                      <a:pt x="22474" y="5574"/>
                      <a:pt x="23629" y="2104"/>
                      <a:pt x="22149" y="624"/>
                    </a:cubicBezTo>
                    <a:cubicBezTo>
                      <a:pt x="21726" y="201"/>
                      <a:pt x="21122" y="0"/>
                      <a:pt x="20409" y="0"/>
                    </a:cubicBezTo>
                    <a:cubicBezTo>
                      <a:pt x="18703" y="0"/>
                      <a:pt x="16370" y="1148"/>
                      <a:pt x="14380" y="3169"/>
                    </a:cubicBezTo>
                    <a:cubicBezTo>
                      <a:pt x="12253" y="5248"/>
                      <a:pt x="11883" y="8485"/>
                      <a:pt x="11839" y="10057"/>
                    </a:cubicBezTo>
                    <a:cubicBezTo>
                      <a:pt x="11746" y="8485"/>
                      <a:pt x="11376" y="5248"/>
                      <a:pt x="9293" y="3169"/>
                    </a:cubicBezTo>
                    <a:cubicBezTo>
                      <a:pt x="7272" y="1148"/>
                      <a:pt x="4930" y="0"/>
                      <a:pt x="322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25"/>
              <p:cNvSpPr/>
              <p:nvPr/>
            </p:nvSpPr>
            <p:spPr>
              <a:xfrm>
                <a:off x="4598700" y="783200"/>
                <a:ext cx="590725" cy="274900"/>
              </a:xfrm>
              <a:custGeom>
                <a:avLst/>
                <a:gdLst/>
                <a:ahLst/>
                <a:cxnLst/>
                <a:rect l="l" t="t" r="r" b="b"/>
                <a:pathLst>
                  <a:path w="23629" h="10996" extrusionOk="0">
                    <a:moveTo>
                      <a:pt x="3225" y="1"/>
                    </a:moveTo>
                    <a:cubicBezTo>
                      <a:pt x="2508" y="1"/>
                      <a:pt x="1903" y="202"/>
                      <a:pt x="1480" y="627"/>
                    </a:cubicBezTo>
                    <a:cubicBezTo>
                      <a:pt x="0" y="2106"/>
                      <a:pt x="1155" y="5573"/>
                      <a:pt x="4022" y="8440"/>
                    </a:cubicBezTo>
                    <a:cubicBezTo>
                      <a:pt x="6327" y="10781"/>
                      <a:pt x="10080" y="10996"/>
                      <a:pt x="11379" y="10996"/>
                    </a:cubicBezTo>
                    <a:cubicBezTo>
                      <a:pt x="11671" y="10996"/>
                      <a:pt x="11839" y="10985"/>
                      <a:pt x="11839" y="10985"/>
                    </a:cubicBezTo>
                    <a:cubicBezTo>
                      <a:pt x="11839" y="10985"/>
                      <a:pt x="12005" y="10996"/>
                      <a:pt x="12294" y="10996"/>
                    </a:cubicBezTo>
                    <a:cubicBezTo>
                      <a:pt x="13582" y="10996"/>
                      <a:pt x="17310" y="10781"/>
                      <a:pt x="19652" y="8440"/>
                    </a:cubicBezTo>
                    <a:cubicBezTo>
                      <a:pt x="22474" y="5573"/>
                      <a:pt x="23629" y="2106"/>
                      <a:pt x="22149" y="627"/>
                    </a:cubicBezTo>
                    <a:cubicBezTo>
                      <a:pt x="21726" y="202"/>
                      <a:pt x="21121" y="1"/>
                      <a:pt x="20406" y="1"/>
                    </a:cubicBezTo>
                    <a:cubicBezTo>
                      <a:pt x="18701" y="1"/>
                      <a:pt x="16369" y="1148"/>
                      <a:pt x="14380" y="3168"/>
                    </a:cubicBezTo>
                    <a:cubicBezTo>
                      <a:pt x="12253" y="5251"/>
                      <a:pt x="11883" y="8488"/>
                      <a:pt x="11839" y="10060"/>
                    </a:cubicBezTo>
                    <a:cubicBezTo>
                      <a:pt x="11746" y="8488"/>
                      <a:pt x="11376" y="5251"/>
                      <a:pt x="9293" y="3168"/>
                    </a:cubicBezTo>
                    <a:cubicBezTo>
                      <a:pt x="7274" y="1148"/>
                      <a:pt x="4932" y="1"/>
                      <a:pt x="3225"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25"/>
              <p:cNvSpPr/>
              <p:nvPr/>
            </p:nvSpPr>
            <p:spPr>
              <a:xfrm>
                <a:off x="4800975" y="238125"/>
                <a:ext cx="186175" cy="365325"/>
              </a:xfrm>
              <a:custGeom>
                <a:avLst/>
                <a:gdLst/>
                <a:ahLst/>
                <a:cxnLst/>
                <a:rect l="l" t="t" r="r" b="b"/>
                <a:pathLst>
                  <a:path w="7447" h="14613" extrusionOk="0">
                    <a:moveTo>
                      <a:pt x="3699" y="0"/>
                    </a:moveTo>
                    <a:cubicBezTo>
                      <a:pt x="1665" y="0"/>
                      <a:pt x="0" y="3285"/>
                      <a:pt x="0" y="7306"/>
                    </a:cubicBezTo>
                    <a:cubicBezTo>
                      <a:pt x="0" y="11331"/>
                      <a:pt x="3699" y="14613"/>
                      <a:pt x="3699" y="14613"/>
                    </a:cubicBezTo>
                    <a:cubicBezTo>
                      <a:pt x="3699" y="14613"/>
                      <a:pt x="7447" y="11331"/>
                      <a:pt x="7447" y="7306"/>
                    </a:cubicBezTo>
                    <a:cubicBezTo>
                      <a:pt x="7447" y="3285"/>
                      <a:pt x="5782" y="0"/>
                      <a:pt x="369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25"/>
              <p:cNvSpPr/>
              <p:nvPr/>
            </p:nvSpPr>
            <p:spPr>
              <a:xfrm>
                <a:off x="4598700" y="511000"/>
                <a:ext cx="590725" cy="275400"/>
              </a:xfrm>
              <a:custGeom>
                <a:avLst/>
                <a:gdLst/>
                <a:ahLst/>
                <a:cxnLst/>
                <a:rect l="l" t="t" r="r" b="b"/>
                <a:pathLst>
                  <a:path w="23629" h="11016" extrusionOk="0">
                    <a:moveTo>
                      <a:pt x="3228" y="1"/>
                    </a:moveTo>
                    <a:cubicBezTo>
                      <a:pt x="2510" y="1"/>
                      <a:pt x="1904" y="208"/>
                      <a:pt x="1480" y="646"/>
                    </a:cubicBezTo>
                    <a:cubicBezTo>
                      <a:pt x="0" y="2081"/>
                      <a:pt x="1155" y="5596"/>
                      <a:pt x="4022" y="8463"/>
                    </a:cubicBezTo>
                    <a:cubicBezTo>
                      <a:pt x="6322" y="10799"/>
                      <a:pt x="10064" y="11015"/>
                      <a:pt x="11371" y="11015"/>
                    </a:cubicBezTo>
                    <a:cubicBezTo>
                      <a:pt x="11667" y="11015"/>
                      <a:pt x="11839" y="11004"/>
                      <a:pt x="11839" y="11004"/>
                    </a:cubicBezTo>
                    <a:cubicBezTo>
                      <a:pt x="11839" y="11004"/>
                      <a:pt x="12008" y="11015"/>
                      <a:pt x="12302" y="11015"/>
                    </a:cubicBezTo>
                    <a:cubicBezTo>
                      <a:pt x="13598" y="11015"/>
                      <a:pt x="17315" y="10799"/>
                      <a:pt x="19652" y="8463"/>
                    </a:cubicBezTo>
                    <a:cubicBezTo>
                      <a:pt x="22474" y="5596"/>
                      <a:pt x="23629" y="2081"/>
                      <a:pt x="22149" y="646"/>
                    </a:cubicBezTo>
                    <a:cubicBezTo>
                      <a:pt x="21725" y="208"/>
                      <a:pt x="21119" y="1"/>
                      <a:pt x="20403" y="1"/>
                    </a:cubicBezTo>
                    <a:cubicBezTo>
                      <a:pt x="18698" y="1"/>
                      <a:pt x="16367" y="1172"/>
                      <a:pt x="14380" y="3191"/>
                    </a:cubicBezTo>
                    <a:cubicBezTo>
                      <a:pt x="12253" y="5270"/>
                      <a:pt x="11883" y="8463"/>
                      <a:pt x="11839" y="10035"/>
                    </a:cubicBezTo>
                    <a:cubicBezTo>
                      <a:pt x="11746" y="8463"/>
                      <a:pt x="11376" y="5270"/>
                      <a:pt x="9293" y="3191"/>
                    </a:cubicBezTo>
                    <a:cubicBezTo>
                      <a:pt x="7275" y="1172"/>
                      <a:pt x="4935" y="1"/>
                      <a:pt x="3228"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96"/>
        <p:cNvGrpSpPr/>
        <p:nvPr/>
      </p:nvGrpSpPr>
      <p:grpSpPr>
        <a:xfrm>
          <a:off x="0" y="0"/>
          <a:ext cx="0" cy="0"/>
          <a:chOff x="0" y="0"/>
          <a:chExt cx="0" cy="0"/>
        </a:xfrm>
      </p:grpSpPr>
      <p:sp>
        <p:nvSpPr>
          <p:cNvPr id="997" name="Google Shape;997;p5"/>
          <p:cNvSpPr/>
          <p:nvPr/>
        </p:nvSpPr>
        <p:spPr>
          <a:xfrm flipH="1">
            <a:off x="-3" y="2762250"/>
            <a:ext cx="9144178" cy="2381217"/>
          </a:xfrm>
          <a:custGeom>
            <a:avLst/>
            <a:gdLst/>
            <a:ahLst/>
            <a:cxnLst/>
            <a:rect l="l" t="t" r="r" b="b"/>
            <a:pathLst>
              <a:path w="263483" h="83449" extrusionOk="0">
                <a:moveTo>
                  <a:pt x="169026" y="0"/>
                </a:moveTo>
                <a:cubicBezTo>
                  <a:pt x="162948" y="0"/>
                  <a:pt x="157431" y="5149"/>
                  <a:pt x="152758" y="8453"/>
                </a:cubicBezTo>
                <a:cubicBezTo>
                  <a:pt x="148112" y="11714"/>
                  <a:pt x="141762" y="13992"/>
                  <a:pt x="135999" y="13992"/>
                </a:cubicBezTo>
                <a:cubicBezTo>
                  <a:pt x="135796" y="13992"/>
                  <a:pt x="135593" y="13989"/>
                  <a:pt x="135392" y="13983"/>
                </a:cubicBezTo>
                <a:cubicBezTo>
                  <a:pt x="128812" y="13820"/>
                  <a:pt x="123113" y="11107"/>
                  <a:pt x="117915" y="7015"/>
                </a:cubicBezTo>
                <a:cubicBezTo>
                  <a:pt x="115533" y="5097"/>
                  <a:pt x="113178" y="4366"/>
                  <a:pt x="110793" y="4366"/>
                </a:cubicBezTo>
                <a:cubicBezTo>
                  <a:pt x="107197" y="4366"/>
                  <a:pt x="103534" y="6028"/>
                  <a:pt x="99610" y="7789"/>
                </a:cubicBezTo>
                <a:cubicBezTo>
                  <a:pt x="94633" y="10001"/>
                  <a:pt x="28871" y="12877"/>
                  <a:pt x="1" y="18297"/>
                </a:cubicBezTo>
                <a:lnTo>
                  <a:pt x="1" y="19903"/>
                </a:lnTo>
                <a:lnTo>
                  <a:pt x="1" y="24602"/>
                </a:lnTo>
                <a:lnTo>
                  <a:pt x="1" y="83448"/>
                </a:lnTo>
                <a:lnTo>
                  <a:pt x="263482" y="83448"/>
                </a:lnTo>
                <a:lnTo>
                  <a:pt x="263482" y="24823"/>
                </a:lnTo>
                <a:lnTo>
                  <a:pt x="263482" y="19903"/>
                </a:lnTo>
                <a:lnTo>
                  <a:pt x="263482" y="9338"/>
                </a:lnTo>
                <a:cubicBezTo>
                  <a:pt x="252421" y="8895"/>
                  <a:pt x="192026" y="8453"/>
                  <a:pt x="187933" y="6572"/>
                </a:cubicBezTo>
                <a:cubicBezTo>
                  <a:pt x="181907" y="3864"/>
                  <a:pt x="176708" y="710"/>
                  <a:pt x="170014" y="46"/>
                </a:cubicBezTo>
                <a:cubicBezTo>
                  <a:pt x="169683" y="15"/>
                  <a:pt x="169354" y="0"/>
                  <a:pt x="1690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
          <p:cNvSpPr/>
          <p:nvPr/>
        </p:nvSpPr>
        <p:spPr>
          <a:xfrm flipH="1">
            <a:off x="39" y="3296749"/>
            <a:ext cx="5980956" cy="913420"/>
          </a:xfrm>
          <a:custGeom>
            <a:avLst/>
            <a:gdLst/>
            <a:ahLst/>
            <a:cxnLst/>
            <a:rect l="l" t="t" r="r" b="b"/>
            <a:pathLst>
              <a:path w="172337" h="33161" extrusionOk="0">
                <a:moveTo>
                  <a:pt x="172336" y="0"/>
                </a:moveTo>
                <a:cubicBezTo>
                  <a:pt x="164761" y="389"/>
                  <a:pt x="93358" y="942"/>
                  <a:pt x="85173" y="1717"/>
                </a:cubicBezTo>
                <a:cubicBezTo>
                  <a:pt x="37777" y="6252"/>
                  <a:pt x="0" y="16539"/>
                  <a:pt x="774" y="24614"/>
                </a:cubicBezTo>
                <a:cubicBezTo>
                  <a:pt x="1298" y="30077"/>
                  <a:pt x="19345" y="33161"/>
                  <a:pt x="45646" y="33161"/>
                </a:cubicBezTo>
                <a:cubicBezTo>
                  <a:pt x="58215" y="33161"/>
                  <a:pt x="72669" y="32457"/>
                  <a:pt x="87995" y="30972"/>
                </a:cubicBezTo>
                <a:cubicBezTo>
                  <a:pt x="95185" y="30308"/>
                  <a:pt x="165646" y="29481"/>
                  <a:pt x="172336" y="28538"/>
                </a:cubicBezTo>
                <a:lnTo>
                  <a:pt x="172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
          <p:cNvSpPr/>
          <p:nvPr/>
        </p:nvSpPr>
        <p:spPr>
          <a:xfrm flipH="1">
            <a:off x="32" y="3468700"/>
            <a:ext cx="7602143" cy="1275089"/>
          </a:xfrm>
          <a:custGeom>
            <a:avLst/>
            <a:gdLst/>
            <a:ahLst/>
            <a:cxnLst/>
            <a:rect l="l" t="t" r="r" b="b"/>
            <a:pathLst>
              <a:path w="263483" h="45945" extrusionOk="0">
                <a:moveTo>
                  <a:pt x="15112" y="0"/>
                </a:moveTo>
                <a:cubicBezTo>
                  <a:pt x="8279" y="0"/>
                  <a:pt x="2968" y="36"/>
                  <a:pt x="1" y="106"/>
                </a:cubicBezTo>
                <a:lnTo>
                  <a:pt x="1" y="35777"/>
                </a:lnTo>
                <a:cubicBezTo>
                  <a:pt x="15323" y="39042"/>
                  <a:pt x="102154" y="41750"/>
                  <a:pt x="121291" y="43577"/>
                </a:cubicBezTo>
                <a:cubicBezTo>
                  <a:pt x="138058" y="45186"/>
                  <a:pt x="173359" y="45944"/>
                  <a:pt x="205040" y="45944"/>
                </a:cubicBezTo>
                <a:cubicBezTo>
                  <a:pt x="231043" y="45944"/>
                  <a:pt x="254606" y="45433"/>
                  <a:pt x="263482" y="44462"/>
                </a:cubicBezTo>
                <a:lnTo>
                  <a:pt x="263482" y="15535"/>
                </a:lnTo>
                <a:cubicBezTo>
                  <a:pt x="244678" y="10004"/>
                  <a:pt x="154306" y="5137"/>
                  <a:pt x="125215" y="2372"/>
                </a:cubicBezTo>
                <a:cubicBezTo>
                  <a:pt x="108404" y="740"/>
                  <a:pt x="46106" y="0"/>
                  <a:pt x="151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
          <p:cNvSpPr/>
          <p:nvPr/>
        </p:nvSpPr>
        <p:spPr>
          <a:xfrm flipH="1">
            <a:off x="2602734" y="3468700"/>
            <a:ext cx="6541441" cy="1674724"/>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
          <p:cNvSpPr/>
          <p:nvPr/>
        </p:nvSpPr>
        <p:spPr>
          <a:xfrm flipH="1">
            <a:off x="34" y="4545250"/>
            <a:ext cx="6541441" cy="598230"/>
          </a:xfrm>
          <a:custGeom>
            <a:avLst/>
            <a:gdLst/>
            <a:ahLst/>
            <a:cxnLst/>
            <a:rect l="l" t="t" r="r" b="b"/>
            <a:pathLst>
              <a:path w="188487" h="42503" extrusionOk="0">
                <a:moveTo>
                  <a:pt x="143887" y="1"/>
                </a:moveTo>
                <a:cubicBezTo>
                  <a:pt x="100303" y="1"/>
                  <a:pt x="35487" y="6706"/>
                  <a:pt x="1" y="42502"/>
                </a:cubicBezTo>
                <a:lnTo>
                  <a:pt x="188486" y="42502"/>
                </a:lnTo>
                <a:lnTo>
                  <a:pt x="188486" y="2407"/>
                </a:lnTo>
                <a:cubicBezTo>
                  <a:pt x="188486" y="2407"/>
                  <a:pt x="169996" y="1"/>
                  <a:pt x="1438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5"/>
          <p:cNvGrpSpPr/>
          <p:nvPr/>
        </p:nvGrpSpPr>
        <p:grpSpPr>
          <a:xfrm>
            <a:off x="-50" y="0"/>
            <a:ext cx="9144303" cy="5143501"/>
            <a:chOff x="-50" y="0"/>
            <a:chExt cx="9144303" cy="5143501"/>
          </a:xfrm>
        </p:grpSpPr>
        <p:pic>
          <p:nvPicPr>
            <p:cNvPr id="1003" name="Google Shape;1003;p5"/>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1004" name="Google Shape;1004;p5"/>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1006" name="Google Shape;1006;p5"/>
          <p:cNvSpPr txBox="1">
            <a:spLocks noGrp="1"/>
          </p:cNvSpPr>
          <p:nvPr>
            <p:ph type="subTitle" idx="1"/>
          </p:nvPr>
        </p:nvSpPr>
        <p:spPr>
          <a:xfrm>
            <a:off x="1024975" y="3593050"/>
            <a:ext cx="5607600" cy="85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7" name="Google Shape;1007;p5"/>
          <p:cNvSpPr txBox="1">
            <a:spLocks noGrp="1"/>
          </p:cNvSpPr>
          <p:nvPr>
            <p:ph type="subTitle" idx="2"/>
          </p:nvPr>
        </p:nvSpPr>
        <p:spPr>
          <a:xfrm>
            <a:off x="1024975" y="1967800"/>
            <a:ext cx="5607600" cy="85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8" name="Google Shape;1008;p5"/>
          <p:cNvSpPr txBox="1">
            <a:spLocks noGrp="1"/>
          </p:cNvSpPr>
          <p:nvPr>
            <p:ph type="subTitle" idx="3"/>
          </p:nvPr>
        </p:nvSpPr>
        <p:spPr>
          <a:xfrm>
            <a:off x="1024975" y="1634550"/>
            <a:ext cx="5607600" cy="42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9" name="Google Shape;1009;p5"/>
          <p:cNvSpPr txBox="1">
            <a:spLocks noGrp="1"/>
          </p:cNvSpPr>
          <p:nvPr>
            <p:ph type="subTitle" idx="4"/>
          </p:nvPr>
        </p:nvSpPr>
        <p:spPr>
          <a:xfrm>
            <a:off x="1024975" y="3256850"/>
            <a:ext cx="5607600" cy="42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a:solidFill>
                  <a:schemeClr val="dk1"/>
                </a:solidFill>
                <a:latin typeface="Bungee"/>
                <a:ea typeface="Bungee"/>
                <a:cs typeface="Bungee"/>
                <a:sym typeface="Bung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010" name="Google Shape;1010;p5"/>
          <p:cNvGrpSpPr/>
          <p:nvPr/>
        </p:nvGrpSpPr>
        <p:grpSpPr>
          <a:xfrm>
            <a:off x="199125" y="4681116"/>
            <a:ext cx="8745772" cy="1211073"/>
            <a:chOff x="199125" y="4681116"/>
            <a:chExt cx="8745772" cy="1211073"/>
          </a:xfrm>
        </p:grpSpPr>
        <p:grpSp>
          <p:nvGrpSpPr>
            <p:cNvPr id="1011" name="Google Shape;1011;p5"/>
            <p:cNvGrpSpPr/>
            <p:nvPr/>
          </p:nvGrpSpPr>
          <p:grpSpPr>
            <a:xfrm>
              <a:off x="199125" y="4681116"/>
              <a:ext cx="262572" cy="1089523"/>
              <a:chOff x="2929350" y="325975"/>
              <a:chExt cx="603475" cy="2504075"/>
            </a:xfrm>
          </p:grpSpPr>
          <p:sp>
            <p:nvSpPr>
              <p:cNvPr id="1012" name="Google Shape;1012;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5"/>
            <p:cNvGrpSpPr/>
            <p:nvPr/>
          </p:nvGrpSpPr>
          <p:grpSpPr>
            <a:xfrm>
              <a:off x="970325" y="4681116"/>
              <a:ext cx="262572" cy="1089523"/>
              <a:chOff x="2929350" y="325975"/>
              <a:chExt cx="603475" cy="2504075"/>
            </a:xfrm>
          </p:grpSpPr>
          <p:sp>
            <p:nvSpPr>
              <p:cNvPr id="1033" name="Google Shape;1033;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5"/>
            <p:cNvGrpSpPr/>
            <p:nvPr/>
          </p:nvGrpSpPr>
          <p:grpSpPr>
            <a:xfrm>
              <a:off x="1741525" y="4681116"/>
              <a:ext cx="262572" cy="1089523"/>
              <a:chOff x="2929350" y="325975"/>
              <a:chExt cx="603475" cy="2504075"/>
            </a:xfrm>
          </p:grpSpPr>
          <p:sp>
            <p:nvSpPr>
              <p:cNvPr id="1054" name="Google Shape;1054;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
            <p:cNvGrpSpPr/>
            <p:nvPr/>
          </p:nvGrpSpPr>
          <p:grpSpPr>
            <a:xfrm>
              <a:off x="2512725" y="4681116"/>
              <a:ext cx="262572" cy="1089523"/>
              <a:chOff x="2929350" y="325975"/>
              <a:chExt cx="603475" cy="2504075"/>
            </a:xfrm>
          </p:grpSpPr>
          <p:sp>
            <p:nvSpPr>
              <p:cNvPr id="1075" name="Google Shape;1075;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5"/>
            <p:cNvGrpSpPr/>
            <p:nvPr/>
          </p:nvGrpSpPr>
          <p:grpSpPr>
            <a:xfrm>
              <a:off x="3283925" y="4681116"/>
              <a:ext cx="262572" cy="1089523"/>
              <a:chOff x="2929350" y="325975"/>
              <a:chExt cx="603475" cy="2504075"/>
            </a:xfrm>
          </p:grpSpPr>
          <p:sp>
            <p:nvSpPr>
              <p:cNvPr id="1096" name="Google Shape;1096;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5"/>
            <p:cNvGrpSpPr/>
            <p:nvPr/>
          </p:nvGrpSpPr>
          <p:grpSpPr>
            <a:xfrm>
              <a:off x="4055125" y="4681116"/>
              <a:ext cx="262572" cy="1089523"/>
              <a:chOff x="2929350" y="325975"/>
              <a:chExt cx="603475" cy="2504075"/>
            </a:xfrm>
          </p:grpSpPr>
          <p:sp>
            <p:nvSpPr>
              <p:cNvPr id="1117" name="Google Shape;1117;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5"/>
            <p:cNvGrpSpPr/>
            <p:nvPr/>
          </p:nvGrpSpPr>
          <p:grpSpPr>
            <a:xfrm>
              <a:off x="4826325" y="4681116"/>
              <a:ext cx="262572" cy="1089523"/>
              <a:chOff x="2929350" y="325975"/>
              <a:chExt cx="603475" cy="2504075"/>
            </a:xfrm>
          </p:grpSpPr>
          <p:sp>
            <p:nvSpPr>
              <p:cNvPr id="1138" name="Google Shape;1138;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5"/>
            <p:cNvGrpSpPr/>
            <p:nvPr/>
          </p:nvGrpSpPr>
          <p:grpSpPr>
            <a:xfrm>
              <a:off x="5597525" y="4681116"/>
              <a:ext cx="262572" cy="1089523"/>
              <a:chOff x="2929350" y="325975"/>
              <a:chExt cx="603475" cy="2504075"/>
            </a:xfrm>
          </p:grpSpPr>
          <p:sp>
            <p:nvSpPr>
              <p:cNvPr id="1159" name="Google Shape;1159;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5"/>
            <p:cNvGrpSpPr/>
            <p:nvPr/>
          </p:nvGrpSpPr>
          <p:grpSpPr>
            <a:xfrm>
              <a:off x="6368725" y="4681116"/>
              <a:ext cx="262572" cy="1089523"/>
              <a:chOff x="2929350" y="325975"/>
              <a:chExt cx="603475" cy="2504075"/>
            </a:xfrm>
          </p:grpSpPr>
          <p:sp>
            <p:nvSpPr>
              <p:cNvPr id="1180" name="Google Shape;1180;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5"/>
            <p:cNvGrpSpPr/>
            <p:nvPr/>
          </p:nvGrpSpPr>
          <p:grpSpPr>
            <a:xfrm>
              <a:off x="7139925" y="4681116"/>
              <a:ext cx="262572" cy="1089523"/>
              <a:chOff x="2929350" y="325975"/>
              <a:chExt cx="603475" cy="2504075"/>
            </a:xfrm>
          </p:grpSpPr>
          <p:sp>
            <p:nvSpPr>
              <p:cNvPr id="1201" name="Google Shape;1201;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5"/>
            <p:cNvGrpSpPr/>
            <p:nvPr/>
          </p:nvGrpSpPr>
          <p:grpSpPr>
            <a:xfrm>
              <a:off x="7911125" y="4681116"/>
              <a:ext cx="262572" cy="1089523"/>
              <a:chOff x="2929350" y="325975"/>
              <a:chExt cx="603475" cy="2504075"/>
            </a:xfrm>
          </p:grpSpPr>
          <p:sp>
            <p:nvSpPr>
              <p:cNvPr id="1222" name="Google Shape;1222;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5"/>
            <p:cNvGrpSpPr/>
            <p:nvPr/>
          </p:nvGrpSpPr>
          <p:grpSpPr>
            <a:xfrm>
              <a:off x="8682325" y="4681116"/>
              <a:ext cx="262572" cy="1089523"/>
              <a:chOff x="2929350" y="325975"/>
              <a:chExt cx="603475" cy="2504075"/>
            </a:xfrm>
          </p:grpSpPr>
          <p:sp>
            <p:nvSpPr>
              <p:cNvPr id="1243" name="Google Shape;1243;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5"/>
            <p:cNvGrpSpPr/>
            <p:nvPr/>
          </p:nvGrpSpPr>
          <p:grpSpPr>
            <a:xfrm>
              <a:off x="584725" y="4802666"/>
              <a:ext cx="262572" cy="1089523"/>
              <a:chOff x="2929350" y="325975"/>
              <a:chExt cx="603475" cy="2504075"/>
            </a:xfrm>
          </p:grpSpPr>
          <p:sp>
            <p:nvSpPr>
              <p:cNvPr id="1264" name="Google Shape;1264;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5"/>
            <p:cNvGrpSpPr/>
            <p:nvPr/>
          </p:nvGrpSpPr>
          <p:grpSpPr>
            <a:xfrm>
              <a:off x="1355925" y="4802666"/>
              <a:ext cx="262572" cy="1089523"/>
              <a:chOff x="2929350" y="325975"/>
              <a:chExt cx="603475" cy="2504075"/>
            </a:xfrm>
          </p:grpSpPr>
          <p:sp>
            <p:nvSpPr>
              <p:cNvPr id="1285" name="Google Shape;1285;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5"/>
            <p:cNvGrpSpPr/>
            <p:nvPr/>
          </p:nvGrpSpPr>
          <p:grpSpPr>
            <a:xfrm>
              <a:off x="2127125" y="4802666"/>
              <a:ext cx="262572" cy="1089523"/>
              <a:chOff x="2929350" y="325975"/>
              <a:chExt cx="603475" cy="2504075"/>
            </a:xfrm>
          </p:grpSpPr>
          <p:sp>
            <p:nvSpPr>
              <p:cNvPr id="1306" name="Google Shape;1306;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5"/>
            <p:cNvGrpSpPr/>
            <p:nvPr/>
          </p:nvGrpSpPr>
          <p:grpSpPr>
            <a:xfrm>
              <a:off x="2898325" y="4802666"/>
              <a:ext cx="262572" cy="1089523"/>
              <a:chOff x="2929350" y="325975"/>
              <a:chExt cx="603475" cy="2504075"/>
            </a:xfrm>
          </p:grpSpPr>
          <p:sp>
            <p:nvSpPr>
              <p:cNvPr id="1327" name="Google Shape;1327;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5"/>
            <p:cNvGrpSpPr/>
            <p:nvPr/>
          </p:nvGrpSpPr>
          <p:grpSpPr>
            <a:xfrm>
              <a:off x="3669525" y="4802666"/>
              <a:ext cx="262572" cy="1089523"/>
              <a:chOff x="2929350" y="325975"/>
              <a:chExt cx="603475" cy="2504075"/>
            </a:xfrm>
          </p:grpSpPr>
          <p:sp>
            <p:nvSpPr>
              <p:cNvPr id="1348" name="Google Shape;1348;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
            <p:cNvGrpSpPr/>
            <p:nvPr/>
          </p:nvGrpSpPr>
          <p:grpSpPr>
            <a:xfrm>
              <a:off x="4440725" y="4802666"/>
              <a:ext cx="262572" cy="1089523"/>
              <a:chOff x="2929350" y="325975"/>
              <a:chExt cx="603475" cy="2504075"/>
            </a:xfrm>
          </p:grpSpPr>
          <p:sp>
            <p:nvSpPr>
              <p:cNvPr id="1369" name="Google Shape;1369;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5"/>
            <p:cNvGrpSpPr/>
            <p:nvPr/>
          </p:nvGrpSpPr>
          <p:grpSpPr>
            <a:xfrm>
              <a:off x="5211925" y="4802666"/>
              <a:ext cx="262572" cy="1089523"/>
              <a:chOff x="2929350" y="325975"/>
              <a:chExt cx="603475" cy="2504075"/>
            </a:xfrm>
          </p:grpSpPr>
          <p:sp>
            <p:nvSpPr>
              <p:cNvPr id="1390" name="Google Shape;1390;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5"/>
            <p:cNvGrpSpPr/>
            <p:nvPr/>
          </p:nvGrpSpPr>
          <p:grpSpPr>
            <a:xfrm>
              <a:off x="5983125" y="4802666"/>
              <a:ext cx="262572" cy="1089523"/>
              <a:chOff x="2929350" y="325975"/>
              <a:chExt cx="603475" cy="2504075"/>
            </a:xfrm>
          </p:grpSpPr>
          <p:sp>
            <p:nvSpPr>
              <p:cNvPr id="1411" name="Google Shape;1411;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5"/>
            <p:cNvGrpSpPr/>
            <p:nvPr/>
          </p:nvGrpSpPr>
          <p:grpSpPr>
            <a:xfrm>
              <a:off x="6754325" y="4802666"/>
              <a:ext cx="262572" cy="1089523"/>
              <a:chOff x="2929350" y="325975"/>
              <a:chExt cx="603475" cy="2504075"/>
            </a:xfrm>
          </p:grpSpPr>
          <p:sp>
            <p:nvSpPr>
              <p:cNvPr id="1432" name="Google Shape;1432;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5"/>
            <p:cNvGrpSpPr/>
            <p:nvPr/>
          </p:nvGrpSpPr>
          <p:grpSpPr>
            <a:xfrm>
              <a:off x="7525525" y="4802666"/>
              <a:ext cx="262572" cy="1089523"/>
              <a:chOff x="2929350" y="325975"/>
              <a:chExt cx="603475" cy="2504075"/>
            </a:xfrm>
          </p:grpSpPr>
          <p:sp>
            <p:nvSpPr>
              <p:cNvPr id="1453" name="Google Shape;1453;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5"/>
            <p:cNvGrpSpPr/>
            <p:nvPr/>
          </p:nvGrpSpPr>
          <p:grpSpPr>
            <a:xfrm>
              <a:off x="8296725" y="4802666"/>
              <a:ext cx="262572" cy="1089523"/>
              <a:chOff x="2929350" y="325975"/>
              <a:chExt cx="603475" cy="2504075"/>
            </a:xfrm>
          </p:grpSpPr>
          <p:sp>
            <p:nvSpPr>
              <p:cNvPr id="1474" name="Google Shape;1474;p5"/>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94"/>
        <p:cNvGrpSpPr/>
        <p:nvPr/>
      </p:nvGrpSpPr>
      <p:grpSpPr>
        <a:xfrm>
          <a:off x="0" y="0"/>
          <a:ext cx="0" cy="0"/>
          <a:chOff x="0" y="0"/>
          <a:chExt cx="0" cy="0"/>
        </a:xfrm>
      </p:grpSpPr>
      <p:sp>
        <p:nvSpPr>
          <p:cNvPr id="1495" name="Google Shape;1495;p6"/>
          <p:cNvSpPr/>
          <p:nvPr/>
        </p:nvSpPr>
        <p:spPr>
          <a:xfrm flipH="1">
            <a:off x="4982853" y="2666724"/>
            <a:ext cx="4161322" cy="2476862"/>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 name="Google Shape;1496;p6"/>
          <p:cNvGrpSpPr/>
          <p:nvPr/>
        </p:nvGrpSpPr>
        <p:grpSpPr>
          <a:xfrm flipH="1">
            <a:off x="-3" y="3331504"/>
            <a:ext cx="9144178" cy="1812192"/>
            <a:chOff x="-3" y="2762250"/>
            <a:chExt cx="9144178" cy="2469263"/>
          </a:xfrm>
        </p:grpSpPr>
        <p:sp>
          <p:nvSpPr>
            <p:cNvPr id="1497" name="Google Shape;1497;p6"/>
            <p:cNvSpPr/>
            <p:nvPr/>
          </p:nvSpPr>
          <p:spPr>
            <a:xfrm flipH="1">
              <a:off x="-3" y="2762250"/>
              <a:ext cx="9144178" cy="2469256"/>
            </a:xfrm>
            <a:custGeom>
              <a:avLst/>
              <a:gdLst/>
              <a:ahLst/>
              <a:cxnLst/>
              <a:rect l="l" t="t" r="r" b="b"/>
              <a:pathLst>
                <a:path w="263483" h="83449" extrusionOk="0">
                  <a:moveTo>
                    <a:pt x="169026" y="0"/>
                  </a:moveTo>
                  <a:cubicBezTo>
                    <a:pt x="162948" y="0"/>
                    <a:pt x="157431" y="5149"/>
                    <a:pt x="152758" y="8453"/>
                  </a:cubicBezTo>
                  <a:cubicBezTo>
                    <a:pt x="148112" y="11714"/>
                    <a:pt x="141762" y="13992"/>
                    <a:pt x="135999" y="13992"/>
                  </a:cubicBezTo>
                  <a:cubicBezTo>
                    <a:pt x="135796" y="13992"/>
                    <a:pt x="135593" y="13989"/>
                    <a:pt x="135392" y="13983"/>
                  </a:cubicBezTo>
                  <a:cubicBezTo>
                    <a:pt x="128812" y="13820"/>
                    <a:pt x="123113" y="11107"/>
                    <a:pt x="117915" y="7015"/>
                  </a:cubicBezTo>
                  <a:cubicBezTo>
                    <a:pt x="115533" y="5097"/>
                    <a:pt x="113178" y="4366"/>
                    <a:pt x="110793" y="4366"/>
                  </a:cubicBezTo>
                  <a:cubicBezTo>
                    <a:pt x="107197" y="4366"/>
                    <a:pt x="103534" y="6028"/>
                    <a:pt x="99610" y="7789"/>
                  </a:cubicBezTo>
                  <a:cubicBezTo>
                    <a:pt x="94633" y="10001"/>
                    <a:pt x="28871" y="12877"/>
                    <a:pt x="1" y="18297"/>
                  </a:cubicBezTo>
                  <a:lnTo>
                    <a:pt x="1" y="19903"/>
                  </a:lnTo>
                  <a:lnTo>
                    <a:pt x="1" y="24602"/>
                  </a:lnTo>
                  <a:lnTo>
                    <a:pt x="1" y="83448"/>
                  </a:lnTo>
                  <a:lnTo>
                    <a:pt x="263482" y="83448"/>
                  </a:lnTo>
                  <a:lnTo>
                    <a:pt x="263482" y="24823"/>
                  </a:lnTo>
                  <a:lnTo>
                    <a:pt x="263482" y="19903"/>
                  </a:lnTo>
                  <a:lnTo>
                    <a:pt x="263482" y="9338"/>
                  </a:lnTo>
                  <a:cubicBezTo>
                    <a:pt x="252421" y="8895"/>
                    <a:pt x="192026" y="8453"/>
                    <a:pt x="187933" y="6572"/>
                  </a:cubicBezTo>
                  <a:cubicBezTo>
                    <a:pt x="181907" y="3864"/>
                    <a:pt x="176708" y="710"/>
                    <a:pt x="170014" y="46"/>
                  </a:cubicBezTo>
                  <a:cubicBezTo>
                    <a:pt x="169683" y="15"/>
                    <a:pt x="169354" y="0"/>
                    <a:pt x="1690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
            <p:cNvSpPr/>
            <p:nvPr/>
          </p:nvSpPr>
          <p:spPr>
            <a:xfrm flipH="1">
              <a:off x="39" y="3296749"/>
              <a:ext cx="5980956" cy="913420"/>
            </a:xfrm>
            <a:custGeom>
              <a:avLst/>
              <a:gdLst/>
              <a:ahLst/>
              <a:cxnLst/>
              <a:rect l="l" t="t" r="r" b="b"/>
              <a:pathLst>
                <a:path w="172337" h="33161" extrusionOk="0">
                  <a:moveTo>
                    <a:pt x="172336" y="0"/>
                  </a:moveTo>
                  <a:cubicBezTo>
                    <a:pt x="164761" y="389"/>
                    <a:pt x="93358" y="942"/>
                    <a:pt x="85173" y="1717"/>
                  </a:cubicBezTo>
                  <a:cubicBezTo>
                    <a:pt x="37777" y="6252"/>
                    <a:pt x="0" y="16539"/>
                    <a:pt x="774" y="24614"/>
                  </a:cubicBezTo>
                  <a:cubicBezTo>
                    <a:pt x="1298" y="30077"/>
                    <a:pt x="19345" y="33161"/>
                    <a:pt x="45646" y="33161"/>
                  </a:cubicBezTo>
                  <a:cubicBezTo>
                    <a:pt x="58215" y="33161"/>
                    <a:pt x="72669" y="32457"/>
                    <a:pt x="87995" y="30972"/>
                  </a:cubicBezTo>
                  <a:cubicBezTo>
                    <a:pt x="95185" y="30308"/>
                    <a:pt x="165646" y="29481"/>
                    <a:pt x="172336" y="28538"/>
                  </a:cubicBezTo>
                  <a:lnTo>
                    <a:pt x="1723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
            <p:cNvSpPr/>
            <p:nvPr/>
          </p:nvSpPr>
          <p:spPr>
            <a:xfrm flipH="1">
              <a:off x="32" y="3468700"/>
              <a:ext cx="7602143" cy="1275089"/>
            </a:xfrm>
            <a:custGeom>
              <a:avLst/>
              <a:gdLst/>
              <a:ahLst/>
              <a:cxnLst/>
              <a:rect l="l" t="t" r="r" b="b"/>
              <a:pathLst>
                <a:path w="263483" h="45945" extrusionOk="0">
                  <a:moveTo>
                    <a:pt x="15112" y="0"/>
                  </a:moveTo>
                  <a:cubicBezTo>
                    <a:pt x="8279" y="0"/>
                    <a:pt x="2968" y="36"/>
                    <a:pt x="1" y="106"/>
                  </a:cubicBezTo>
                  <a:lnTo>
                    <a:pt x="1" y="35777"/>
                  </a:lnTo>
                  <a:cubicBezTo>
                    <a:pt x="15323" y="39042"/>
                    <a:pt x="102154" y="41750"/>
                    <a:pt x="121291" y="43577"/>
                  </a:cubicBezTo>
                  <a:cubicBezTo>
                    <a:pt x="138058" y="45186"/>
                    <a:pt x="173359" y="45944"/>
                    <a:pt x="205040" y="45944"/>
                  </a:cubicBezTo>
                  <a:cubicBezTo>
                    <a:pt x="231043" y="45944"/>
                    <a:pt x="254606" y="45433"/>
                    <a:pt x="263482" y="44462"/>
                  </a:cubicBezTo>
                  <a:lnTo>
                    <a:pt x="263482" y="15535"/>
                  </a:lnTo>
                  <a:cubicBezTo>
                    <a:pt x="244678" y="10004"/>
                    <a:pt x="154306" y="5137"/>
                    <a:pt x="125215" y="2372"/>
                  </a:cubicBezTo>
                  <a:cubicBezTo>
                    <a:pt x="108404" y="740"/>
                    <a:pt x="46106" y="0"/>
                    <a:pt x="151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
            <p:cNvSpPr/>
            <p:nvPr/>
          </p:nvSpPr>
          <p:spPr>
            <a:xfrm flipH="1">
              <a:off x="2602734" y="3468701"/>
              <a:ext cx="6541441" cy="1762812"/>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6"/>
          <p:cNvGrpSpPr/>
          <p:nvPr/>
        </p:nvGrpSpPr>
        <p:grpSpPr>
          <a:xfrm>
            <a:off x="-50" y="0"/>
            <a:ext cx="9144303" cy="5143501"/>
            <a:chOff x="-50" y="0"/>
            <a:chExt cx="9144303" cy="5143501"/>
          </a:xfrm>
        </p:grpSpPr>
        <p:pic>
          <p:nvPicPr>
            <p:cNvPr id="1502" name="Google Shape;1502;p6"/>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1503" name="Google Shape;1503;p6"/>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 name="Google Shape;150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grpSp>
        <p:nvGrpSpPr>
          <p:cNvPr id="1505" name="Google Shape;1505;p6"/>
          <p:cNvGrpSpPr/>
          <p:nvPr/>
        </p:nvGrpSpPr>
        <p:grpSpPr>
          <a:xfrm>
            <a:off x="67104" y="4571407"/>
            <a:ext cx="9018287" cy="1528263"/>
            <a:chOff x="67104" y="4571407"/>
            <a:chExt cx="9018287" cy="1528263"/>
          </a:xfrm>
        </p:grpSpPr>
        <p:grpSp>
          <p:nvGrpSpPr>
            <p:cNvPr id="1506" name="Google Shape;1506;p6"/>
            <p:cNvGrpSpPr/>
            <p:nvPr/>
          </p:nvGrpSpPr>
          <p:grpSpPr>
            <a:xfrm>
              <a:off x="7355715" y="4571407"/>
              <a:ext cx="1729676" cy="1528263"/>
              <a:chOff x="7041395" y="4571363"/>
              <a:chExt cx="2044051" cy="1806031"/>
            </a:xfrm>
          </p:grpSpPr>
          <p:grpSp>
            <p:nvGrpSpPr>
              <p:cNvPr id="1507" name="Google Shape;1507;p6"/>
              <p:cNvGrpSpPr/>
              <p:nvPr/>
            </p:nvGrpSpPr>
            <p:grpSpPr>
              <a:xfrm>
                <a:off x="7041395" y="4845596"/>
                <a:ext cx="306711" cy="1531798"/>
                <a:chOff x="1549625" y="828350"/>
                <a:chExt cx="362200" cy="1808925"/>
              </a:xfrm>
            </p:grpSpPr>
            <p:sp>
              <p:nvSpPr>
                <p:cNvPr id="1508" name="Google Shape;1508;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6"/>
              <p:cNvGrpSpPr/>
              <p:nvPr/>
            </p:nvGrpSpPr>
            <p:grpSpPr>
              <a:xfrm>
                <a:off x="7475730" y="4698343"/>
                <a:ext cx="306711" cy="1531798"/>
                <a:chOff x="1549625" y="828350"/>
                <a:chExt cx="362200" cy="1808925"/>
              </a:xfrm>
            </p:grpSpPr>
            <p:sp>
              <p:nvSpPr>
                <p:cNvPr id="1518" name="Google Shape;1518;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6"/>
              <p:cNvGrpSpPr/>
              <p:nvPr/>
            </p:nvGrpSpPr>
            <p:grpSpPr>
              <a:xfrm>
                <a:off x="7910065" y="4571363"/>
                <a:ext cx="306711" cy="1531798"/>
                <a:chOff x="1549625" y="828350"/>
                <a:chExt cx="362200" cy="1808925"/>
              </a:xfrm>
            </p:grpSpPr>
            <p:sp>
              <p:nvSpPr>
                <p:cNvPr id="1528" name="Google Shape;1528;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6"/>
              <p:cNvGrpSpPr/>
              <p:nvPr/>
            </p:nvGrpSpPr>
            <p:grpSpPr>
              <a:xfrm>
                <a:off x="8344400" y="4845596"/>
                <a:ext cx="306711" cy="1531798"/>
                <a:chOff x="1549625" y="828350"/>
                <a:chExt cx="362200" cy="1808925"/>
              </a:xfrm>
            </p:grpSpPr>
            <p:sp>
              <p:nvSpPr>
                <p:cNvPr id="1538" name="Google Shape;1538;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6"/>
              <p:cNvGrpSpPr/>
              <p:nvPr/>
            </p:nvGrpSpPr>
            <p:grpSpPr>
              <a:xfrm>
                <a:off x="8778735" y="4698343"/>
                <a:ext cx="306711" cy="1531798"/>
                <a:chOff x="1549625" y="828350"/>
                <a:chExt cx="362200" cy="1808925"/>
              </a:xfrm>
            </p:grpSpPr>
            <p:sp>
              <p:nvSpPr>
                <p:cNvPr id="1548" name="Google Shape;1548;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7" name="Google Shape;1557;p6"/>
            <p:cNvGrpSpPr/>
            <p:nvPr/>
          </p:nvGrpSpPr>
          <p:grpSpPr>
            <a:xfrm>
              <a:off x="5533562" y="4571407"/>
              <a:ext cx="1729676" cy="1528263"/>
              <a:chOff x="7041395" y="4571363"/>
              <a:chExt cx="2044051" cy="1806031"/>
            </a:xfrm>
          </p:grpSpPr>
          <p:grpSp>
            <p:nvGrpSpPr>
              <p:cNvPr id="1558" name="Google Shape;1558;p6"/>
              <p:cNvGrpSpPr/>
              <p:nvPr/>
            </p:nvGrpSpPr>
            <p:grpSpPr>
              <a:xfrm>
                <a:off x="7041395" y="4845596"/>
                <a:ext cx="306711" cy="1531798"/>
                <a:chOff x="1549625" y="828350"/>
                <a:chExt cx="362200" cy="1808925"/>
              </a:xfrm>
            </p:grpSpPr>
            <p:sp>
              <p:nvSpPr>
                <p:cNvPr id="1559" name="Google Shape;1559;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6"/>
              <p:cNvGrpSpPr/>
              <p:nvPr/>
            </p:nvGrpSpPr>
            <p:grpSpPr>
              <a:xfrm>
                <a:off x="7475730" y="4698343"/>
                <a:ext cx="306711" cy="1531798"/>
                <a:chOff x="1549625" y="828350"/>
                <a:chExt cx="362200" cy="1808925"/>
              </a:xfrm>
            </p:grpSpPr>
            <p:sp>
              <p:nvSpPr>
                <p:cNvPr id="1569" name="Google Shape;1569;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6"/>
              <p:cNvGrpSpPr/>
              <p:nvPr/>
            </p:nvGrpSpPr>
            <p:grpSpPr>
              <a:xfrm>
                <a:off x="7910065" y="4571363"/>
                <a:ext cx="306711" cy="1531798"/>
                <a:chOff x="1549625" y="828350"/>
                <a:chExt cx="362200" cy="1808925"/>
              </a:xfrm>
            </p:grpSpPr>
            <p:sp>
              <p:nvSpPr>
                <p:cNvPr id="1579" name="Google Shape;1579;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6"/>
              <p:cNvGrpSpPr/>
              <p:nvPr/>
            </p:nvGrpSpPr>
            <p:grpSpPr>
              <a:xfrm>
                <a:off x="8344400" y="4845596"/>
                <a:ext cx="306711" cy="1531798"/>
                <a:chOff x="1549625" y="828350"/>
                <a:chExt cx="362200" cy="1808925"/>
              </a:xfrm>
            </p:grpSpPr>
            <p:sp>
              <p:nvSpPr>
                <p:cNvPr id="1589" name="Google Shape;1589;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 name="Google Shape;1598;p6"/>
              <p:cNvGrpSpPr/>
              <p:nvPr/>
            </p:nvGrpSpPr>
            <p:grpSpPr>
              <a:xfrm>
                <a:off x="8778735" y="4698343"/>
                <a:ext cx="306711" cy="1531798"/>
                <a:chOff x="1549625" y="828350"/>
                <a:chExt cx="362200" cy="1808925"/>
              </a:xfrm>
            </p:grpSpPr>
            <p:sp>
              <p:nvSpPr>
                <p:cNvPr id="1599" name="Google Shape;1599;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8" name="Google Shape;1608;p6"/>
            <p:cNvGrpSpPr/>
            <p:nvPr/>
          </p:nvGrpSpPr>
          <p:grpSpPr>
            <a:xfrm>
              <a:off x="3711410" y="4571407"/>
              <a:ext cx="1729676" cy="1528263"/>
              <a:chOff x="7041395" y="4571363"/>
              <a:chExt cx="2044051" cy="1806031"/>
            </a:xfrm>
          </p:grpSpPr>
          <p:grpSp>
            <p:nvGrpSpPr>
              <p:cNvPr id="1609" name="Google Shape;1609;p6"/>
              <p:cNvGrpSpPr/>
              <p:nvPr/>
            </p:nvGrpSpPr>
            <p:grpSpPr>
              <a:xfrm>
                <a:off x="7041395" y="4845596"/>
                <a:ext cx="306711" cy="1531798"/>
                <a:chOff x="1549625" y="828350"/>
                <a:chExt cx="362200" cy="1808925"/>
              </a:xfrm>
            </p:grpSpPr>
            <p:sp>
              <p:nvSpPr>
                <p:cNvPr id="1610" name="Google Shape;1610;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6"/>
              <p:cNvGrpSpPr/>
              <p:nvPr/>
            </p:nvGrpSpPr>
            <p:grpSpPr>
              <a:xfrm>
                <a:off x="7475730" y="4698343"/>
                <a:ext cx="306711" cy="1531798"/>
                <a:chOff x="1549625" y="828350"/>
                <a:chExt cx="362200" cy="1808925"/>
              </a:xfrm>
            </p:grpSpPr>
            <p:sp>
              <p:nvSpPr>
                <p:cNvPr id="1620" name="Google Shape;1620;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6"/>
              <p:cNvGrpSpPr/>
              <p:nvPr/>
            </p:nvGrpSpPr>
            <p:grpSpPr>
              <a:xfrm>
                <a:off x="7910065" y="4571363"/>
                <a:ext cx="306711" cy="1531798"/>
                <a:chOff x="1549625" y="828350"/>
                <a:chExt cx="362200" cy="1808925"/>
              </a:xfrm>
            </p:grpSpPr>
            <p:sp>
              <p:nvSpPr>
                <p:cNvPr id="1630" name="Google Shape;1630;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6"/>
              <p:cNvGrpSpPr/>
              <p:nvPr/>
            </p:nvGrpSpPr>
            <p:grpSpPr>
              <a:xfrm>
                <a:off x="8344400" y="4845596"/>
                <a:ext cx="306711" cy="1531798"/>
                <a:chOff x="1549625" y="828350"/>
                <a:chExt cx="362200" cy="1808925"/>
              </a:xfrm>
            </p:grpSpPr>
            <p:sp>
              <p:nvSpPr>
                <p:cNvPr id="1640" name="Google Shape;1640;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6"/>
              <p:cNvGrpSpPr/>
              <p:nvPr/>
            </p:nvGrpSpPr>
            <p:grpSpPr>
              <a:xfrm>
                <a:off x="8778735" y="4698343"/>
                <a:ext cx="306711" cy="1531798"/>
                <a:chOff x="1549625" y="828350"/>
                <a:chExt cx="362200" cy="1808925"/>
              </a:xfrm>
            </p:grpSpPr>
            <p:sp>
              <p:nvSpPr>
                <p:cNvPr id="1650" name="Google Shape;1650;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9" name="Google Shape;1659;p6"/>
            <p:cNvGrpSpPr/>
            <p:nvPr/>
          </p:nvGrpSpPr>
          <p:grpSpPr>
            <a:xfrm>
              <a:off x="1889257" y="4571407"/>
              <a:ext cx="1729676" cy="1528263"/>
              <a:chOff x="7041395" y="4571363"/>
              <a:chExt cx="2044051" cy="1806031"/>
            </a:xfrm>
          </p:grpSpPr>
          <p:grpSp>
            <p:nvGrpSpPr>
              <p:cNvPr id="1660" name="Google Shape;1660;p6"/>
              <p:cNvGrpSpPr/>
              <p:nvPr/>
            </p:nvGrpSpPr>
            <p:grpSpPr>
              <a:xfrm>
                <a:off x="7041395" y="4845596"/>
                <a:ext cx="306711" cy="1531798"/>
                <a:chOff x="1549625" y="828350"/>
                <a:chExt cx="362200" cy="1808925"/>
              </a:xfrm>
            </p:grpSpPr>
            <p:sp>
              <p:nvSpPr>
                <p:cNvPr id="1661" name="Google Shape;1661;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6"/>
              <p:cNvGrpSpPr/>
              <p:nvPr/>
            </p:nvGrpSpPr>
            <p:grpSpPr>
              <a:xfrm>
                <a:off x="7475730" y="4698343"/>
                <a:ext cx="306711" cy="1531798"/>
                <a:chOff x="1549625" y="828350"/>
                <a:chExt cx="362200" cy="1808925"/>
              </a:xfrm>
            </p:grpSpPr>
            <p:sp>
              <p:nvSpPr>
                <p:cNvPr id="1671" name="Google Shape;1671;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 name="Google Shape;1680;p6"/>
              <p:cNvGrpSpPr/>
              <p:nvPr/>
            </p:nvGrpSpPr>
            <p:grpSpPr>
              <a:xfrm>
                <a:off x="7910065" y="4571363"/>
                <a:ext cx="306711" cy="1531798"/>
                <a:chOff x="1549625" y="828350"/>
                <a:chExt cx="362200" cy="1808925"/>
              </a:xfrm>
            </p:grpSpPr>
            <p:sp>
              <p:nvSpPr>
                <p:cNvPr id="1681" name="Google Shape;1681;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6"/>
              <p:cNvGrpSpPr/>
              <p:nvPr/>
            </p:nvGrpSpPr>
            <p:grpSpPr>
              <a:xfrm>
                <a:off x="8344400" y="4845596"/>
                <a:ext cx="306711" cy="1531798"/>
                <a:chOff x="1549625" y="828350"/>
                <a:chExt cx="362200" cy="1808925"/>
              </a:xfrm>
            </p:grpSpPr>
            <p:sp>
              <p:nvSpPr>
                <p:cNvPr id="1691" name="Google Shape;1691;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6"/>
              <p:cNvGrpSpPr/>
              <p:nvPr/>
            </p:nvGrpSpPr>
            <p:grpSpPr>
              <a:xfrm>
                <a:off x="8778735" y="4698343"/>
                <a:ext cx="306711" cy="1531798"/>
                <a:chOff x="1549625" y="828350"/>
                <a:chExt cx="362200" cy="1808925"/>
              </a:xfrm>
            </p:grpSpPr>
            <p:sp>
              <p:nvSpPr>
                <p:cNvPr id="1701" name="Google Shape;1701;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0" name="Google Shape;1710;p6"/>
            <p:cNvGrpSpPr/>
            <p:nvPr/>
          </p:nvGrpSpPr>
          <p:grpSpPr>
            <a:xfrm>
              <a:off x="67104" y="4571407"/>
              <a:ext cx="1729676" cy="1528263"/>
              <a:chOff x="7041395" y="4571363"/>
              <a:chExt cx="2044051" cy="1806031"/>
            </a:xfrm>
          </p:grpSpPr>
          <p:grpSp>
            <p:nvGrpSpPr>
              <p:cNvPr id="1711" name="Google Shape;1711;p6"/>
              <p:cNvGrpSpPr/>
              <p:nvPr/>
            </p:nvGrpSpPr>
            <p:grpSpPr>
              <a:xfrm>
                <a:off x="7041395" y="4845596"/>
                <a:ext cx="306711" cy="1531798"/>
                <a:chOff x="1549625" y="828350"/>
                <a:chExt cx="362200" cy="1808925"/>
              </a:xfrm>
            </p:grpSpPr>
            <p:sp>
              <p:nvSpPr>
                <p:cNvPr id="1712" name="Google Shape;1712;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6"/>
              <p:cNvGrpSpPr/>
              <p:nvPr/>
            </p:nvGrpSpPr>
            <p:grpSpPr>
              <a:xfrm>
                <a:off x="7475730" y="4698343"/>
                <a:ext cx="306711" cy="1531798"/>
                <a:chOff x="1549625" y="828350"/>
                <a:chExt cx="362200" cy="1808925"/>
              </a:xfrm>
            </p:grpSpPr>
            <p:sp>
              <p:nvSpPr>
                <p:cNvPr id="1722" name="Google Shape;1722;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6"/>
              <p:cNvGrpSpPr/>
              <p:nvPr/>
            </p:nvGrpSpPr>
            <p:grpSpPr>
              <a:xfrm>
                <a:off x="7910065" y="4571363"/>
                <a:ext cx="306711" cy="1531798"/>
                <a:chOff x="1549625" y="828350"/>
                <a:chExt cx="362200" cy="1808925"/>
              </a:xfrm>
            </p:grpSpPr>
            <p:sp>
              <p:nvSpPr>
                <p:cNvPr id="1732" name="Google Shape;1732;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6"/>
              <p:cNvGrpSpPr/>
              <p:nvPr/>
            </p:nvGrpSpPr>
            <p:grpSpPr>
              <a:xfrm>
                <a:off x="8344400" y="4845596"/>
                <a:ext cx="306711" cy="1531798"/>
                <a:chOff x="1549625" y="828350"/>
                <a:chExt cx="362200" cy="1808925"/>
              </a:xfrm>
            </p:grpSpPr>
            <p:sp>
              <p:nvSpPr>
                <p:cNvPr id="1742" name="Google Shape;1742;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6"/>
              <p:cNvGrpSpPr/>
              <p:nvPr/>
            </p:nvGrpSpPr>
            <p:grpSpPr>
              <a:xfrm>
                <a:off x="8778735" y="4698343"/>
                <a:ext cx="306711" cy="1531798"/>
                <a:chOff x="1549625" y="828350"/>
                <a:chExt cx="362200" cy="1808925"/>
              </a:xfrm>
            </p:grpSpPr>
            <p:sp>
              <p:nvSpPr>
                <p:cNvPr id="1752" name="Google Shape;1752;p6"/>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61"/>
        <p:cNvGrpSpPr/>
        <p:nvPr/>
      </p:nvGrpSpPr>
      <p:grpSpPr>
        <a:xfrm>
          <a:off x="0" y="0"/>
          <a:ext cx="0" cy="0"/>
          <a:chOff x="0" y="0"/>
          <a:chExt cx="0" cy="0"/>
        </a:xfrm>
      </p:grpSpPr>
      <p:sp>
        <p:nvSpPr>
          <p:cNvPr id="1762" name="Google Shape;1762;p7"/>
          <p:cNvSpPr/>
          <p:nvPr/>
        </p:nvSpPr>
        <p:spPr>
          <a:xfrm flipH="1">
            <a:off x="3574186" y="3538427"/>
            <a:ext cx="5569889" cy="866652"/>
          </a:xfrm>
          <a:custGeom>
            <a:avLst/>
            <a:gdLst/>
            <a:ahLst/>
            <a:cxnLst/>
            <a:rect l="l" t="t" r="r" b="b"/>
            <a:pathLst>
              <a:path w="154344" h="39510" extrusionOk="0">
                <a:moveTo>
                  <a:pt x="61249" y="0"/>
                </a:moveTo>
                <a:cubicBezTo>
                  <a:pt x="40819" y="0"/>
                  <a:pt x="19109" y="2680"/>
                  <a:pt x="913" y="10732"/>
                </a:cubicBezTo>
                <a:cubicBezTo>
                  <a:pt x="576" y="10877"/>
                  <a:pt x="288" y="11019"/>
                  <a:pt x="0" y="11165"/>
                </a:cubicBezTo>
                <a:lnTo>
                  <a:pt x="0" y="18693"/>
                </a:lnTo>
                <a:cubicBezTo>
                  <a:pt x="5741" y="18428"/>
                  <a:pt x="14613" y="15360"/>
                  <a:pt x="20812" y="15360"/>
                </a:cubicBezTo>
                <a:cubicBezTo>
                  <a:pt x="21346" y="15360"/>
                  <a:pt x="21860" y="15383"/>
                  <a:pt x="22351" y="15432"/>
                </a:cubicBezTo>
                <a:cubicBezTo>
                  <a:pt x="34821" y="16729"/>
                  <a:pt x="47053" y="19653"/>
                  <a:pt x="59140" y="22818"/>
                </a:cubicBezTo>
                <a:cubicBezTo>
                  <a:pt x="78083" y="27806"/>
                  <a:pt x="96838" y="33370"/>
                  <a:pt x="115398" y="39509"/>
                </a:cubicBezTo>
                <a:cubicBezTo>
                  <a:pt x="127005" y="29966"/>
                  <a:pt x="140196" y="22243"/>
                  <a:pt x="154343" y="16679"/>
                </a:cubicBezTo>
                <a:cubicBezTo>
                  <a:pt x="127918" y="8142"/>
                  <a:pt x="100625" y="1619"/>
                  <a:pt x="72807" y="276"/>
                </a:cubicBezTo>
                <a:cubicBezTo>
                  <a:pt x="69024" y="98"/>
                  <a:pt x="65160" y="0"/>
                  <a:pt x="61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
          <p:cNvSpPr/>
          <p:nvPr/>
        </p:nvSpPr>
        <p:spPr>
          <a:xfrm flipH="1">
            <a:off x="5248" y="3611356"/>
            <a:ext cx="5947220" cy="1363633"/>
          </a:xfrm>
          <a:custGeom>
            <a:avLst/>
            <a:gdLst/>
            <a:ahLst/>
            <a:cxnLst/>
            <a:rect l="l" t="t" r="r" b="b"/>
            <a:pathLst>
              <a:path w="164800" h="62167" extrusionOk="0">
                <a:moveTo>
                  <a:pt x="154200" y="1"/>
                </a:moveTo>
                <a:cubicBezTo>
                  <a:pt x="149239" y="1"/>
                  <a:pt x="144246" y="370"/>
                  <a:pt x="139334" y="788"/>
                </a:cubicBezTo>
                <a:cubicBezTo>
                  <a:pt x="123744" y="2085"/>
                  <a:pt x="108204" y="3570"/>
                  <a:pt x="92856" y="5826"/>
                </a:cubicBezTo>
                <a:cubicBezTo>
                  <a:pt x="67294" y="9567"/>
                  <a:pt x="34246" y="14651"/>
                  <a:pt x="13384" y="28176"/>
                </a:cubicBezTo>
                <a:cubicBezTo>
                  <a:pt x="1" y="36856"/>
                  <a:pt x="31848" y="41172"/>
                  <a:pt x="39860" y="43236"/>
                </a:cubicBezTo>
                <a:cubicBezTo>
                  <a:pt x="55541" y="47265"/>
                  <a:pt x="71273" y="51006"/>
                  <a:pt x="87101" y="54410"/>
                </a:cubicBezTo>
                <a:cubicBezTo>
                  <a:pt x="106072" y="58504"/>
                  <a:pt x="125344" y="62167"/>
                  <a:pt x="144713" y="62167"/>
                </a:cubicBezTo>
                <a:cubicBezTo>
                  <a:pt x="145765" y="62167"/>
                  <a:pt x="146818" y="62156"/>
                  <a:pt x="147871" y="62134"/>
                </a:cubicBezTo>
                <a:cubicBezTo>
                  <a:pt x="151516" y="62038"/>
                  <a:pt x="155257" y="61796"/>
                  <a:pt x="158519" y="60453"/>
                </a:cubicBezTo>
                <a:cubicBezTo>
                  <a:pt x="160963" y="59398"/>
                  <a:pt x="162977" y="57863"/>
                  <a:pt x="164800" y="56090"/>
                </a:cubicBezTo>
                <a:lnTo>
                  <a:pt x="164800" y="692"/>
                </a:lnTo>
                <a:cubicBezTo>
                  <a:pt x="161311" y="191"/>
                  <a:pt x="157764" y="1"/>
                  <a:pt x="154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
          <p:cNvSpPr/>
          <p:nvPr/>
        </p:nvSpPr>
        <p:spPr>
          <a:xfrm flipH="1">
            <a:off x="5263" y="3642348"/>
            <a:ext cx="4884479" cy="1058868"/>
          </a:xfrm>
          <a:custGeom>
            <a:avLst/>
            <a:gdLst/>
            <a:ahLst/>
            <a:cxnLst/>
            <a:rect l="l" t="t" r="r" b="b"/>
            <a:pathLst>
              <a:path w="135351" h="48273" extrusionOk="0">
                <a:moveTo>
                  <a:pt x="135351" y="0"/>
                </a:moveTo>
                <a:cubicBezTo>
                  <a:pt x="115878" y="3020"/>
                  <a:pt x="96455" y="6185"/>
                  <a:pt x="77220" y="10310"/>
                </a:cubicBezTo>
                <a:cubicBezTo>
                  <a:pt x="56021" y="14773"/>
                  <a:pt x="29020" y="18706"/>
                  <a:pt x="10027" y="29545"/>
                </a:cubicBezTo>
                <a:cubicBezTo>
                  <a:pt x="3070" y="33478"/>
                  <a:pt x="1" y="39567"/>
                  <a:pt x="6478" y="45469"/>
                </a:cubicBezTo>
                <a:cubicBezTo>
                  <a:pt x="8670" y="47477"/>
                  <a:pt x="11034" y="48273"/>
                  <a:pt x="13481" y="48273"/>
                </a:cubicBezTo>
                <a:cubicBezTo>
                  <a:pt x="20615" y="48273"/>
                  <a:pt x="28453" y="41513"/>
                  <a:pt x="34775" y="38370"/>
                </a:cubicBezTo>
                <a:cubicBezTo>
                  <a:pt x="54536" y="28586"/>
                  <a:pt x="75256" y="20720"/>
                  <a:pt x="96551" y="14869"/>
                </a:cubicBezTo>
                <a:cubicBezTo>
                  <a:pt x="107149" y="11941"/>
                  <a:pt x="117942" y="9497"/>
                  <a:pt x="128828" y="7578"/>
                </a:cubicBezTo>
                <a:cubicBezTo>
                  <a:pt x="129837" y="7432"/>
                  <a:pt x="132235" y="6907"/>
                  <a:pt x="135351" y="6235"/>
                </a:cubicBezTo>
                <a:lnTo>
                  <a:pt x="135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
          <p:cNvSpPr/>
          <p:nvPr/>
        </p:nvSpPr>
        <p:spPr>
          <a:xfrm flipH="1">
            <a:off x="5289" y="3867474"/>
            <a:ext cx="3039398" cy="1173237"/>
          </a:xfrm>
          <a:custGeom>
            <a:avLst/>
            <a:gdLst/>
            <a:ahLst/>
            <a:cxnLst/>
            <a:rect l="l" t="t" r="r" b="b"/>
            <a:pathLst>
              <a:path w="84223" h="53487" extrusionOk="0">
                <a:moveTo>
                  <a:pt x="84223" y="0"/>
                </a:moveTo>
                <a:cubicBezTo>
                  <a:pt x="77892" y="1389"/>
                  <a:pt x="71657" y="3020"/>
                  <a:pt x="65471" y="4892"/>
                </a:cubicBezTo>
                <a:cubicBezTo>
                  <a:pt x="46382" y="10744"/>
                  <a:pt x="28061" y="19039"/>
                  <a:pt x="11032" y="29545"/>
                </a:cubicBezTo>
                <a:cubicBezTo>
                  <a:pt x="5468" y="32998"/>
                  <a:pt x="1" y="36835"/>
                  <a:pt x="2687" y="45227"/>
                </a:cubicBezTo>
                <a:cubicBezTo>
                  <a:pt x="4444" y="50593"/>
                  <a:pt x="7103" y="53487"/>
                  <a:pt x="10202" y="53487"/>
                </a:cubicBezTo>
                <a:cubicBezTo>
                  <a:pt x="12007" y="53487"/>
                  <a:pt x="13961" y="52505"/>
                  <a:pt x="15974" y="50457"/>
                </a:cubicBezTo>
                <a:cubicBezTo>
                  <a:pt x="34775" y="31272"/>
                  <a:pt x="59186" y="19473"/>
                  <a:pt x="84223" y="8967"/>
                </a:cubicBezTo>
                <a:lnTo>
                  <a:pt x="84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
          <p:cNvSpPr/>
          <p:nvPr/>
        </p:nvSpPr>
        <p:spPr>
          <a:xfrm flipH="1">
            <a:off x="235334" y="3988943"/>
            <a:ext cx="8908741" cy="1154636"/>
          </a:xfrm>
          <a:custGeom>
            <a:avLst/>
            <a:gdLst/>
            <a:ahLst/>
            <a:cxnLst/>
            <a:rect l="l" t="t" r="r" b="b"/>
            <a:pathLst>
              <a:path w="246865" h="52639" extrusionOk="0">
                <a:moveTo>
                  <a:pt x="4769" y="1"/>
                </a:moveTo>
                <a:cubicBezTo>
                  <a:pt x="3176" y="1"/>
                  <a:pt x="1586" y="9"/>
                  <a:pt x="0" y="26"/>
                </a:cubicBezTo>
                <a:lnTo>
                  <a:pt x="0" y="52639"/>
                </a:lnTo>
                <a:lnTo>
                  <a:pt x="246865" y="52639"/>
                </a:lnTo>
                <a:lnTo>
                  <a:pt x="244705" y="44006"/>
                </a:lnTo>
                <a:cubicBezTo>
                  <a:pt x="226816" y="37053"/>
                  <a:pt x="208015" y="32782"/>
                  <a:pt x="188446" y="27460"/>
                </a:cubicBezTo>
                <a:cubicBezTo>
                  <a:pt x="154393" y="18202"/>
                  <a:pt x="118180" y="8801"/>
                  <a:pt x="80961" y="4726"/>
                </a:cubicBezTo>
                <a:cubicBezTo>
                  <a:pt x="57333" y="2149"/>
                  <a:pt x="30638" y="1"/>
                  <a:pt x="47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
          <p:cNvSpPr/>
          <p:nvPr/>
        </p:nvSpPr>
        <p:spPr>
          <a:xfrm flipH="1">
            <a:off x="5204" y="3873418"/>
            <a:ext cx="9138871" cy="1270168"/>
          </a:xfrm>
          <a:custGeom>
            <a:avLst/>
            <a:gdLst/>
            <a:ahLst/>
            <a:cxnLst/>
            <a:rect l="l" t="t" r="r" b="b"/>
            <a:pathLst>
              <a:path w="253242" h="57906" extrusionOk="0">
                <a:moveTo>
                  <a:pt x="13162" y="0"/>
                </a:moveTo>
                <a:cubicBezTo>
                  <a:pt x="9409" y="0"/>
                  <a:pt x="5660" y="38"/>
                  <a:pt x="1918" y="113"/>
                </a:cubicBezTo>
                <a:lnTo>
                  <a:pt x="0" y="113"/>
                </a:lnTo>
                <a:lnTo>
                  <a:pt x="0" y="7115"/>
                </a:lnTo>
                <a:cubicBezTo>
                  <a:pt x="70025" y="7161"/>
                  <a:pt x="101634" y="25387"/>
                  <a:pt x="119235" y="30713"/>
                </a:cubicBezTo>
                <a:cubicBezTo>
                  <a:pt x="119810" y="30905"/>
                  <a:pt x="120436" y="31097"/>
                  <a:pt x="121011" y="31288"/>
                </a:cubicBezTo>
                <a:cubicBezTo>
                  <a:pt x="114968" y="32006"/>
                  <a:pt x="108299" y="32677"/>
                  <a:pt x="100817" y="33157"/>
                </a:cubicBezTo>
                <a:cubicBezTo>
                  <a:pt x="91189" y="33821"/>
                  <a:pt x="67423" y="34515"/>
                  <a:pt x="51445" y="34515"/>
                </a:cubicBezTo>
                <a:cubicBezTo>
                  <a:pt x="46653" y="34515"/>
                  <a:pt x="42562" y="34453"/>
                  <a:pt x="39763" y="34308"/>
                </a:cubicBezTo>
                <a:lnTo>
                  <a:pt x="39763" y="34308"/>
                </a:lnTo>
                <a:cubicBezTo>
                  <a:pt x="63360" y="38913"/>
                  <a:pt x="87917" y="39776"/>
                  <a:pt x="111081" y="39968"/>
                </a:cubicBezTo>
                <a:cubicBezTo>
                  <a:pt x="112997" y="39991"/>
                  <a:pt x="114867" y="40003"/>
                  <a:pt x="116697" y="40003"/>
                </a:cubicBezTo>
                <a:cubicBezTo>
                  <a:pt x="126590" y="40003"/>
                  <a:pt x="135314" y="39646"/>
                  <a:pt x="143937" y="38675"/>
                </a:cubicBezTo>
                <a:cubicBezTo>
                  <a:pt x="152713" y="41599"/>
                  <a:pt x="161058" y="44430"/>
                  <a:pt x="167823" y="46541"/>
                </a:cubicBezTo>
                <a:cubicBezTo>
                  <a:pt x="163890" y="47258"/>
                  <a:pt x="159669" y="48459"/>
                  <a:pt x="156070" y="48939"/>
                </a:cubicBezTo>
                <a:cubicBezTo>
                  <a:pt x="150076" y="49752"/>
                  <a:pt x="144033" y="50378"/>
                  <a:pt x="137940" y="50807"/>
                </a:cubicBezTo>
                <a:cubicBezTo>
                  <a:pt x="127621" y="51588"/>
                  <a:pt x="117278" y="51893"/>
                  <a:pt x="106937" y="51893"/>
                </a:cubicBezTo>
                <a:cubicBezTo>
                  <a:pt x="92477" y="51893"/>
                  <a:pt x="78022" y="51296"/>
                  <a:pt x="63648" y="50569"/>
                </a:cubicBezTo>
                <a:lnTo>
                  <a:pt x="63648" y="50569"/>
                </a:lnTo>
                <a:cubicBezTo>
                  <a:pt x="79138" y="53543"/>
                  <a:pt x="94870" y="55987"/>
                  <a:pt x="110747" y="57906"/>
                </a:cubicBezTo>
                <a:lnTo>
                  <a:pt x="253242" y="57906"/>
                </a:lnTo>
                <a:lnTo>
                  <a:pt x="253242" y="42941"/>
                </a:lnTo>
                <a:cubicBezTo>
                  <a:pt x="229790" y="39392"/>
                  <a:pt x="207344" y="32965"/>
                  <a:pt x="183842" y="26204"/>
                </a:cubicBezTo>
                <a:cubicBezTo>
                  <a:pt x="170604" y="22463"/>
                  <a:pt x="156983" y="18530"/>
                  <a:pt x="143120" y="15219"/>
                </a:cubicBezTo>
                <a:cubicBezTo>
                  <a:pt x="120723" y="9801"/>
                  <a:pt x="97318" y="5772"/>
                  <a:pt x="73670" y="3229"/>
                </a:cubicBezTo>
                <a:cubicBezTo>
                  <a:pt x="53688" y="1086"/>
                  <a:pt x="33365" y="0"/>
                  <a:pt x="13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8" name="Google Shape;1768;p7"/>
          <p:cNvGrpSpPr/>
          <p:nvPr/>
        </p:nvGrpSpPr>
        <p:grpSpPr>
          <a:xfrm>
            <a:off x="-50" y="0"/>
            <a:ext cx="9144303" cy="5143501"/>
            <a:chOff x="-50" y="0"/>
            <a:chExt cx="9144303" cy="5143501"/>
          </a:xfrm>
        </p:grpSpPr>
        <p:pic>
          <p:nvPicPr>
            <p:cNvPr id="1769" name="Google Shape;1769;p7"/>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1770" name="Google Shape;1770;p7"/>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7"/>
          <p:cNvGrpSpPr/>
          <p:nvPr/>
        </p:nvGrpSpPr>
        <p:grpSpPr>
          <a:xfrm>
            <a:off x="67104" y="4511457"/>
            <a:ext cx="9018287" cy="1528263"/>
            <a:chOff x="67104" y="4571407"/>
            <a:chExt cx="9018287" cy="1528263"/>
          </a:xfrm>
        </p:grpSpPr>
        <p:grpSp>
          <p:nvGrpSpPr>
            <p:cNvPr id="1772" name="Google Shape;1772;p7"/>
            <p:cNvGrpSpPr/>
            <p:nvPr/>
          </p:nvGrpSpPr>
          <p:grpSpPr>
            <a:xfrm>
              <a:off x="7355715" y="4571407"/>
              <a:ext cx="1729676" cy="1528263"/>
              <a:chOff x="7041395" y="4571363"/>
              <a:chExt cx="2044051" cy="1806031"/>
            </a:xfrm>
          </p:grpSpPr>
          <p:grpSp>
            <p:nvGrpSpPr>
              <p:cNvPr id="1773" name="Google Shape;1773;p7"/>
              <p:cNvGrpSpPr/>
              <p:nvPr/>
            </p:nvGrpSpPr>
            <p:grpSpPr>
              <a:xfrm>
                <a:off x="7041395" y="4845596"/>
                <a:ext cx="306711" cy="1531798"/>
                <a:chOff x="1549625" y="828350"/>
                <a:chExt cx="362200" cy="1808925"/>
              </a:xfrm>
            </p:grpSpPr>
            <p:sp>
              <p:nvSpPr>
                <p:cNvPr id="1774" name="Google Shape;1774;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7"/>
              <p:cNvGrpSpPr/>
              <p:nvPr/>
            </p:nvGrpSpPr>
            <p:grpSpPr>
              <a:xfrm>
                <a:off x="7475730" y="4698343"/>
                <a:ext cx="306711" cy="1531798"/>
                <a:chOff x="1549625" y="828350"/>
                <a:chExt cx="362200" cy="1808925"/>
              </a:xfrm>
            </p:grpSpPr>
            <p:sp>
              <p:nvSpPr>
                <p:cNvPr id="1784" name="Google Shape;1784;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7"/>
              <p:cNvGrpSpPr/>
              <p:nvPr/>
            </p:nvGrpSpPr>
            <p:grpSpPr>
              <a:xfrm>
                <a:off x="7910065" y="4571363"/>
                <a:ext cx="306711" cy="1531798"/>
                <a:chOff x="1549625" y="828350"/>
                <a:chExt cx="362200" cy="1808925"/>
              </a:xfrm>
            </p:grpSpPr>
            <p:sp>
              <p:nvSpPr>
                <p:cNvPr id="1794" name="Google Shape;1794;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7"/>
              <p:cNvGrpSpPr/>
              <p:nvPr/>
            </p:nvGrpSpPr>
            <p:grpSpPr>
              <a:xfrm>
                <a:off x="8344400" y="4845596"/>
                <a:ext cx="306711" cy="1531798"/>
                <a:chOff x="1549625" y="828350"/>
                <a:chExt cx="362200" cy="1808925"/>
              </a:xfrm>
            </p:grpSpPr>
            <p:sp>
              <p:nvSpPr>
                <p:cNvPr id="1804" name="Google Shape;1804;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7"/>
              <p:cNvGrpSpPr/>
              <p:nvPr/>
            </p:nvGrpSpPr>
            <p:grpSpPr>
              <a:xfrm>
                <a:off x="8778735" y="4698343"/>
                <a:ext cx="306711" cy="1531798"/>
                <a:chOff x="1549625" y="828350"/>
                <a:chExt cx="362200" cy="1808925"/>
              </a:xfrm>
            </p:grpSpPr>
            <p:sp>
              <p:nvSpPr>
                <p:cNvPr id="1814" name="Google Shape;1814;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3" name="Google Shape;1823;p7"/>
            <p:cNvGrpSpPr/>
            <p:nvPr/>
          </p:nvGrpSpPr>
          <p:grpSpPr>
            <a:xfrm>
              <a:off x="5533562" y="4571407"/>
              <a:ext cx="1729676" cy="1528263"/>
              <a:chOff x="7041395" y="4571363"/>
              <a:chExt cx="2044051" cy="1806031"/>
            </a:xfrm>
          </p:grpSpPr>
          <p:grpSp>
            <p:nvGrpSpPr>
              <p:cNvPr id="1824" name="Google Shape;1824;p7"/>
              <p:cNvGrpSpPr/>
              <p:nvPr/>
            </p:nvGrpSpPr>
            <p:grpSpPr>
              <a:xfrm>
                <a:off x="7041395" y="4845596"/>
                <a:ext cx="306711" cy="1531798"/>
                <a:chOff x="1549625" y="828350"/>
                <a:chExt cx="362200" cy="1808925"/>
              </a:xfrm>
            </p:grpSpPr>
            <p:sp>
              <p:nvSpPr>
                <p:cNvPr id="1825" name="Google Shape;1825;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7"/>
              <p:cNvGrpSpPr/>
              <p:nvPr/>
            </p:nvGrpSpPr>
            <p:grpSpPr>
              <a:xfrm>
                <a:off x="7475730" y="4698343"/>
                <a:ext cx="306711" cy="1531798"/>
                <a:chOff x="1549625" y="828350"/>
                <a:chExt cx="362200" cy="1808925"/>
              </a:xfrm>
            </p:grpSpPr>
            <p:sp>
              <p:nvSpPr>
                <p:cNvPr id="1835" name="Google Shape;1835;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7"/>
              <p:cNvGrpSpPr/>
              <p:nvPr/>
            </p:nvGrpSpPr>
            <p:grpSpPr>
              <a:xfrm>
                <a:off x="7910065" y="4571363"/>
                <a:ext cx="306711" cy="1531798"/>
                <a:chOff x="1549625" y="828350"/>
                <a:chExt cx="362200" cy="1808925"/>
              </a:xfrm>
            </p:grpSpPr>
            <p:sp>
              <p:nvSpPr>
                <p:cNvPr id="1845" name="Google Shape;1845;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 name="Google Shape;1854;p7"/>
              <p:cNvGrpSpPr/>
              <p:nvPr/>
            </p:nvGrpSpPr>
            <p:grpSpPr>
              <a:xfrm>
                <a:off x="8344400" y="4845596"/>
                <a:ext cx="306711" cy="1531798"/>
                <a:chOff x="1549625" y="828350"/>
                <a:chExt cx="362200" cy="1808925"/>
              </a:xfrm>
            </p:grpSpPr>
            <p:sp>
              <p:nvSpPr>
                <p:cNvPr id="1855" name="Google Shape;1855;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7"/>
              <p:cNvGrpSpPr/>
              <p:nvPr/>
            </p:nvGrpSpPr>
            <p:grpSpPr>
              <a:xfrm>
                <a:off x="8778735" y="4698343"/>
                <a:ext cx="306711" cy="1531798"/>
                <a:chOff x="1549625" y="828350"/>
                <a:chExt cx="362200" cy="1808925"/>
              </a:xfrm>
            </p:grpSpPr>
            <p:sp>
              <p:nvSpPr>
                <p:cNvPr id="1865" name="Google Shape;1865;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4" name="Google Shape;1874;p7"/>
            <p:cNvGrpSpPr/>
            <p:nvPr/>
          </p:nvGrpSpPr>
          <p:grpSpPr>
            <a:xfrm>
              <a:off x="3711410" y="4571407"/>
              <a:ext cx="1729676" cy="1528263"/>
              <a:chOff x="7041395" y="4571363"/>
              <a:chExt cx="2044051" cy="1806031"/>
            </a:xfrm>
          </p:grpSpPr>
          <p:grpSp>
            <p:nvGrpSpPr>
              <p:cNvPr id="1875" name="Google Shape;1875;p7"/>
              <p:cNvGrpSpPr/>
              <p:nvPr/>
            </p:nvGrpSpPr>
            <p:grpSpPr>
              <a:xfrm>
                <a:off x="7041395" y="4845596"/>
                <a:ext cx="306711" cy="1531798"/>
                <a:chOff x="1549625" y="828350"/>
                <a:chExt cx="362200" cy="1808925"/>
              </a:xfrm>
            </p:grpSpPr>
            <p:sp>
              <p:nvSpPr>
                <p:cNvPr id="1876" name="Google Shape;1876;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 name="Google Shape;1885;p7"/>
              <p:cNvGrpSpPr/>
              <p:nvPr/>
            </p:nvGrpSpPr>
            <p:grpSpPr>
              <a:xfrm>
                <a:off x="7475730" y="4698343"/>
                <a:ext cx="306711" cy="1531798"/>
                <a:chOff x="1549625" y="828350"/>
                <a:chExt cx="362200" cy="1808925"/>
              </a:xfrm>
            </p:grpSpPr>
            <p:sp>
              <p:nvSpPr>
                <p:cNvPr id="1886" name="Google Shape;1886;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7"/>
              <p:cNvGrpSpPr/>
              <p:nvPr/>
            </p:nvGrpSpPr>
            <p:grpSpPr>
              <a:xfrm>
                <a:off x="7910065" y="4571363"/>
                <a:ext cx="306711" cy="1531798"/>
                <a:chOff x="1549625" y="828350"/>
                <a:chExt cx="362200" cy="1808925"/>
              </a:xfrm>
            </p:grpSpPr>
            <p:sp>
              <p:nvSpPr>
                <p:cNvPr id="1896" name="Google Shape;1896;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7"/>
              <p:cNvGrpSpPr/>
              <p:nvPr/>
            </p:nvGrpSpPr>
            <p:grpSpPr>
              <a:xfrm>
                <a:off x="8344400" y="4845596"/>
                <a:ext cx="306711" cy="1531798"/>
                <a:chOff x="1549625" y="828350"/>
                <a:chExt cx="362200" cy="1808925"/>
              </a:xfrm>
            </p:grpSpPr>
            <p:sp>
              <p:nvSpPr>
                <p:cNvPr id="1906" name="Google Shape;1906;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7"/>
              <p:cNvGrpSpPr/>
              <p:nvPr/>
            </p:nvGrpSpPr>
            <p:grpSpPr>
              <a:xfrm>
                <a:off x="8778735" y="4698343"/>
                <a:ext cx="306711" cy="1531798"/>
                <a:chOff x="1549625" y="828350"/>
                <a:chExt cx="362200" cy="1808925"/>
              </a:xfrm>
            </p:grpSpPr>
            <p:sp>
              <p:nvSpPr>
                <p:cNvPr id="1916" name="Google Shape;1916;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25" name="Google Shape;1925;p7"/>
            <p:cNvGrpSpPr/>
            <p:nvPr/>
          </p:nvGrpSpPr>
          <p:grpSpPr>
            <a:xfrm>
              <a:off x="1889257" y="4571407"/>
              <a:ext cx="1729676" cy="1528263"/>
              <a:chOff x="7041395" y="4571363"/>
              <a:chExt cx="2044051" cy="1806031"/>
            </a:xfrm>
          </p:grpSpPr>
          <p:grpSp>
            <p:nvGrpSpPr>
              <p:cNvPr id="1926" name="Google Shape;1926;p7"/>
              <p:cNvGrpSpPr/>
              <p:nvPr/>
            </p:nvGrpSpPr>
            <p:grpSpPr>
              <a:xfrm>
                <a:off x="7041395" y="4845596"/>
                <a:ext cx="306711" cy="1531798"/>
                <a:chOff x="1549625" y="828350"/>
                <a:chExt cx="362200" cy="1808925"/>
              </a:xfrm>
            </p:grpSpPr>
            <p:sp>
              <p:nvSpPr>
                <p:cNvPr id="1927" name="Google Shape;1927;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7"/>
              <p:cNvGrpSpPr/>
              <p:nvPr/>
            </p:nvGrpSpPr>
            <p:grpSpPr>
              <a:xfrm>
                <a:off x="7475730" y="4698343"/>
                <a:ext cx="306711" cy="1531798"/>
                <a:chOff x="1549625" y="828350"/>
                <a:chExt cx="362200" cy="1808925"/>
              </a:xfrm>
            </p:grpSpPr>
            <p:sp>
              <p:nvSpPr>
                <p:cNvPr id="1937" name="Google Shape;1937;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7"/>
              <p:cNvGrpSpPr/>
              <p:nvPr/>
            </p:nvGrpSpPr>
            <p:grpSpPr>
              <a:xfrm>
                <a:off x="7910065" y="4571363"/>
                <a:ext cx="306711" cy="1531798"/>
                <a:chOff x="1549625" y="828350"/>
                <a:chExt cx="362200" cy="1808925"/>
              </a:xfrm>
            </p:grpSpPr>
            <p:sp>
              <p:nvSpPr>
                <p:cNvPr id="1947" name="Google Shape;1947;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7"/>
              <p:cNvGrpSpPr/>
              <p:nvPr/>
            </p:nvGrpSpPr>
            <p:grpSpPr>
              <a:xfrm>
                <a:off x="8344400" y="4845596"/>
                <a:ext cx="306711" cy="1531798"/>
                <a:chOff x="1549625" y="828350"/>
                <a:chExt cx="362200" cy="1808925"/>
              </a:xfrm>
            </p:grpSpPr>
            <p:sp>
              <p:nvSpPr>
                <p:cNvPr id="1957" name="Google Shape;1957;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7"/>
              <p:cNvGrpSpPr/>
              <p:nvPr/>
            </p:nvGrpSpPr>
            <p:grpSpPr>
              <a:xfrm>
                <a:off x="8778735" y="4698343"/>
                <a:ext cx="306711" cy="1531798"/>
                <a:chOff x="1549625" y="828350"/>
                <a:chExt cx="362200" cy="1808925"/>
              </a:xfrm>
            </p:grpSpPr>
            <p:sp>
              <p:nvSpPr>
                <p:cNvPr id="1967" name="Google Shape;1967;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6" name="Google Shape;1976;p7"/>
            <p:cNvGrpSpPr/>
            <p:nvPr/>
          </p:nvGrpSpPr>
          <p:grpSpPr>
            <a:xfrm>
              <a:off x="67104" y="4571407"/>
              <a:ext cx="1729676" cy="1528263"/>
              <a:chOff x="7041395" y="4571363"/>
              <a:chExt cx="2044051" cy="1806031"/>
            </a:xfrm>
          </p:grpSpPr>
          <p:grpSp>
            <p:nvGrpSpPr>
              <p:cNvPr id="1977" name="Google Shape;1977;p7"/>
              <p:cNvGrpSpPr/>
              <p:nvPr/>
            </p:nvGrpSpPr>
            <p:grpSpPr>
              <a:xfrm>
                <a:off x="7041395" y="4845596"/>
                <a:ext cx="306711" cy="1531798"/>
                <a:chOff x="1549625" y="828350"/>
                <a:chExt cx="362200" cy="1808925"/>
              </a:xfrm>
            </p:grpSpPr>
            <p:sp>
              <p:nvSpPr>
                <p:cNvPr id="1978" name="Google Shape;1978;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 name="Google Shape;1987;p7"/>
              <p:cNvGrpSpPr/>
              <p:nvPr/>
            </p:nvGrpSpPr>
            <p:grpSpPr>
              <a:xfrm>
                <a:off x="7475730" y="4698343"/>
                <a:ext cx="306711" cy="1531798"/>
                <a:chOff x="1549625" y="828350"/>
                <a:chExt cx="362200" cy="1808925"/>
              </a:xfrm>
            </p:grpSpPr>
            <p:sp>
              <p:nvSpPr>
                <p:cNvPr id="1988" name="Google Shape;1988;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7"/>
              <p:cNvGrpSpPr/>
              <p:nvPr/>
            </p:nvGrpSpPr>
            <p:grpSpPr>
              <a:xfrm>
                <a:off x="7910065" y="4571363"/>
                <a:ext cx="306711" cy="1531798"/>
                <a:chOff x="1549625" y="828350"/>
                <a:chExt cx="362200" cy="1808925"/>
              </a:xfrm>
            </p:grpSpPr>
            <p:sp>
              <p:nvSpPr>
                <p:cNvPr id="1998" name="Google Shape;1998;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 name="Google Shape;2007;p7"/>
              <p:cNvGrpSpPr/>
              <p:nvPr/>
            </p:nvGrpSpPr>
            <p:grpSpPr>
              <a:xfrm>
                <a:off x="8344400" y="4845596"/>
                <a:ext cx="306711" cy="1531798"/>
                <a:chOff x="1549625" y="828350"/>
                <a:chExt cx="362200" cy="1808925"/>
              </a:xfrm>
            </p:grpSpPr>
            <p:sp>
              <p:nvSpPr>
                <p:cNvPr id="2008" name="Google Shape;2008;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7"/>
              <p:cNvGrpSpPr/>
              <p:nvPr/>
            </p:nvGrpSpPr>
            <p:grpSpPr>
              <a:xfrm>
                <a:off x="8778735" y="4698343"/>
                <a:ext cx="306711" cy="1531798"/>
                <a:chOff x="1549625" y="828350"/>
                <a:chExt cx="362200" cy="1808925"/>
              </a:xfrm>
            </p:grpSpPr>
            <p:sp>
              <p:nvSpPr>
                <p:cNvPr id="2018" name="Google Shape;2018;p7"/>
                <p:cNvSpPr/>
                <p:nvPr/>
              </p:nvSpPr>
              <p:spPr>
                <a:xfrm>
                  <a:off x="1669300" y="828350"/>
                  <a:ext cx="123475" cy="238750"/>
                </a:xfrm>
                <a:custGeom>
                  <a:avLst/>
                  <a:gdLst/>
                  <a:ahLst/>
                  <a:cxnLst/>
                  <a:rect l="l" t="t" r="r" b="b"/>
                  <a:pathLst>
                    <a:path w="4939" h="9550" extrusionOk="0">
                      <a:moveTo>
                        <a:pt x="2457" y="0"/>
                      </a:moveTo>
                      <a:cubicBezTo>
                        <a:pt x="978" y="1078"/>
                        <a:pt x="1" y="2807"/>
                        <a:pt x="1" y="4787"/>
                      </a:cubicBezTo>
                      <a:cubicBezTo>
                        <a:pt x="1" y="6742"/>
                        <a:pt x="978" y="8496"/>
                        <a:pt x="2457" y="9549"/>
                      </a:cubicBezTo>
                      <a:cubicBezTo>
                        <a:pt x="3961" y="8496"/>
                        <a:pt x="4938" y="6742"/>
                        <a:pt x="4938" y="4787"/>
                      </a:cubicBezTo>
                      <a:cubicBezTo>
                        <a:pt x="4938" y="2807"/>
                        <a:pt x="3961" y="1078"/>
                        <a:pt x="2457"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
                <p:cNvSpPr/>
                <p:nvPr/>
              </p:nvSpPr>
              <p:spPr>
                <a:xfrm>
                  <a:off x="1549625" y="2225475"/>
                  <a:ext cx="362200" cy="411800"/>
                </a:xfrm>
                <a:custGeom>
                  <a:avLst/>
                  <a:gdLst/>
                  <a:ahLst/>
                  <a:cxnLst/>
                  <a:rect l="l" t="t" r="r" b="b"/>
                  <a:pathLst>
                    <a:path w="14488" h="16472" extrusionOk="0">
                      <a:moveTo>
                        <a:pt x="1314" y="1"/>
                      </a:moveTo>
                      <a:cubicBezTo>
                        <a:pt x="984" y="1"/>
                        <a:pt x="653" y="27"/>
                        <a:pt x="327" y="80"/>
                      </a:cubicBezTo>
                      <a:cubicBezTo>
                        <a:pt x="1" y="1935"/>
                        <a:pt x="577" y="3915"/>
                        <a:pt x="2006" y="5344"/>
                      </a:cubicBezTo>
                      <a:cubicBezTo>
                        <a:pt x="3185" y="6523"/>
                        <a:pt x="4757" y="7101"/>
                        <a:pt x="6300" y="7101"/>
                      </a:cubicBezTo>
                      <a:cubicBezTo>
                        <a:pt x="6364" y="7101"/>
                        <a:pt x="6428" y="7100"/>
                        <a:pt x="6492" y="7098"/>
                      </a:cubicBezTo>
                      <a:lnTo>
                        <a:pt x="6492" y="16471"/>
                      </a:lnTo>
                      <a:lnTo>
                        <a:pt x="8021" y="16471"/>
                      </a:lnTo>
                      <a:lnTo>
                        <a:pt x="8021" y="7098"/>
                      </a:lnTo>
                      <a:cubicBezTo>
                        <a:pt x="8085" y="7100"/>
                        <a:pt x="8149" y="7101"/>
                        <a:pt x="8214" y="7101"/>
                      </a:cubicBezTo>
                      <a:cubicBezTo>
                        <a:pt x="9757" y="7101"/>
                        <a:pt x="11328" y="6523"/>
                        <a:pt x="12507" y="5344"/>
                      </a:cubicBezTo>
                      <a:cubicBezTo>
                        <a:pt x="13936" y="3915"/>
                        <a:pt x="14487" y="1935"/>
                        <a:pt x="14187" y="80"/>
                      </a:cubicBezTo>
                      <a:cubicBezTo>
                        <a:pt x="13860" y="27"/>
                        <a:pt x="13530" y="1"/>
                        <a:pt x="13199" y="1"/>
                      </a:cubicBezTo>
                      <a:cubicBezTo>
                        <a:pt x="11652" y="1"/>
                        <a:pt x="10100" y="582"/>
                        <a:pt x="8923" y="1760"/>
                      </a:cubicBezTo>
                      <a:cubicBezTo>
                        <a:pt x="8021" y="2662"/>
                        <a:pt x="7445" y="3790"/>
                        <a:pt x="7244" y="4993"/>
                      </a:cubicBezTo>
                      <a:cubicBezTo>
                        <a:pt x="7044" y="3790"/>
                        <a:pt x="6492" y="2662"/>
                        <a:pt x="5590" y="1760"/>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
                <p:cNvSpPr/>
                <p:nvPr/>
              </p:nvSpPr>
              <p:spPr>
                <a:xfrm>
                  <a:off x="1549625" y="2052275"/>
                  <a:ext cx="362200" cy="177425"/>
                </a:xfrm>
                <a:custGeom>
                  <a:avLst/>
                  <a:gdLst/>
                  <a:ahLst/>
                  <a:cxnLst/>
                  <a:rect l="l" t="t" r="r" b="b"/>
                  <a:pathLst>
                    <a:path w="14488" h="7097" extrusionOk="0">
                      <a:moveTo>
                        <a:pt x="1369" y="0"/>
                      </a:moveTo>
                      <a:cubicBezTo>
                        <a:pt x="1020" y="0"/>
                        <a:pt x="671" y="31"/>
                        <a:pt x="327" y="91"/>
                      </a:cubicBezTo>
                      <a:cubicBezTo>
                        <a:pt x="1" y="1946"/>
                        <a:pt x="577" y="3901"/>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1"/>
                        <a:pt x="14487" y="1946"/>
                        <a:pt x="14187" y="91"/>
                      </a:cubicBezTo>
                      <a:cubicBezTo>
                        <a:pt x="13842" y="31"/>
                        <a:pt x="13493" y="0"/>
                        <a:pt x="13145" y="0"/>
                      </a:cubicBezTo>
                      <a:cubicBezTo>
                        <a:pt x="11615" y="0"/>
                        <a:pt x="10087" y="582"/>
                        <a:pt x="8923" y="1745"/>
                      </a:cubicBezTo>
                      <a:cubicBezTo>
                        <a:pt x="8021" y="2673"/>
                        <a:pt x="7445" y="3800"/>
                        <a:pt x="7244" y="4978"/>
                      </a:cubicBezTo>
                      <a:cubicBezTo>
                        <a:pt x="7044" y="3800"/>
                        <a:pt x="6492" y="2673"/>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
                <p:cNvSpPr/>
                <p:nvPr/>
              </p:nvSpPr>
              <p:spPr>
                <a:xfrm>
                  <a:off x="1549625" y="1879000"/>
                  <a:ext cx="362200" cy="177550"/>
                </a:xfrm>
                <a:custGeom>
                  <a:avLst/>
                  <a:gdLst/>
                  <a:ahLst/>
                  <a:cxnLst/>
                  <a:rect l="l" t="t" r="r" b="b"/>
                  <a:pathLst>
                    <a:path w="14488" h="7102" extrusionOk="0">
                      <a:moveTo>
                        <a:pt x="1314" y="0"/>
                      </a:moveTo>
                      <a:cubicBezTo>
                        <a:pt x="984" y="0"/>
                        <a:pt x="653" y="27"/>
                        <a:pt x="327" y="80"/>
                      </a:cubicBezTo>
                      <a:cubicBezTo>
                        <a:pt x="1" y="1934"/>
                        <a:pt x="577" y="3914"/>
                        <a:pt x="2006" y="5343"/>
                      </a:cubicBezTo>
                      <a:cubicBezTo>
                        <a:pt x="3183" y="6520"/>
                        <a:pt x="4735" y="7102"/>
                        <a:pt x="6268" y="7102"/>
                      </a:cubicBezTo>
                      <a:cubicBezTo>
                        <a:pt x="6595" y="7102"/>
                        <a:pt x="6922" y="7075"/>
                        <a:pt x="7244" y="7022"/>
                      </a:cubicBezTo>
                      <a:cubicBezTo>
                        <a:pt x="7571" y="7075"/>
                        <a:pt x="7901" y="7102"/>
                        <a:pt x="8231" y="7102"/>
                      </a:cubicBezTo>
                      <a:cubicBezTo>
                        <a:pt x="9779" y="7102"/>
                        <a:pt x="11330" y="6520"/>
                        <a:pt x="12507" y="5343"/>
                      </a:cubicBezTo>
                      <a:cubicBezTo>
                        <a:pt x="13936" y="3914"/>
                        <a:pt x="14487" y="1934"/>
                        <a:pt x="14187" y="80"/>
                      </a:cubicBezTo>
                      <a:cubicBezTo>
                        <a:pt x="13860" y="27"/>
                        <a:pt x="13530" y="0"/>
                        <a:pt x="13199" y="0"/>
                      </a:cubicBezTo>
                      <a:cubicBezTo>
                        <a:pt x="11652" y="0"/>
                        <a:pt x="10100" y="582"/>
                        <a:pt x="8923" y="1759"/>
                      </a:cubicBezTo>
                      <a:cubicBezTo>
                        <a:pt x="8021" y="2661"/>
                        <a:pt x="7445" y="3789"/>
                        <a:pt x="7244" y="4992"/>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
                <p:cNvSpPr/>
                <p:nvPr/>
              </p:nvSpPr>
              <p:spPr>
                <a:xfrm>
                  <a:off x="1549625" y="1705775"/>
                  <a:ext cx="362200" cy="177450"/>
                </a:xfrm>
                <a:custGeom>
                  <a:avLst/>
                  <a:gdLst/>
                  <a:ahLst/>
                  <a:cxnLst/>
                  <a:rect l="l" t="t" r="r" b="b"/>
                  <a:pathLst>
                    <a:path w="14488" h="7098" extrusionOk="0">
                      <a:moveTo>
                        <a:pt x="1369" y="1"/>
                      </a:moveTo>
                      <a:cubicBezTo>
                        <a:pt x="1020" y="1"/>
                        <a:pt x="671" y="31"/>
                        <a:pt x="327" y="91"/>
                      </a:cubicBezTo>
                      <a:cubicBezTo>
                        <a:pt x="1" y="1946"/>
                        <a:pt x="577" y="3901"/>
                        <a:pt x="2006" y="5329"/>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29"/>
                      </a:cubicBezTo>
                      <a:cubicBezTo>
                        <a:pt x="13936" y="3901"/>
                        <a:pt x="14487" y="1946"/>
                        <a:pt x="14187" y="91"/>
                      </a:cubicBezTo>
                      <a:cubicBezTo>
                        <a:pt x="13842" y="31"/>
                        <a:pt x="13493" y="1"/>
                        <a:pt x="13145" y="1"/>
                      </a:cubicBezTo>
                      <a:cubicBezTo>
                        <a:pt x="11615" y="1"/>
                        <a:pt x="10087" y="582"/>
                        <a:pt x="8923" y="1745"/>
                      </a:cubicBezTo>
                      <a:cubicBezTo>
                        <a:pt x="8021" y="2673"/>
                        <a:pt x="7445" y="3801"/>
                        <a:pt x="7244" y="4979"/>
                      </a:cubicBezTo>
                      <a:cubicBezTo>
                        <a:pt x="7044" y="3801"/>
                        <a:pt x="6492" y="2673"/>
                        <a:pt x="5590" y="1745"/>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
                <p:cNvSpPr/>
                <p:nvPr/>
              </p:nvSpPr>
              <p:spPr>
                <a:xfrm>
                  <a:off x="1549625" y="1532500"/>
                  <a:ext cx="362200" cy="177225"/>
                </a:xfrm>
                <a:custGeom>
                  <a:avLst/>
                  <a:gdLst/>
                  <a:ahLst/>
                  <a:cxnLst/>
                  <a:rect l="l" t="t" r="r" b="b"/>
                  <a:pathLst>
                    <a:path w="14488" h="7089" extrusionOk="0">
                      <a:moveTo>
                        <a:pt x="1314" y="0"/>
                      </a:moveTo>
                      <a:cubicBezTo>
                        <a:pt x="984" y="0"/>
                        <a:pt x="653" y="27"/>
                        <a:pt x="327" y="80"/>
                      </a:cubicBezTo>
                      <a:cubicBezTo>
                        <a:pt x="1" y="1935"/>
                        <a:pt x="577" y="3915"/>
                        <a:pt x="2006" y="5343"/>
                      </a:cubicBezTo>
                      <a:cubicBezTo>
                        <a:pt x="3169" y="6506"/>
                        <a:pt x="4698" y="7088"/>
                        <a:pt x="6214" y="7088"/>
                      </a:cubicBezTo>
                      <a:cubicBezTo>
                        <a:pt x="6559" y="7088"/>
                        <a:pt x="6904" y="7058"/>
                        <a:pt x="7244" y="6997"/>
                      </a:cubicBezTo>
                      <a:cubicBezTo>
                        <a:pt x="7589" y="7058"/>
                        <a:pt x="7937" y="7088"/>
                        <a:pt x="8286" y="7088"/>
                      </a:cubicBezTo>
                      <a:cubicBezTo>
                        <a:pt x="9815" y="7088"/>
                        <a:pt x="11344" y="6506"/>
                        <a:pt x="12507" y="5343"/>
                      </a:cubicBezTo>
                      <a:cubicBezTo>
                        <a:pt x="13936" y="3915"/>
                        <a:pt x="14487" y="1935"/>
                        <a:pt x="14187" y="80"/>
                      </a:cubicBezTo>
                      <a:cubicBezTo>
                        <a:pt x="13860" y="27"/>
                        <a:pt x="13530" y="0"/>
                        <a:pt x="13199" y="0"/>
                      </a:cubicBezTo>
                      <a:cubicBezTo>
                        <a:pt x="11652" y="0"/>
                        <a:pt x="10100" y="582"/>
                        <a:pt x="8923" y="1759"/>
                      </a:cubicBezTo>
                      <a:cubicBezTo>
                        <a:pt x="8021" y="2661"/>
                        <a:pt x="7445" y="3789"/>
                        <a:pt x="7244" y="4967"/>
                      </a:cubicBezTo>
                      <a:cubicBezTo>
                        <a:pt x="7044" y="3789"/>
                        <a:pt x="6492" y="2661"/>
                        <a:pt x="5590" y="1759"/>
                      </a:cubicBezTo>
                      <a:cubicBezTo>
                        <a:pt x="4413" y="582"/>
                        <a:pt x="2861" y="0"/>
                        <a:pt x="1314"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
                <p:cNvSpPr/>
                <p:nvPr/>
              </p:nvSpPr>
              <p:spPr>
                <a:xfrm>
                  <a:off x="1549625" y="1359275"/>
                  <a:ext cx="362200" cy="177450"/>
                </a:xfrm>
                <a:custGeom>
                  <a:avLst/>
                  <a:gdLst/>
                  <a:ahLst/>
                  <a:cxnLst/>
                  <a:rect l="l" t="t" r="r" b="b"/>
                  <a:pathLst>
                    <a:path w="14488" h="7098" extrusionOk="0">
                      <a:moveTo>
                        <a:pt x="1369" y="1"/>
                      </a:moveTo>
                      <a:cubicBezTo>
                        <a:pt x="1020" y="1"/>
                        <a:pt x="671" y="31"/>
                        <a:pt x="327" y="92"/>
                      </a:cubicBezTo>
                      <a:cubicBezTo>
                        <a:pt x="1" y="1946"/>
                        <a:pt x="577" y="3901"/>
                        <a:pt x="2006" y="5330"/>
                      </a:cubicBezTo>
                      <a:cubicBezTo>
                        <a:pt x="3175" y="6499"/>
                        <a:pt x="4714" y="7097"/>
                        <a:pt x="6237" y="7097"/>
                      </a:cubicBezTo>
                      <a:cubicBezTo>
                        <a:pt x="6575" y="7097"/>
                        <a:pt x="6912" y="7068"/>
                        <a:pt x="7244" y="7009"/>
                      </a:cubicBezTo>
                      <a:cubicBezTo>
                        <a:pt x="7581" y="7068"/>
                        <a:pt x="7921" y="7097"/>
                        <a:pt x="8262" y="7097"/>
                      </a:cubicBezTo>
                      <a:cubicBezTo>
                        <a:pt x="9799" y="7097"/>
                        <a:pt x="11338" y="6499"/>
                        <a:pt x="12507" y="5330"/>
                      </a:cubicBezTo>
                      <a:cubicBezTo>
                        <a:pt x="13936" y="3901"/>
                        <a:pt x="14487" y="1946"/>
                        <a:pt x="14187" y="92"/>
                      </a:cubicBezTo>
                      <a:cubicBezTo>
                        <a:pt x="13842" y="31"/>
                        <a:pt x="13493" y="1"/>
                        <a:pt x="13145" y="1"/>
                      </a:cubicBezTo>
                      <a:cubicBezTo>
                        <a:pt x="11615" y="1"/>
                        <a:pt x="10087" y="582"/>
                        <a:pt x="8923" y="1746"/>
                      </a:cubicBezTo>
                      <a:cubicBezTo>
                        <a:pt x="8021" y="2673"/>
                        <a:pt x="7445" y="3801"/>
                        <a:pt x="7244" y="4979"/>
                      </a:cubicBezTo>
                      <a:cubicBezTo>
                        <a:pt x="7044" y="3801"/>
                        <a:pt x="6492" y="2673"/>
                        <a:pt x="5590" y="1746"/>
                      </a:cubicBezTo>
                      <a:cubicBezTo>
                        <a:pt x="4427" y="582"/>
                        <a:pt x="2898" y="1"/>
                        <a:pt x="136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
                <p:cNvSpPr/>
                <p:nvPr/>
              </p:nvSpPr>
              <p:spPr>
                <a:xfrm>
                  <a:off x="1549625" y="1186000"/>
                  <a:ext cx="362200" cy="177225"/>
                </a:xfrm>
                <a:custGeom>
                  <a:avLst/>
                  <a:gdLst/>
                  <a:ahLst/>
                  <a:cxnLst/>
                  <a:rect l="l" t="t" r="r" b="b"/>
                  <a:pathLst>
                    <a:path w="14488" h="7089" extrusionOk="0">
                      <a:moveTo>
                        <a:pt x="1314" y="1"/>
                      </a:moveTo>
                      <a:cubicBezTo>
                        <a:pt x="984" y="1"/>
                        <a:pt x="653" y="27"/>
                        <a:pt x="327" y="80"/>
                      </a:cubicBezTo>
                      <a:cubicBezTo>
                        <a:pt x="1" y="1935"/>
                        <a:pt x="577" y="3915"/>
                        <a:pt x="2006" y="5343"/>
                      </a:cubicBezTo>
                      <a:cubicBezTo>
                        <a:pt x="3169" y="6507"/>
                        <a:pt x="4698" y="7088"/>
                        <a:pt x="6214" y="7088"/>
                      </a:cubicBezTo>
                      <a:cubicBezTo>
                        <a:pt x="6559" y="7088"/>
                        <a:pt x="6904" y="7058"/>
                        <a:pt x="7244" y="6998"/>
                      </a:cubicBezTo>
                      <a:cubicBezTo>
                        <a:pt x="7589" y="7058"/>
                        <a:pt x="7937" y="7088"/>
                        <a:pt x="8286" y="7088"/>
                      </a:cubicBezTo>
                      <a:cubicBezTo>
                        <a:pt x="9815" y="7088"/>
                        <a:pt x="11344" y="6507"/>
                        <a:pt x="12507" y="5343"/>
                      </a:cubicBezTo>
                      <a:cubicBezTo>
                        <a:pt x="13936" y="3915"/>
                        <a:pt x="14487" y="1935"/>
                        <a:pt x="14187" y="80"/>
                      </a:cubicBezTo>
                      <a:cubicBezTo>
                        <a:pt x="13860" y="27"/>
                        <a:pt x="13530" y="1"/>
                        <a:pt x="13199" y="1"/>
                      </a:cubicBezTo>
                      <a:cubicBezTo>
                        <a:pt x="11652" y="1"/>
                        <a:pt x="10100" y="582"/>
                        <a:pt x="8923" y="1759"/>
                      </a:cubicBezTo>
                      <a:cubicBezTo>
                        <a:pt x="8021" y="2662"/>
                        <a:pt x="7445" y="3789"/>
                        <a:pt x="7244" y="4967"/>
                      </a:cubicBezTo>
                      <a:cubicBezTo>
                        <a:pt x="7044" y="3789"/>
                        <a:pt x="6492" y="2662"/>
                        <a:pt x="5590" y="1759"/>
                      </a:cubicBezTo>
                      <a:cubicBezTo>
                        <a:pt x="4413" y="582"/>
                        <a:pt x="2861" y="1"/>
                        <a:pt x="1314"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
                <p:cNvSpPr/>
                <p:nvPr/>
              </p:nvSpPr>
              <p:spPr>
                <a:xfrm>
                  <a:off x="1549625" y="1012800"/>
                  <a:ext cx="362200" cy="177425"/>
                </a:xfrm>
                <a:custGeom>
                  <a:avLst/>
                  <a:gdLst/>
                  <a:ahLst/>
                  <a:cxnLst/>
                  <a:rect l="l" t="t" r="r" b="b"/>
                  <a:pathLst>
                    <a:path w="14488" h="7097" extrusionOk="0">
                      <a:moveTo>
                        <a:pt x="1369" y="0"/>
                      </a:moveTo>
                      <a:cubicBezTo>
                        <a:pt x="1020" y="0"/>
                        <a:pt x="671" y="30"/>
                        <a:pt x="327" y="91"/>
                      </a:cubicBezTo>
                      <a:cubicBezTo>
                        <a:pt x="1" y="1946"/>
                        <a:pt x="577" y="3900"/>
                        <a:pt x="2006" y="5329"/>
                      </a:cubicBezTo>
                      <a:cubicBezTo>
                        <a:pt x="3175" y="6498"/>
                        <a:pt x="4714" y="7097"/>
                        <a:pt x="6237" y="7097"/>
                      </a:cubicBezTo>
                      <a:cubicBezTo>
                        <a:pt x="6575" y="7097"/>
                        <a:pt x="6912" y="7067"/>
                        <a:pt x="7244" y="7008"/>
                      </a:cubicBezTo>
                      <a:cubicBezTo>
                        <a:pt x="7581" y="7067"/>
                        <a:pt x="7921" y="7097"/>
                        <a:pt x="8262" y="7097"/>
                      </a:cubicBezTo>
                      <a:cubicBezTo>
                        <a:pt x="9799" y="7097"/>
                        <a:pt x="11338" y="6498"/>
                        <a:pt x="12507" y="5329"/>
                      </a:cubicBezTo>
                      <a:cubicBezTo>
                        <a:pt x="13936" y="3900"/>
                        <a:pt x="14487" y="1946"/>
                        <a:pt x="14187" y="91"/>
                      </a:cubicBezTo>
                      <a:cubicBezTo>
                        <a:pt x="13842" y="30"/>
                        <a:pt x="13493" y="0"/>
                        <a:pt x="13145" y="0"/>
                      </a:cubicBezTo>
                      <a:cubicBezTo>
                        <a:pt x="11615" y="0"/>
                        <a:pt x="10087" y="582"/>
                        <a:pt x="8923" y="1745"/>
                      </a:cubicBezTo>
                      <a:cubicBezTo>
                        <a:pt x="8021" y="2672"/>
                        <a:pt x="7445" y="3800"/>
                        <a:pt x="7244" y="4978"/>
                      </a:cubicBezTo>
                      <a:cubicBezTo>
                        <a:pt x="7044" y="3800"/>
                        <a:pt x="6492" y="2672"/>
                        <a:pt x="5590" y="1745"/>
                      </a:cubicBezTo>
                      <a:cubicBezTo>
                        <a:pt x="4427" y="582"/>
                        <a:pt x="2898" y="0"/>
                        <a:pt x="1369"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027" name="Google Shape;2027;p7"/>
          <p:cNvSpPr txBox="1">
            <a:spLocks noGrp="1"/>
          </p:cNvSpPr>
          <p:nvPr>
            <p:ph type="title"/>
          </p:nvPr>
        </p:nvSpPr>
        <p:spPr>
          <a:xfrm>
            <a:off x="889200" y="970750"/>
            <a:ext cx="42948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700"/>
              <a:buNone/>
              <a:defRPr/>
            </a:lvl1pPr>
            <a:lvl2pPr lvl="1" algn="l" rtl="0">
              <a:spcBef>
                <a:spcPts val="0"/>
              </a:spcBef>
              <a:spcAft>
                <a:spcPts val="0"/>
              </a:spcAft>
              <a:buSzPts val="2700"/>
              <a:buNone/>
              <a:defRPr/>
            </a:lvl2pPr>
            <a:lvl3pPr lvl="2" algn="l" rtl="0">
              <a:spcBef>
                <a:spcPts val="0"/>
              </a:spcBef>
              <a:spcAft>
                <a:spcPts val="0"/>
              </a:spcAft>
              <a:buSzPts val="2700"/>
              <a:buNone/>
              <a:defRPr/>
            </a:lvl3pPr>
            <a:lvl4pPr lvl="3" algn="l" rtl="0">
              <a:spcBef>
                <a:spcPts val="0"/>
              </a:spcBef>
              <a:spcAft>
                <a:spcPts val="0"/>
              </a:spcAft>
              <a:buSzPts val="2700"/>
              <a:buNone/>
              <a:defRPr/>
            </a:lvl4pPr>
            <a:lvl5pPr lvl="4" algn="l" rtl="0">
              <a:spcBef>
                <a:spcPts val="0"/>
              </a:spcBef>
              <a:spcAft>
                <a:spcPts val="0"/>
              </a:spcAft>
              <a:buSzPts val="2700"/>
              <a:buNone/>
              <a:defRPr/>
            </a:lvl5pPr>
            <a:lvl6pPr lvl="5" algn="l" rtl="0">
              <a:spcBef>
                <a:spcPts val="0"/>
              </a:spcBef>
              <a:spcAft>
                <a:spcPts val="0"/>
              </a:spcAft>
              <a:buSzPts val="2700"/>
              <a:buNone/>
              <a:defRPr/>
            </a:lvl6pPr>
            <a:lvl7pPr lvl="6" algn="l" rtl="0">
              <a:spcBef>
                <a:spcPts val="0"/>
              </a:spcBef>
              <a:spcAft>
                <a:spcPts val="0"/>
              </a:spcAft>
              <a:buSzPts val="2700"/>
              <a:buNone/>
              <a:defRPr/>
            </a:lvl7pPr>
            <a:lvl8pPr lvl="7" algn="l" rtl="0">
              <a:spcBef>
                <a:spcPts val="0"/>
              </a:spcBef>
              <a:spcAft>
                <a:spcPts val="0"/>
              </a:spcAft>
              <a:buSzPts val="2700"/>
              <a:buNone/>
              <a:defRPr/>
            </a:lvl8pPr>
            <a:lvl9pPr lvl="8" algn="l" rtl="0">
              <a:spcBef>
                <a:spcPts val="0"/>
              </a:spcBef>
              <a:spcAft>
                <a:spcPts val="0"/>
              </a:spcAft>
              <a:buSzPts val="2700"/>
              <a:buNone/>
              <a:defRPr/>
            </a:lvl9pPr>
          </a:lstStyle>
          <a:p>
            <a:endParaRPr/>
          </a:p>
        </p:txBody>
      </p:sp>
      <p:sp>
        <p:nvSpPr>
          <p:cNvPr id="2028" name="Google Shape;2028;p7"/>
          <p:cNvSpPr txBox="1">
            <a:spLocks noGrp="1"/>
          </p:cNvSpPr>
          <p:nvPr>
            <p:ph type="subTitle" idx="1"/>
          </p:nvPr>
        </p:nvSpPr>
        <p:spPr>
          <a:xfrm>
            <a:off x="889200" y="1712750"/>
            <a:ext cx="4294800" cy="187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2029" name="Google Shape;2029;p7"/>
          <p:cNvSpPr>
            <a:spLocks noGrp="1"/>
          </p:cNvSpPr>
          <p:nvPr>
            <p:ph type="pic" idx="2"/>
          </p:nvPr>
        </p:nvSpPr>
        <p:spPr>
          <a:xfrm>
            <a:off x="5454975" y="991650"/>
            <a:ext cx="2553900" cy="3160200"/>
          </a:xfrm>
          <a:prstGeom prst="round2SameRect">
            <a:avLst>
              <a:gd name="adj1" fmla="val 50000"/>
              <a:gd name="adj2" fmla="val 0"/>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030"/>
        <p:cNvGrpSpPr/>
        <p:nvPr/>
      </p:nvGrpSpPr>
      <p:grpSpPr>
        <a:xfrm>
          <a:off x="0" y="0"/>
          <a:ext cx="0" cy="0"/>
          <a:chOff x="0" y="0"/>
          <a:chExt cx="0" cy="0"/>
        </a:xfrm>
      </p:grpSpPr>
      <p:sp>
        <p:nvSpPr>
          <p:cNvPr id="2031" name="Google Shape;2031;p8"/>
          <p:cNvSpPr/>
          <p:nvPr/>
        </p:nvSpPr>
        <p:spPr>
          <a:xfrm>
            <a:off x="0" y="2900525"/>
            <a:ext cx="6473115" cy="2243096"/>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
          <p:cNvSpPr/>
          <p:nvPr/>
        </p:nvSpPr>
        <p:spPr>
          <a:xfrm flipH="1">
            <a:off x="4982853" y="2666724"/>
            <a:ext cx="4161322" cy="2476862"/>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3" name="Google Shape;2033;p8"/>
          <p:cNvGrpSpPr/>
          <p:nvPr/>
        </p:nvGrpSpPr>
        <p:grpSpPr>
          <a:xfrm flipH="1">
            <a:off x="-3" y="3331504"/>
            <a:ext cx="9144178" cy="1812192"/>
            <a:chOff x="-3" y="2762250"/>
            <a:chExt cx="9144178" cy="2469263"/>
          </a:xfrm>
        </p:grpSpPr>
        <p:sp>
          <p:nvSpPr>
            <p:cNvPr id="2034" name="Google Shape;2034;p8"/>
            <p:cNvSpPr/>
            <p:nvPr/>
          </p:nvSpPr>
          <p:spPr>
            <a:xfrm flipH="1">
              <a:off x="-3" y="2762250"/>
              <a:ext cx="9144178" cy="2469256"/>
            </a:xfrm>
            <a:custGeom>
              <a:avLst/>
              <a:gdLst/>
              <a:ahLst/>
              <a:cxnLst/>
              <a:rect l="l" t="t" r="r" b="b"/>
              <a:pathLst>
                <a:path w="263483" h="83449" extrusionOk="0">
                  <a:moveTo>
                    <a:pt x="169026" y="0"/>
                  </a:moveTo>
                  <a:cubicBezTo>
                    <a:pt x="162948" y="0"/>
                    <a:pt x="157431" y="5149"/>
                    <a:pt x="152758" y="8453"/>
                  </a:cubicBezTo>
                  <a:cubicBezTo>
                    <a:pt x="148112" y="11714"/>
                    <a:pt x="141762" y="13992"/>
                    <a:pt x="135999" y="13992"/>
                  </a:cubicBezTo>
                  <a:cubicBezTo>
                    <a:pt x="135796" y="13992"/>
                    <a:pt x="135593" y="13989"/>
                    <a:pt x="135392" y="13983"/>
                  </a:cubicBezTo>
                  <a:cubicBezTo>
                    <a:pt x="128812" y="13820"/>
                    <a:pt x="123113" y="11107"/>
                    <a:pt x="117915" y="7015"/>
                  </a:cubicBezTo>
                  <a:cubicBezTo>
                    <a:pt x="115533" y="5097"/>
                    <a:pt x="113178" y="4366"/>
                    <a:pt x="110793" y="4366"/>
                  </a:cubicBezTo>
                  <a:cubicBezTo>
                    <a:pt x="107197" y="4366"/>
                    <a:pt x="103534" y="6028"/>
                    <a:pt x="99610" y="7789"/>
                  </a:cubicBezTo>
                  <a:cubicBezTo>
                    <a:pt x="94633" y="10001"/>
                    <a:pt x="28871" y="12877"/>
                    <a:pt x="1" y="18297"/>
                  </a:cubicBezTo>
                  <a:lnTo>
                    <a:pt x="1" y="19903"/>
                  </a:lnTo>
                  <a:lnTo>
                    <a:pt x="1" y="24602"/>
                  </a:lnTo>
                  <a:lnTo>
                    <a:pt x="1" y="83448"/>
                  </a:lnTo>
                  <a:lnTo>
                    <a:pt x="263482" y="83448"/>
                  </a:lnTo>
                  <a:lnTo>
                    <a:pt x="263482" y="24823"/>
                  </a:lnTo>
                  <a:lnTo>
                    <a:pt x="263482" y="19903"/>
                  </a:lnTo>
                  <a:lnTo>
                    <a:pt x="263482" y="9338"/>
                  </a:lnTo>
                  <a:cubicBezTo>
                    <a:pt x="252421" y="8895"/>
                    <a:pt x="192026" y="8453"/>
                    <a:pt x="187933" y="6572"/>
                  </a:cubicBezTo>
                  <a:cubicBezTo>
                    <a:pt x="181907" y="3864"/>
                    <a:pt x="176708" y="710"/>
                    <a:pt x="170014" y="46"/>
                  </a:cubicBezTo>
                  <a:cubicBezTo>
                    <a:pt x="169683" y="15"/>
                    <a:pt x="169354" y="0"/>
                    <a:pt x="1690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
            <p:cNvSpPr/>
            <p:nvPr/>
          </p:nvSpPr>
          <p:spPr>
            <a:xfrm flipH="1">
              <a:off x="39" y="3296749"/>
              <a:ext cx="5980956" cy="913420"/>
            </a:xfrm>
            <a:custGeom>
              <a:avLst/>
              <a:gdLst/>
              <a:ahLst/>
              <a:cxnLst/>
              <a:rect l="l" t="t" r="r" b="b"/>
              <a:pathLst>
                <a:path w="172337" h="33161" extrusionOk="0">
                  <a:moveTo>
                    <a:pt x="172336" y="0"/>
                  </a:moveTo>
                  <a:cubicBezTo>
                    <a:pt x="164761" y="389"/>
                    <a:pt x="93358" y="942"/>
                    <a:pt x="85173" y="1717"/>
                  </a:cubicBezTo>
                  <a:cubicBezTo>
                    <a:pt x="37777" y="6252"/>
                    <a:pt x="0" y="16539"/>
                    <a:pt x="774" y="24614"/>
                  </a:cubicBezTo>
                  <a:cubicBezTo>
                    <a:pt x="1298" y="30077"/>
                    <a:pt x="19345" y="33161"/>
                    <a:pt x="45646" y="33161"/>
                  </a:cubicBezTo>
                  <a:cubicBezTo>
                    <a:pt x="58215" y="33161"/>
                    <a:pt x="72669" y="32457"/>
                    <a:pt x="87995" y="30972"/>
                  </a:cubicBezTo>
                  <a:cubicBezTo>
                    <a:pt x="95185" y="30308"/>
                    <a:pt x="165646" y="29481"/>
                    <a:pt x="172336" y="28538"/>
                  </a:cubicBezTo>
                  <a:lnTo>
                    <a:pt x="1723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
            <p:cNvSpPr/>
            <p:nvPr/>
          </p:nvSpPr>
          <p:spPr>
            <a:xfrm flipH="1">
              <a:off x="32" y="3468700"/>
              <a:ext cx="7602143" cy="1275089"/>
            </a:xfrm>
            <a:custGeom>
              <a:avLst/>
              <a:gdLst/>
              <a:ahLst/>
              <a:cxnLst/>
              <a:rect l="l" t="t" r="r" b="b"/>
              <a:pathLst>
                <a:path w="263483" h="45945" extrusionOk="0">
                  <a:moveTo>
                    <a:pt x="15112" y="0"/>
                  </a:moveTo>
                  <a:cubicBezTo>
                    <a:pt x="8279" y="0"/>
                    <a:pt x="2968" y="36"/>
                    <a:pt x="1" y="106"/>
                  </a:cubicBezTo>
                  <a:lnTo>
                    <a:pt x="1" y="35777"/>
                  </a:lnTo>
                  <a:cubicBezTo>
                    <a:pt x="15323" y="39042"/>
                    <a:pt x="102154" y="41750"/>
                    <a:pt x="121291" y="43577"/>
                  </a:cubicBezTo>
                  <a:cubicBezTo>
                    <a:pt x="138058" y="45186"/>
                    <a:pt x="173359" y="45944"/>
                    <a:pt x="205040" y="45944"/>
                  </a:cubicBezTo>
                  <a:cubicBezTo>
                    <a:pt x="231043" y="45944"/>
                    <a:pt x="254606" y="45433"/>
                    <a:pt x="263482" y="44462"/>
                  </a:cubicBezTo>
                  <a:lnTo>
                    <a:pt x="263482" y="15535"/>
                  </a:lnTo>
                  <a:cubicBezTo>
                    <a:pt x="244678" y="10004"/>
                    <a:pt x="154306" y="5137"/>
                    <a:pt x="125215" y="2372"/>
                  </a:cubicBezTo>
                  <a:cubicBezTo>
                    <a:pt x="108404" y="740"/>
                    <a:pt x="46106" y="0"/>
                    <a:pt x="151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
            <p:cNvSpPr/>
            <p:nvPr/>
          </p:nvSpPr>
          <p:spPr>
            <a:xfrm flipH="1">
              <a:off x="2602734" y="3468701"/>
              <a:ext cx="6541441" cy="1762812"/>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8"/>
          <p:cNvGrpSpPr/>
          <p:nvPr/>
        </p:nvGrpSpPr>
        <p:grpSpPr>
          <a:xfrm>
            <a:off x="-50" y="0"/>
            <a:ext cx="9144303" cy="5143501"/>
            <a:chOff x="-50" y="0"/>
            <a:chExt cx="9144303" cy="5143501"/>
          </a:xfrm>
        </p:grpSpPr>
        <p:pic>
          <p:nvPicPr>
            <p:cNvPr id="2039" name="Google Shape;2039;p8"/>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2040" name="Google Shape;2040;p8"/>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8"/>
          <p:cNvGrpSpPr/>
          <p:nvPr/>
        </p:nvGrpSpPr>
        <p:grpSpPr>
          <a:xfrm>
            <a:off x="199125" y="4603991"/>
            <a:ext cx="8745772" cy="1211073"/>
            <a:chOff x="199125" y="4681116"/>
            <a:chExt cx="8745772" cy="1211073"/>
          </a:xfrm>
        </p:grpSpPr>
        <p:grpSp>
          <p:nvGrpSpPr>
            <p:cNvPr id="2042" name="Google Shape;2042;p8"/>
            <p:cNvGrpSpPr/>
            <p:nvPr/>
          </p:nvGrpSpPr>
          <p:grpSpPr>
            <a:xfrm>
              <a:off x="199125" y="4681116"/>
              <a:ext cx="262572" cy="1089523"/>
              <a:chOff x="2929350" y="325975"/>
              <a:chExt cx="603475" cy="2504075"/>
            </a:xfrm>
          </p:grpSpPr>
          <p:sp>
            <p:nvSpPr>
              <p:cNvPr id="2043" name="Google Shape;2043;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2063;p8"/>
            <p:cNvGrpSpPr/>
            <p:nvPr/>
          </p:nvGrpSpPr>
          <p:grpSpPr>
            <a:xfrm>
              <a:off x="970325" y="4681116"/>
              <a:ext cx="262572" cy="1089523"/>
              <a:chOff x="2929350" y="325975"/>
              <a:chExt cx="603475" cy="2504075"/>
            </a:xfrm>
          </p:grpSpPr>
          <p:sp>
            <p:nvSpPr>
              <p:cNvPr id="2064" name="Google Shape;2064;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8"/>
            <p:cNvGrpSpPr/>
            <p:nvPr/>
          </p:nvGrpSpPr>
          <p:grpSpPr>
            <a:xfrm>
              <a:off x="1741525" y="4681116"/>
              <a:ext cx="262572" cy="1089523"/>
              <a:chOff x="2929350" y="325975"/>
              <a:chExt cx="603475" cy="2504075"/>
            </a:xfrm>
          </p:grpSpPr>
          <p:sp>
            <p:nvSpPr>
              <p:cNvPr id="2085" name="Google Shape;2085;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8"/>
            <p:cNvGrpSpPr/>
            <p:nvPr/>
          </p:nvGrpSpPr>
          <p:grpSpPr>
            <a:xfrm>
              <a:off x="2512725" y="4681116"/>
              <a:ext cx="262572" cy="1089523"/>
              <a:chOff x="2929350" y="325975"/>
              <a:chExt cx="603475" cy="2504075"/>
            </a:xfrm>
          </p:grpSpPr>
          <p:sp>
            <p:nvSpPr>
              <p:cNvPr id="2106" name="Google Shape;2106;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8"/>
            <p:cNvGrpSpPr/>
            <p:nvPr/>
          </p:nvGrpSpPr>
          <p:grpSpPr>
            <a:xfrm>
              <a:off x="3283925" y="4681116"/>
              <a:ext cx="262572" cy="1089523"/>
              <a:chOff x="2929350" y="325975"/>
              <a:chExt cx="603475" cy="2504075"/>
            </a:xfrm>
          </p:grpSpPr>
          <p:sp>
            <p:nvSpPr>
              <p:cNvPr id="2127" name="Google Shape;2127;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8"/>
            <p:cNvGrpSpPr/>
            <p:nvPr/>
          </p:nvGrpSpPr>
          <p:grpSpPr>
            <a:xfrm>
              <a:off x="4055125" y="4681116"/>
              <a:ext cx="262572" cy="1089523"/>
              <a:chOff x="2929350" y="325975"/>
              <a:chExt cx="603475" cy="2504075"/>
            </a:xfrm>
          </p:grpSpPr>
          <p:sp>
            <p:nvSpPr>
              <p:cNvPr id="2148" name="Google Shape;2148;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 name="Google Shape;2168;p8"/>
            <p:cNvGrpSpPr/>
            <p:nvPr/>
          </p:nvGrpSpPr>
          <p:grpSpPr>
            <a:xfrm>
              <a:off x="4826325" y="4681116"/>
              <a:ext cx="262572" cy="1089523"/>
              <a:chOff x="2929350" y="325975"/>
              <a:chExt cx="603475" cy="2504075"/>
            </a:xfrm>
          </p:grpSpPr>
          <p:sp>
            <p:nvSpPr>
              <p:cNvPr id="2169" name="Google Shape;2169;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8"/>
            <p:cNvGrpSpPr/>
            <p:nvPr/>
          </p:nvGrpSpPr>
          <p:grpSpPr>
            <a:xfrm>
              <a:off x="5597525" y="4681116"/>
              <a:ext cx="262572" cy="1089523"/>
              <a:chOff x="2929350" y="325975"/>
              <a:chExt cx="603475" cy="2504075"/>
            </a:xfrm>
          </p:grpSpPr>
          <p:sp>
            <p:nvSpPr>
              <p:cNvPr id="2190" name="Google Shape;2190;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 name="Google Shape;2210;p8"/>
            <p:cNvGrpSpPr/>
            <p:nvPr/>
          </p:nvGrpSpPr>
          <p:grpSpPr>
            <a:xfrm>
              <a:off x="6368725" y="4681116"/>
              <a:ext cx="262572" cy="1089523"/>
              <a:chOff x="2929350" y="325975"/>
              <a:chExt cx="603475" cy="2504075"/>
            </a:xfrm>
          </p:grpSpPr>
          <p:sp>
            <p:nvSpPr>
              <p:cNvPr id="2211" name="Google Shape;2211;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 name="Google Shape;2231;p8"/>
            <p:cNvGrpSpPr/>
            <p:nvPr/>
          </p:nvGrpSpPr>
          <p:grpSpPr>
            <a:xfrm>
              <a:off x="7139925" y="4681116"/>
              <a:ext cx="262572" cy="1089523"/>
              <a:chOff x="2929350" y="325975"/>
              <a:chExt cx="603475" cy="2504075"/>
            </a:xfrm>
          </p:grpSpPr>
          <p:sp>
            <p:nvSpPr>
              <p:cNvPr id="2232" name="Google Shape;2232;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8"/>
            <p:cNvGrpSpPr/>
            <p:nvPr/>
          </p:nvGrpSpPr>
          <p:grpSpPr>
            <a:xfrm>
              <a:off x="7911125" y="4681116"/>
              <a:ext cx="262572" cy="1089523"/>
              <a:chOff x="2929350" y="325975"/>
              <a:chExt cx="603475" cy="2504075"/>
            </a:xfrm>
          </p:grpSpPr>
          <p:sp>
            <p:nvSpPr>
              <p:cNvPr id="2253" name="Google Shape;2253;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8"/>
            <p:cNvGrpSpPr/>
            <p:nvPr/>
          </p:nvGrpSpPr>
          <p:grpSpPr>
            <a:xfrm>
              <a:off x="8682325" y="4681116"/>
              <a:ext cx="262572" cy="1089523"/>
              <a:chOff x="2929350" y="325975"/>
              <a:chExt cx="603475" cy="2504075"/>
            </a:xfrm>
          </p:grpSpPr>
          <p:sp>
            <p:nvSpPr>
              <p:cNvPr id="2274" name="Google Shape;2274;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 name="Google Shape;2294;p8"/>
            <p:cNvGrpSpPr/>
            <p:nvPr/>
          </p:nvGrpSpPr>
          <p:grpSpPr>
            <a:xfrm>
              <a:off x="584725" y="4802666"/>
              <a:ext cx="262572" cy="1089523"/>
              <a:chOff x="2929350" y="325975"/>
              <a:chExt cx="603475" cy="2504075"/>
            </a:xfrm>
          </p:grpSpPr>
          <p:sp>
            <p:nvSpPr>
              <p:cNvPr id="2295" name="Google Shape;2295;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2315;p8"/>
            <p:cNvGrpSpPr/>
            <p:nvPr/>
          </p:nvGrpSpPr>
          <p:grpSpPr>
            <a:xfrm>
              <a:off x="1355925" y="4802666"/>
              <a:ext cx="262572" cy="1089523"/>
              <a:chOff x="2929350" y="325975"/>
              <a:chExt cx="603475" cy="2504075"/>
            </a:xfrm>
          </p:grpSpPr>
          <p:sp>
            <p:nvSpPr>
              <p:cNvPr id="2316" name="Google Shape;2316;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 name="Google Shape;2336;p8"/>
            <p:cNvGrpSpPr/>
            <p:nvPr/>
          </p:nvGrpSpPr>
          <p:grpSpPr>
            <a:xfrm>
              <a:off x="2127125" y="4802666"/>
              <a:ext cx="262572" cy="1089523"/>
              <a:chOff x="2929350" y="325975"/>
              <a:chExt cx="603475" cy="2504075"/>
            </a:xfrm>
          </p:grpSpPr>
          <p:sp>
            <p:nvSpPr>
              <p:cNvPr id="2337" name="Google Shape;2337;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8"/>
            <p:cNvGrpSpPr/>
            <p:nvPr/>
          </p:nvGrpSpPr>
          <p:grpSpPr>
            <a:xfrm>
              <a:off x="2898325" y="4802666"/>
              <a:ext cx="262572" cy="1089523"/>
              <a:chOff x="2929350" y="325975"/>
              <a:chExt cx="603475" cy="2504075"/>
            </a:xfrm>
          </p:grpSpPr>
          <p:sp>
            <p:nvSpPr>
              <p:cNvPr id="2358" name="Google Shape;2358;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8"/>
            <p:cNvGrpSpPr/>
            <p:nvPr/>
          </p:nvGrpSpPr>
          <p:grpSpPr>
            <a:xfrm>
              <a:off x="3669525" y="4802666"/>
              <a:ext cx="262572" cy="1089523"/>
              <a:chOff x="2929350" y="325975"/>
              <a:chExt cx="603475" cy="2504075"/>
            </a:xfrm>
          </p:grpSpPr>
          <p:sp>
            <p:nvSpPr>
              <p:cNvPr id="2379" name="Google Shape;2379;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9" name="Google Shape;2399;p8"/>
            <p:cNvGrpSpPr/>
            <p:nvPr/>
          </p:nvGrpSpPr>
          <p:grpSpPr>
            <a:xfrm>
              <a:off x="4440725" y="4802666"/>
              <a:ext cx="262572" cy="1089523"/>
              <a:chOff x="2929350" y="325975"/>
              <a:chExt cx="603475" cy="2504075"/>
            </a:xfrm>
          </p:grpSpPr>
          <p:sp>
            <p:nvSpPr>
              <p:cNvPr id="2400" name="Google Shape;2400;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8"/>
            <p:cNvGrpSpPr/>
            <p:nvPr/>
          </p:nvGrpSpPr>
          <p:grpSpPr>
            <a:xfrm>
              <a:off x="5211925" y="4802666"/>
              <a:ext cx="262572" cy="1089523"/>
              <a:chOff x="2929350" y="325975"/>
              <a:chExt cx="603475" cy="2504075"/>
            </a:xfrm>
          </p:grpSpPr>
          <p:sp>
            <p:nvSpPr>
              <p:cNvPr id="2421" name="Google Shape;2421;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8"/>
            <p:cNvGrpSpPr/>
            <p:nvPr/>
          </p:nvGrpSpPr>
          <p:grpSpPr>
            <a:xfrm>
              <a:off x="5983125" y="4802666"/>
              <a:ext cx="262572" cy="1089523"/>
              <a:chOff x="2929350" y="325975"/>
              <a:chExt cx="603475" cy="2504075"/>
            </a:xfrm>
          </p:grpSpPr>
          <p:sp>
            <p:nvSpPr>
              <p:cNvPr id="2442" name="Google Shape;2442;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8"/>
            <p:cNvGrpSpPr/>
            <p:nvPr/>
          </p:nvGrpSpPr>
          <p:grpSpPr>
            <a:xfrm>
              <a:off x="6754325" y="4802666"/>
              <a:ext cx="262572" cy="1089523"/>
              <a:chOff x="2929350" y="325975"/>
              <a:chExt cx="603475" cy="2504075"/>
            </a:xfrm>
          </p:grpSpPr>
          <p:sp>
            <p:nvSpPr>
              <p:cNvPr id="2463" name="Google Shape;2463;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 name="Google Shape;2483;p8"/>
            <p:cNvGrpSpPr/>
            <p:nvPr/>
          </p:nvGrpSpPr>
          <p:grpSpPr>
            <a:xfrm>
              <a:off x="7525525" y="4802666"/>
              <a:ext cx="262572" cy="1089523"/>
              <a:chOff x="2929350" y="325975"/>
              <a:chExt cx="603475" cy="2504075"/>
            </a:xfrm>
          </p:grpSpPr>
          <p:sp>
            <p:nvSpPr>
              <p:cNvPr id="2484" name="Google Shape;2484;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8"/>
            <p:cNvGrpSpPr/>
            <p:nvPr/>
          </p:nvGrpSpPr>
          <p:grpSpPr>
            <a:xfrm>
              <a:off x="8296725" y="4802666"/>
              <a:ext cx="262572" cy="1089523"/>
              <a:chOff x="2929350" y="325975"/>
              <a:chExt cx="603475" cy="2504075"/>
            </a:xfrm>
          </p:grpSpPr>
          <p:sp>
            <p:nvSpPr>
              <p:cNvPr id="2505" name="Google Shape;2505;p8"/>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25" name="Google Shape;2525;p8"/>
          <p:cNvSpPr txBox="1">
            <a:spLocks noGrp="1"/>
          </p:cNvSpPr>
          <p:nvPr>
            <p:ph type="title"/>
          </p:nvPr>
        </p:nvSpPr>
        <p:spPr>
          <a:xfrm>
            <a:off x="713225" y="1665850"/>
            <a:ext cx="7717500" cy="18117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26"/>
        <p:cNvGrpSpPr/>
        <p:nvPr/>
      </p:nvGrpSpPr>
      <p:grpSpPr>
        <a:xfrm>
          <a:off x="0" y="0"/>
          <a:ext cx="0" cy="0"/>
          <a:chOff x="0" y="0"/>
          <a:chExt cx="0" cy="0"/>
        </a:xfrm>
      </p:grpSpPr>
      <p:sp>
        <p:nvSpPr>
          <p:cNvPr id="2527" name="Google Shape;2527;p9"/>
          <p:cNvSpPr/>
          <p:nvPr/>
        </p:nvSpPr>
        <p:spPr>
          <a:xfrm>
            <a:off x="-1" y="2247924"/>
            <a:ext cx="9144178" cy="2896098"/>
          </a:xfrm>
          <a:custGeom>
            <a:avLst/>
            <a:gdLst/>
            <a:ahLst/>
            <a:cxnLst/>
            <a:rect l="l" t="t" r="r" b="b"/>
            <a:pathLst>
              <a:path w="263483" h="83449" extrusionOk="0">
                <a:moveTo>
                  <a:pt x="169026" y="0"/>
                </a:moveTo>
                <a:cubicBezTo>
                  <a:pt x="162948" y="0"/>
                  <a:pt x="157431" y="5149"/>
                  <a:pt x="152758" y="8453"/>
                </a:cubicBezTo>
                <a:cubicBezTo>
                  <a:pt x="148112" y="11714"/>
                  <a:pt x="141762" y="13992"/>
                  <a:pt x="135999" y="13992"/>
                </a:cubicBezTo>
                <a:cubicBezTo>
                  <a:pt x="135796" y="13992"/>
                  <a:pt x="135593" y="13989"/>
                  <a:pt x="135392" y="13983"/>
                </a:cubicBezTo>
                <a:cubicBezTo>
                  <a:pt x="128812" y="13820"/>
                  <a:pt x="123113" y="11107"/>
                  <a:pt x="117915" y="7015"/>
                </a:cubicBezTo>
                <a:cubicBezTo>
                  <a:pt x="115533" y="5097"/>
                  <a:pt x="113178" y="4366"/>
                  <a:pt x="110793" y="4366"/>
                </a:cubicBezTo>
                <a:cubicBezTo>
                  <a:pt x="107197" y="4366"/>
                  <a:pt x="103534" y="6028"/>
                  <a:pt x="99610" y="7789"/>
                </a:cubicBezTo>
                <a:cubicBezTo>
                  <a:pt x="94633" y="10001"/>
                  <a:pt x="28871" y="12877"/>
                  <a:pt x="1" y="18297"/>
                </a:cubicBezTo>
                <a:lnTo>
                  <a:pt x="1" y="19903"/>
                </a:lnTo>
                <a:lnTo>
                  <a:pt x="1" y="24602"/>
                </a:lnTo>
                <a:lnTo>
                  <a:pt x="1" y="83448"/>
                </a:lnTo>
                <a:lnTo>
                  <a:pt x="263482" y="83448"/>
                </a:lnTo>
                <a:lnTo>
                  <a:pt x="263482" y="24823"/>
                </a:lnTo>
                <a:lnTo>
                  <a:pt x="263482" y="19903"/>
                </a:lnTo>
                <a:lnTo>
                  <a:pt x="263482" y="9338"/>
                </a:lnTo>
                <a:cubicBezTo>
                  <a:pt x="252421" y="8895"/>
                  <a:pt x="192026" y="8453"/>
                  <a:pt x="187933" y="6572"/>
                </a:cubicBezTo>
                <a:cubicBezTo>
                  <a:pt x="181907" y="3864"/>
                  <a:pt x="176708" y="710"/>
                  <a:pt x="170014" y="46"/>
                </a:cubicBezTo>
                <a:cubicBezTo>
                  <a:pt x="169683" y="15"/>
                  <a:pt x="169354" y="0"/>
                  <a:pt x="1690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9"/>
          <p:cNvSpPr/>
          <p:nvPr/>
        </p:nvSpPr>
        <p:spPr>
          <a:xfrm>
            <a:off x="3163181" y="2706338"/>
            <a:ext cx="5980956" cy="1150853"/>
          </a:xfrm>
          <a:custGeom>
            <a:avLst/>
            <a:gdLst/>
            <a:ahLst/>
            <a:cxnLst/>
            <a:rect l="l" t="t" r="r" b="b"/>
            <a:pathLst>
              <a:path w="172337" h="33161" extrusionOk="0">
                <a:moveTo>
                  <a:pt x="172336" y="0"/>
                </a:moveTo>
                <a:cubicBezTo>
                  <a:pt x="164761" y="389"/>
                  <a:pt x="93358" y="942"/>
                  <a:pt x="85173" y="1717"/>
                </a:cubicBezTo>
                <a:cubicBezTo>
                  <a:pt x="37777" y="6252"/>
                  <a:pt x="0" y="16539"/>
                  <a:pt x="774" y="24614"/>
                </a:cubicBezTo>
                <a:cubicBezTo>
                  <a:pt x="1298" y="30077"/>
                  <a:pt x="19345" y="33161"/>
                  <a:pt x="45646" y="33161"/>
                </a:cubicBezTo>
                <a:cubicBezTo>
                  <a:pt x="58215" y="33161"/>
                  <a:pt x="72669" y="32457"/>
                  <a:pt x="87995" y="30972"/>
                </a:cubicBezTo>
                <a:cubicBezTo>
                  <a:pt x="95185" y="30308"/>
                  <a:pt x="165646" y="29481"/>
                  <a:pt x="172336" y="28538"/>
                </a:cubicBezTo>
                <a:lnTo>
                  <a:pt x="172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9"/>
          <p:cNvSpPr/>
          <p:nvPr/>
        </p:nvSpPr>
        <p:spPr>
          <a:xfrm>
            <a:off x="-1" y="2934972"/>
            <a:ext cx="9144178" cy="1594521"/>
          </a:xfrm>
          <a:custGeom>
            <a:avLst/>
            <a:gdLst/>
            <a:ahLst/>
            <a:cxnLst/>
            <a:rect l="l" t="t" r="r" b="b"/>
            <a:pathLst>
              <a:path w="263483" h="45945" extrusionOk="0">
                <a:moveTo>
                  <a:pt x="15112" y="0"/>
                </a:moveTo>
                <a:cubicBezTo>
                  <a:pt x="8279" y="0"/>
                  <a:pt x="2968" y="36"/>
                  <a:pt x="1" y="106"/>
                </a:cubicBezTo>
                <a:lnTo>
                  <a:pt x="1" y="35777"/>
                </a:lnTo>
                <a:cubicBezTo>
                  <a:pt x="15323" y="39042"/>
                  <a:pt x="102154" y="41750"/>
                  <a:pt x="121291" y="43577"/>
                </a:cubicBezTo>
                <a:cubicBezTo>
                  <a:pt x="138058" y="45186"/>
                  <a:pt x="173359" y="45944"/>
                  <a:pt x="205040" y="45944"/>
                </a:cubicBezTo>
                <a:cubicBezTo>
                  <a:pt x="231043" y="45944"/>
                  <a:pt x="254606" y="45433"/>
                  <a:pt x="263482" y="44462"/>
                </a:cubicBezTo>
                <a:lnTo>
                  <a:pt x="263482" y="15535"/>
                </a:lnTo>
                <a:cubicBezTo>
                  <a:pt x="244678" y="10004"/>
                  <a:pt x="154306" y="5137"/>
                  <a:pt x="125215" y="2372"/>
                </a:cubicBezTo>
                <a:cubicBezTo>
                  <a:pt x="108404" y="740"/>
                  <a:pt x="46106" y="0"/>
                  <a:pt x="151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9"/>
          <p:cNvSpPr/>
          <p:nvPr/>
        </p:nvSpPr>
        <p:spPr>
          <a:xfrm>
            <a:off x="-1" y="3668941"/>
            <a:ext cx="6541441" cy="1475067"/>
          </a:xfrm>
          <a:custGeom>
            <a:avLst/>
            <a:gdLst/>
            <a:ahLst/>
            <a:cxnLst/>
            <a:rect l="l" t="t" r="r" b="b"/>
            <a:pathLst>
              <a:path w="188487" h="42503" extrusionOk="0">
                <a:moveTo>
                  <a:pt x="44600" y="1"/>
                </a:moveTo>
                <a:cubicBezTo>
                  <a:pt x="18490" y="1"/>
                  <a:pt x="1" y="2407"/>
                  <a:pt x="1" y="2407"/>
                </a:cubicBezTo>
                <a:lnTo>
                  <a:pt x="1" y="42502"/>
                </a:lnTo>
                <a:lnTo>
                  <a:pt x="188486" y="42502"/>
                </a:lnTo>
                <a:cubicBezTo>
                  <a:pt x="153000" y="6706"/>
                  <a:pt x="88183" y="1"/>
                  <a:pt x="4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9"/>
          <p:cNvSpPr/>
          <p:nvPr/>
        </p:nvSpPr>
        <p:spPr>
          <a:xfrm>
            <a:off x="2602702" y="3668941"/>
            <a:ext cx="6541441" cy="1475067"/>
          </a:xfrm>
          <a:custGeom>
            <a:avLst/>
            <a:gdLst/>
            <a:ahLst/>
            <a:cxnLst/>
            <a:rect l="l" t="t" r="r" b="b"/>
            <a:pathLst>
              <a:path w="188487" h="42503" extrusionOk="0">
                <a:moveTo>
                  <a:pt x="143887" y="1"/>
                </a:moveTo>
                <a:cubicBezTo>
                  <a:pt x="100303" y="1"/>
                  <a:pt x="35487" y="6706"/>
                  <a:pt x="1" y="42502"/>
                </a:cubicBezTo>
                <a:lnTo>
                  <a:pt x="188486" y="42502"/>
                </a:lnTo>
                <a:lnTo>
                  <a:pt x="188486" y="2407"/>
                </a:lnTo>
                <a:cubicBezTo>
                  <a:pt x="188486" y="2407"/>
                  <a:pt x="169996" y="1"/>
                  <a:pt x="1438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2" name="Google Shape;2532;p9"/>
          <p:cNvGrpSpPr/>
          <p:nvPr/>
        </p:nvGrpSpPr>
        <p:grpSpPr>
          <a:xfrm>
            <a:off x="-50" y="0"/>
            <a:ext cx="9144303" cy="5143501"/>
            <a:chOff x="-50" y="0"/>
            <a:chExt cx="9144303" cy="5143501"/>
          </a:xfrm>
        </p:grpSpPr>
        <p:pic>
          <p:nvPicPr>
            <p:cNvPr id="2533" name="Google Shape;2533;p9"/>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2534" name="Google Shape;2534;p9"/>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9"/>
          <p:cNvGrpSpPr/>
          <p:nvPr/>
        </p:nvGrpSpPr>
        <p:grpSpPr>
          <a:xfrm>
            <a:off x="199125" y="4711966"/>
            <a:ext cx="8745772" cy="1211073"/>
            <a:chOff x="199125" y="4681116"/>
            <a:chExt cx="8745772" cy="1211073"/>
          </a:xfrm>
        </p:grpSpPr>
        <p:grpSp>
          <p:nvGrpSpPr>
            <p:cNvPr id="2536" name="Google Shape;2536;p9"/>
            <p:cNvGrpSpPr/>
            <p:nvPr/>
          </p:nvGrpSpPr>
          <p:grpSpPr>
            <a:xfrm>
              <a:off x="199125" y="4681116"/>
              <a:ext cx="262572" cy="1089523"/>
              <a:chOff x="2929350" y="325975"/>
              <a:chExt cx="603475" cy="2504075"/>
            </a:xfrm>
          </p:grpSpPr>
          <p:sp>
            <p:nvSpPr>
              <p:cNvPr id="2537" name="Google Shape;2537;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7" name="Google Shape;2557;p9"/>
            <p:cNvGrpSpPr/>
            <p:nvPr/>
          </p:nvGrpSpPr>
          <p:grpSpPr>
            <a:xfrm>
              <a:off x="584725" y="4802666"/>
              <a:ext cx="262572" cy="1089523"/>
              <a:chOff x="2929350" y="325975"/>
              <a:chExt cx="603475" cy="2504075"/>
            </a:xfrm>
          </p:grpSpPr>
          <p:sp>
            <p:nvSpPr>
              <p:cNvPr id="2558" name="Google Shape;2558;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 name="Google Shape;2578;p9"/>
            <p:cNvGrpSpPr/>
            <p:nvPr/>
          </p:nvGrpSpPr>
          <p:grpSpPr>
            <a:xfrm>
              <a:off x="970325" y="4681116"/>
              <a:ext cx="262572" cy="1089523"/>
              <a:chOff x="2929350" y="325975"/>
              <a:chExt cx="603475" cy="2504075"/>
            </a:xfrm>
          </p:grpSpPr>
          <p:sp>
            <p:nvSpPr>
              <p:cNvPr id="2579" name="Google Shape;2579;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9"/>
            <p:cNvGrpSpPr/>
            <p:nvPr/>
          </p:nvGrpSpPr>
          <p:grpSpPr>
            <a:xfrm>
              <a:off x="1355925" y="4802666"/>
              <a:ext cx="262572" cy="1089523"/>
              <a:chOff x="2929350" y="325975"/>
              <a:chExt cx="603475" cy="2504075"/>
            </a:xfrm>
          </p:grpSpPr>
          <p:sp>
            <p:nvSpPr>
              <p:cNvPr id="2600" name="Google Shape;2600;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0" name="Google Shape;2620;p9"/>
            <p:cNvGrpSpPr/>
            <p:nvPr/>
          </p:nvGrpSpPr>
          <p:grpSpPr>
            <a:xfrm>
              <a:off x="1741525" y="4681116"/>
              <a:ext cx="262572" cy="1089523"/>
              <a:chOff x="2929350" y="325975"/>
              <a:chExt cx="603475" cy="2504075"/>
            </a:xfrm>
          </p:grpSpPr>
          <p:sp>
            <p:nvSpPr>
              <p:cNvPr id="2621" name="Google Shape;2621;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9"/>
            <p:cNvGrpSpPr/>
            <p:nvPr/>
          </p:nvGrpSpPr>
          <p:grpSpPr>
            <a:xfrm>
              <a:off x="2127125" y="4802666"/>
              <a:ext cx="262572" cy="1089523"/>
              <a:chOff x="2929350" y="325975"/>
              <a:chExt cx="603475" cy="2504075"/>
            </a:xfrm>
          </p:grpSpPr>
          <p:sp>
            <p:nvSpPr>
              <p:cNvPr id="2642" name="Google Shape;2642;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2" name="Google Shape;2662;p9"/>
            <p:cNvGrpSpPr/>
            <p:nvPr/>
          </p:nvGrpSpPr>
          <p:grpSpPr>
            <a:xfrm>
              <a:off x="2512725" y="4681116"/>
              <a:ext cx="262572" cy="1089523"/>
              <a:chOff x="2929350" y="325975"/>
              <a:chExt cx="603475" cy="2504075"/>
            </a:xfrm>
          </p:grpSpPr>
          <p:sp>
            <p:nvSpPr>
              <p:cNvPr id="2663" name="Google Shape;2663;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9"/>
            <p:cNvGrpSpPr/>
            <p:nvPr/>
          </p:nvGrpSpPr>
          <p:grpSpPr>
            <a:xfrm>
              <a:off x="2898325" y="4802666"/>
              <a:ext cx="262572" cy="1089523"/>
              <a:chOff x="2929350" y="325975"/>
              <a:chExt cx="603475" cy="2504075"/>
            </a:xfrm>
          </p:grpSpPr>
          <p:sp>
            <p:nvSpPr>
              <p:cNvPr id="2684" name="Google Shape;2684;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9"/>
            <p:cNvGrpSpPr/>
            <p:nvPr/>
          </p:nvGrpSpPr>
          <p:grpSpPr>
            <a:xfrm>
              <a:off x="3283925" y="4681116"/>
              <a:ext cx="262572" cy="1089523"/>
              <a:chOff x="2929350" y="325975"/>
              <a:chExt cx="603475" cy="2504075"/>
            </a:xfrm>
          </p:grpSpPr>
          <p:sp>
            <p:nvSpPr>
              <p:cNvPr id="2705" name="Google Shape;2705;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 name="Google Shape;2725;p9"/>
            <p:cNvGrpSpPr/>
            <p:nvPr/>
          </p:nvGrpSpPr>
          <p:grpSpPr>
            <a:xfrm>
              <a:off x="3669525" y="4802666"/>
              <a:ext cx="262572" cy="1089523"/>
              <a:chOff x="2929350" y="325975"/>
              <a:chExt cx="603475" cy="2504075"/>
            </a:xfrm>
          </p:grpSpPr>
          <p:sp>
            <p:nvSpPr>
              <p:cNvPr id="2726" name="Google Shape;2726;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6" name="Google Shape;2746;p9"/>
            <p:cNvGrpSpPr/>
            <p:nvPr/>
          </p:nvGrpSpPr>
          <p:grpSpPr>
            <a:xfrm>
              <a:off x="4055125" y="4681116"/>
              <a:ext cx="262572" cy="1089523"/>
              <a:chOff x="2929350" y="325975"/>
              <a:chExt cx="603475" cy="2504075"/>
            </a:xfrm>
          </p:grpSpPr>
          <p:sp>
            <p:nvSpPr>
              <p:cNvPr id="2747" name="Google Shape;2747;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7" name="Google Shape;2767;p9"/>
            <p:cNvGrpSpPr/>
            <p:nvPr/>
          </p:nvGrpSpPr>
          <p:grpSpPr>
            <a:xfrm>
              <a:off x="4440725" y="4802666"/>
              <a:ext cx="262572" cy="1089523"/>
              <a:chOff x="2929350" y="325975"/>
              <a:chExt cx="603475" cy="2504075"/>
            </a:xfrm>
          </p:grpSpPr>
          <p:sp>
            <p:nvSpPr>
              <p:cNvPr id="2768" name="Google Shape;2768;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 name="Google Shape;2788;p9"/>
            <p:cNvGrpSpPr/>
            <p:nvPr/>
          </p:nvGrpSpPr>
          <p:grpSpPr>
            <a:xfrm>
              <a:off x="4826325" y="4681116"/>
              <a:ext cx="262572" cy="1089523"/>
              <a:chOff x="2929350" y="325975"/>
              <a:chExt cx="603475" cy="2504075"/>
            </a:xfrm>
          </p:grpSpPr>
          <p:sp>
            <p:nvSpPr>
              <p:cNvPr id="2789" name="Google Shape;2789;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 name="Google Shape;2809;p9"/>
            <p:cNvGrpSpPr/>
            <p:nvPr/>
          </p:nvGrpSpPr>
          <p:grpSpPr>
            <a:xfrm>
              <a:off x="5211925" y="4802666"/>
              <a:ext cx="262572" cy="1089523"/>
              <a:chOff x="2929350" y="325975"/>
              <a:chExt cx="603475" cy="2504075"/>
            </a:xfrm>
          </p:grpSpPr>
          <p:sp>
            <p:nvSpPr>
              <p:cNvPr id="2810" name="Google Shape;2810;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9"/>
            <p:cNvGrpSpPr/>
            <p:nvPr/>
          </p:nvGrpSpPr>
          <p:grpSpPr>
            <a:xfrm>
              <a:off x="5597525" y="4681116"/>
              <a:ext cx="262572" cy="1089523"/>
              <a:chOff x="2929350" y="325975"/>
              <a:chExt cx="603475" cy="2504075"/>
            </a:xfrm>
          </p:grpSpPr>
          <p:sp>
            <p:nvSpPr>
              <p:cNvPr id="2831" name="Google Shape;2831;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 name="Google Shape;2851;p9"/>
            <p:cNvGrpSpPr/>
            <p:nvPr/>
          </p:nvGrpSpPr>
          <p:grpSpPr>
            <a:xfrm>
              <a:off x="5983125" y="4802666"/>
              <a:ext cx="262572" cy="1089523"/>
              <a:chOff x="2929350" y="325975"/>
              <a:chExt cx="603475" cy="2504075"/>
            </a:xfrm>
          </p:grpSpPr>
          <p:sp>
            <p:nvSpPr>
              <p:cNvPr id="2852" name="Google Shape;2852;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2" name="Google Shape;2872;p9"/>
            <p:cNvGrpSpPr/>
            <p:nvPr/>
          </p:nvGrpSpPr>
          <p:grpSpPr>
            <a:xfrm>
              <a:off x="6368725" y="4681116"/>
              <a:ext cx="262572" cy="1089523"/>
              <a:chOff x="2929350" y="325975"/>
              <a:chExt cx="603475" cy="2504075"/>
            </a:xfrm>
          </p:grpSpPr>
          <p:sp>
            <p:nvSpPr>
              <p:cNvPr id="2873" name="Google Shape;2873;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9"/>
            <p:cNvGrpSpPr/>
            <p:nvPr/>
          </p:nvGrpSpPr>
          <p:grpSpPr>
            <a:xfrm>
              <a:off x="6754325" y="4802666"/>
              <a:ext cx="262572" cy="1089523"/>
              <a:chOff x="2929350" y="325975"/>
              <a:chExt cx="603475" cy="2504075"/>
            </a:xfrm>
          </p:grpSpPr>
          <p:sp>
            <p:nvSpPr>
              <p:cNvPr id="2894" name="Google Shape;2894;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9"/>
            <p:cNvGrpSpPr/>
            <p:nvPr/>
          </p:nvGrpSpPr>
          <p:grpSpPr>
            <a:xfrm>
              <a:off x="7139925" y="4681116"/>
              <a:ext cx="262572" cy="1089523"/>
              <a:chOff x="2929350" y="325975"/>
              <a:chExt cx="603475" cy="2504075"/>
            </a:xfrm>
          </p:grpSpPr>
          <p:sp>
            <p:nvSpPr>
              <p:cNvPr id="2915" name="Google Shape;2915;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5" name="Google Shape;2935;p9"/>
            <p:cNvGrpSpPr/>
            <p:nvPr/>
          </p:nvGrpSpPr>
          <p:grpSpPr>
            <a:xfrm>
              <a:off x="7525525" y="4802666"/>
              <a:ext cx="262572" cy="1089523"/>
              <a:chOff x="2929350" y="325975"/>
              <a:chExt cx="603475" cy="2504075"/>
            </a:xfrm>
          </p:grpSpPr>
          <p:sp>
            <p:nvSpPr>
              <p:cNvPr id="2936" name="Google Shape;2936;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6" name="Google Shape;2956;p9"/>
            <p:cNvGrpSpPr/>
            <p:nvPr/>
          </p:nvGrpSpPr>
          <p:grpSpPr>
            <a:xfrm>
              <a:off x="7911125" y="4681116"/>
              <a:ext cx="262572" cy="1089523"/>
              <a:chOff x="2929350" y="325975"/>
              <a:chExt cx="603475" cy="2504075"/>
            </a:xfrm>
          </p:grpSpPr>
          <p:sp>
            <p:nvSpPr>
              <p:cNvPr id="2957" name="Google Shape;2957;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9"/>
            <p:cNvGrpSpPr/>
            <p:nvPr/>
          </p:nvGrpSpPr>
          <p:grpSpPr>
            <a:xfrm>
              <a:off x="8296725" y="4802666"/>
              <a:ext cx="262572" cy="1089523"/>
              <a:chOff x="2929350" y="325975"/>
              <a:chExt cx="603475" cy="2504075"/>
            </a:xfrm>
          </p:grpSpPr>
          <p:sp>
            <p:nvSpPr>
              <p:cNvPr id="2978" name="Google Shape;2978;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8" name="Google Shape;2998;p9"/>
            <p:cNvGrpSpPr/>
            <p:nvPr/>
          </p:nvGrpSpPr>
          <p:grpSpPr>
            <a:xfrm>
              <a:off x="8682325" y="4681116"/>
              <a:ext cx="262572" cy="1089523"/>
              <a:chOff x="2929350" y="325975"/>
              <a:chExt cx="603475" cy="2504075"/>
            </a:xfrm>
          </p:grpSpPr>
          <p:sp>
            <p:nvSpPr>
              <p:cNvPr id="2999" name="Google Shape;2999;p9"/>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9"/>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9"/>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9"/>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9"/>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9"/>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9"/>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9"/>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9"/>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9"/>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9"/>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9"/>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9"/>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9"/>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9"/>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9"/>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9"/>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9"/>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9"/>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9"/>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19" name="Google Shape;3019;p9"/>
          <p:cNvSpPr txBox="1">
            <a:spLocks noGrp="1"/>
          </p:cNvSpPr>
          <p:nvPr>
            <p:ph type="title"/>
          </p:nvPr>
        </p:nvSpPr>
        <p:spPr>
          <a:xfrm>
            <a:off x="1094350" y="1189100"/>
            <a:ext cx="69552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3020" name="Google Shape;3020;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21"/>
        <p:cNvGrpSpPr/>
        <p:nvPr/>
      </p:nvGrpSpPr>
      <p:grpSpPr>
        <a:xfrm>
          <a:off x="0" y="0"/>
          <a:ext cx="0" cy="0"/>
          <a:chOff x="0" y="0"/>
          <a:chExt cx="0" cy="0"/>
        </a:xfrm>
      </p:grpSpPr>
      <p:sp>
        <p:nvSpPr>
          <p:cNvPr id="3022" name="Google Shape;3022;p10"/>
          <p:cNvSpPr txBox="1">
            <a:spLocks noGrp="1"/>
          </p:cNvSpPr>
          <p:nvPr>
            <p:ph type="title"/>
          </p:nvPr>
        </p:nvSpPr>
        <p:spPr>
          <a:xfrm>
            <a:off x="1763150" y="4014450"/>
            <a:ext cx="5617800" cy="572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DM Sans"/>
              <a:buNone/>
              <a:defRPr sz="2000">
                <a:solidFill>
                  <a:schemeClr val="dk2"/>
                </a:solidFill>
                <a:latin typeface="DM Sans"/>
                <a:ea typeface="DM Sans"/>
                <a:cs typeface="DM Sans"/>
                <a:sym typeface="DM Sans"/>
              </a:defRPr>
            </a:lvl1pPr>
            <a:lvl2pPr lvl="1" algn="ctr" rtl="0">
              <a:spcBef>
                <a:spcPts val="0"/>
              </a:spcBef>
              <a:spcAft>
                <a:spcPts val="0"/>
              </a:spcAft>
              <a:buClr>
                <a:schemeClr val="dk2"/>
              </a:buClr>
              <a:buSzPts val="2000"/>
              <a:buFont typeface="DM Sans"/>
              <a:buNone/>
              <a:defRPr sz="2000">
                <a:solidFill>
                  <a:schemeClr val="dk2"/>
                </a:solidFill>
                <a:latin typeface="DM Sans"/>
                <a:ea typeface="DM Sans"/>
                <a:cs typeface="DM Sans"/>
                <a:sym typeface="DM Sans"/>
              </a:defRPr>
            </a:lvl2pPr>
            <a:lvl3pPr lvl="2" algn="ctr" rtl="0">
              <a:spcBef>
                <a:spcPts val="0"/>
              </a:spcBef>
              <a:spcAft>
                <a:spcPts val="0"/>
              </a:spcAft>
              <a:buClr>
                <a:schemeClr val="dk2"/>
              </a:buClr>
              <a:buSzPts val="2000"/>
              <a:buFont typeface="DM Sans"/>
              <a:buNone/>
              <a:defRPr sz="2000">
                <a:solidFill>
                  <a:schemeClr val="dk2"/>
                </a:solidFill>
                <a:latin typeface="DM Sans"/>
                <a:ea typeface="DM Sans"/>
                <a:cs typeface="DM Sans"/>
                <a:sym typeface="DM Sans"/>
              </a:defRPr>
            </a:lvl3pPr>
            <a:lvl4pPr lvl="3" algn="ctr" rtl="0">
              <a:spcBef>
                <a:spcPts val="0"/>
              </a:spcBef>
              <a:spcAft>
                <a:spcPts val="0"/>
              </a:spcAft>
              <a:buClr>
                <a:schemeClr val="dk2"/>
              </a:buClr>
              <a:buSzPts val="2000"/>
              <a:buFont typeface="DM Sans"/>
              <a:buNone/>
              <a:defRPr sz="2000">
                <a:solidFill>
                  <a:schemeClr val="dk2"/>
                </a:solidFill>
                <a:latin typeface="DM Sans"/>
                <a:ea typeface="DM Sans"/>
                <a:cs typeface="DM Sans"/>
                <a:sym typeface="DM Sans"/>
              </a:defRPr>
            </a:lvl4pPr>
            <a:lvl5pPr lvl="4" algn="ctr" rtl="0">
              <a:spcBef>
                <a:spcPts val="0"/>
              </a:spcBef>
              <a:spcAft>
                <a:spcPts val="0"/>
              </a:spcAft>
              <a:buClr>
                <a:schemeClr val="dk2"/>
              </a:buClr>
              <a:buSzPts val="2000"/>
              <a:buFont typeface="DM Sans"/>
              <a:buNone/>
              <a:defRPr sz="2000">
                <a:solidFill>
                  <a:schemeClr val="dk2"/>
                </a:solidFill>
                <a:latin typeface="DM Sans"/>
                <a:ea typeface="DM Sans"/>
                <a:cs typeface="DM Sans"/>
                <a:sym typeface="DM Sans"/>
              </a:defRPr>
            </a:lvl5pPr>
            <a:lvl6pPr lvl="5" algn="ctr" rtl="0">
              <a:spcBef>
                <a:spcPts val="0"/>
              </a:spcBef>
              <a:spcAft>
                <a:spcPts val="0"/>
              </a:spcAft>
              <a:buClr>
                <a:schemeClr val="dk2"/>
              </a:buClr>
              <a:buSzPts val="2000"/>
              <a:buFont typeface="DM Sans"/>
              <a:buNone/>
              <a:defRPr sz="2000">
                <a:solidFill>
                  <a:schemeClr val="dk2"/>
                </a:solidFill>
                <a:latin typeface="DM Sans"/>
                <a:ea typeface="DM Sans"/>
                <a:cs typeface="DM Sans"/>
                <a:sym typeface="DM Sans"/>
              </a:defRPr>
            </a:lvl6pPr>
            <a:lvl7pPr lvl="6" algn="ctr" rtl="0">
              <a:spcBef>
                <a:spcPts val="0"/>
              </a:spcBef>
              <a:spcAft>
                <a:spcPts val="0"/>
              </a:spcAft>
              <a:buClr>
                <a:schemeClr val="dk2"/>
              </a:buClr>
              <a:buSzPts val="2000"/>
              <a:buFont typeface="DM Sans"/>
              <a:buNone/>
              <a:defRPr sz="2000">
                <a:solidFill>
                  <a:schemeClr val="dk2"/>
                </a:solidFill>
                <a:latin typeface="DM Sans"/>
                <a:ea typeface="DM Sans"/>
                <a:cs typeface="DM Sans"/>
                <a:sym typeface="DM Sans"/>
              </a:defRPr>
            </a:lvl7pPr>
            <a:lvl8pPr lvl="7" algn="ctr" rtl="0">
              <a:spcBef>
                <a:spcPts val="0"/>
              </a:spcBef>
              <a:spcAft>
                <a:spcPts val="0"/>
              </a:spcAft>
              <a:buClr>
                <a:schemeClr val="dk2"/>
              </a:buClr>
              <a:buSzPts val="2000"/>
              <a:buFont typeface="DM Sans"/>
              <a:buNone/>
              <a:defRPr sz="2000">
                <a:solidFill>
                  <a:schemeClr val="dk2"/>
                </a:solidFill>
                <a:latin typeface="DM Sans"/>
                <a:ea typeface="DM Sans"/>
                <a:cs typeface="DM Sans"/>
                <a:sym typeface="DM Sans"/>
              </a:defRPr>
            </a:lvl8pPr>
            <a:lvl9pPr lvl="8" algn="ctr" rtl="0">
              <a:spcBef>
                <a:spcPts val="0"/>
              </a:spcBef>
              <a:spcAft>
                <a:spcPts val="0"/>
              </a:spcAft>
              <a:buClr>
                <a:schemeClr val="dk2"/>
              </a:buClr>
              <a:buSzPts val="2000"/>
              <a:buFont typeface="DM Sans"/>
              <a:buNone/>
              <a:defRPr sz="2000">
                <a:solidFill>
                  <a:schemeClr val="dk2"/>
                </a:solidFill>
                <a:latin typeface="DM Sans"/>
                <a:ea typeface="DM Sans"/>
                <a:cs typeface="DM Sans"/>
                <a:sym typeface="DM Sans"/>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023"/>
        <p:cNvGrpSpPr/>
        <p:nvPr/>
      </p:nvGrpSpPr>
      <p:grpSpPr>
        <a:xfrm>
          <a:off x="0" y="0"/>
          <a:ext cx="0" cy="0"/>
          <a:chOff x="0" y="0"/>
          <a:chExt cx="0" cy="0"/>
        </a:xfrm>
      </p:grpSpPr>
      <p:grpSp>
        <p:nvGrpSpPr>
          <p:cNvPr id="3024" name="Google Shape;3024;p11"/>
          <p:cNvGrpSpPr/>
          <p:nvPr/>
        </p:nvGrpSpPr>
        <p:grpSpPr>
          <a:xfrm>
            <a:off x="9" y="1228125"/>
            <a:ext cx="9144291" cy="3909793"/>
            <a:chOff x="9" y="1228125"/>
            <a:chExt cx="9144291" cy="3909793"/>
          </a:xfrm>
        </p:grpSpPr>
        <p:sp>
          <p:nvSpPr>
            <p:cNvPr id="3025" name="Google Shape;3025;p11"/>
            <p:cNvSpPr/>
            <p:nvPr/>
          </p:nvSpPr>
          <p:spPr>
            <a:xfrm flipH="1">
              <a:off x="395" y="1228125"/>
              <a:ext cx="9143905" cy="1264626"/>
            </a:xfrm>
            <a:custGeom>
              <a:avLst/>
              <a:gdLst/>
              <a:ahLst/>
              <a:cxnLst/>
              <a:rect l="l" t="t" r="r" b="b"/>
              <a:pathLst>
                <a:path w="256527" h="46264" extrusionOk="0">
                  <a:moveTo>
                    <a:pt x="170007" y="1"/>
                  </a:moveTo>
                  <a:cubicBezTo>
                    <a:pt x="164102" y="644"/>
                    <a:pt x="148464" y="9083"/>
                    <a:pt x="143155" y="11267"/>
                  </a:cubicBezTo>
                  <a:cubicBezTo>
                    <a:pt x="142063" y="11715"/>
                    <a:pt x="140721" y="11862"/>
                    <a:pt x="139283" y="11862"/>
                  </a:cubicBezTo>
                  <a:cubicBezTo>
                    <a:pt x="136504" y="11862"/>
                    <a:pt x="133275" y="11267"/>
                    <a:pt x="130349" y="10623"/>
                  </a:cubicBezTo>
                  <a:cubicBezTo>
                    <a:pt x="127470" y="9976"/>
                    <a:pt x="124888" y="9380"/>
                    <a:pt x="123499" y="9380"/>
                  </a:cubicBezTo>
                  <a:lnTo>
                    <a:pt x="123149" y="9380"/>
                  </a:lnTo>
                  <a:cubicBezTo>
                    <a:pt x="120024" y="9678"/>
                    <a:pt x="88057" y="31618"/>
                    <a:pt x="83292" y="31618"/>
                  </a:cubicBezTo>
                  <a:cubicBezTo>
                    <a:pt x="83241" y="31618"/>
                    <a:pt x="83141" y="31570"/>
                    <a:pt x="83094" y="31570"/>
                  </a:cubicBezTo>
                  <a:cubicBezTo>
                    <a:pt x="79078" y="30976"/>
                    <a:pt x="51272" y="16282"/>
                    <a:pt x="44558" y="16282"/>
                  </a:cubicBezTo>
                  <a:cubicBezTo>
                    <a:pt x="44547" y="16282"/>
                    <a:pt x="44535" y="16282"/>
                    <a:pt x="44523" y="16282"/>
                  </a:cubicBezTo>
                  <a:lnTo>
                    <a:pt x="44325" y="16282"/>
                  </a:lnTo>
                  <a:cubicBezTo>
                    <a:pt x="38071" y="16580"/>
                    <a:pt x="1" y="33159"/>
                    <a:pt x="1" y="33159"/>
                  </a:cubicBezTo>
                  <a:lnTo>
                    <a:pt x="1" y="46263"/>
                  </a:lnTo>
                  <a:lnTo>
                    <a:pt x="256527" y="46263"/>
                  </a:lnTo>
                  <a:lnTo>
                    <a:pt x="256527" y="45814"/>
                  </a:lnTo>
                  <a:cubicBezTo>
                    <a:pt x="248585" y="43285"/>
                    <a:pt x="209022" y="30478"/>
                    <a:pt x="205349" y="28791"/>
                  </a:cubicBezTo>
                  <a:cubicBezTo>
                    <a:pt x="201330" y="26904"/>
                    <a:pt x="176559" y="1"/>
                    <a:pt x="170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1"/>
            <p:cNvSpPr/>
            <p:nvPr/>
          </p:nvSpPr>
          <p:spPr>
            <a:xfrm flipH="1">
              <a:off x="9" y="2492693"/>
              <a:ext cx="9144291" cy="2466765"/>
            </a:xfrm>
            <a:custGeom>
              <a:avLst/>
              <a:gdLst/>
              <a:ahLst/>
              <a:cxnLst/>
              <a:rect l="l" t="t" r="r" b="b"/>
              <a:pathLst>
                <a:path w="256376" h="90242" extrusionOk="0">
                  <a:moveTo>
                    <a:pt x="1" y="0"/>
                  </a:moveTo>
                  <a:lnTo>
                    <a:pt x="1" y="90241"/>
                  </a:lnTo>
                  <a:lnTo>
                    <a:pt x="256376" y="90241"/>
                  </a:lnTo>
                  <a:lnTo>
                    <a:pt x="256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1"/>
            <p:cNvSpPr/>
            <p:nvPr/>
          </p:nvSpPr>
          <p:spPr>
            <a:xfrm flipH="1">
              <a:off x="538" y="3015421"/>
              <a:ext cx="9143762" cy="2122496"/>
            </a:xfrm>
            <a:custGeom>
              <a:avLst/>
              <a:gdLst/>
              <a:ahLst/>
              <a:cxnLst/>
              <a:rect l="l" t="t" r="r" b="b"/>
              <a:pathLst>
                <a:path w="198357" h="54416" extrusionOk="0">
                  <a:moveTo>
                    <a:pt x="24346" y="1"/>
                  </a:moveTo>
                  <a:cubicBezTo>
                    <a:pt x="6340" y="1"/>
                    <a:pt x="1" y="2197"/>
                    <a:pt x="1" y="2197"/>
                  </a:cubicBezTo>
                  <a:lnTo>
                    <a:pt x="1" y="54416"/>
                  </a:lnTo>
                  <a:lnTo>
                    <a:pt x="198356" y="54416"/>
                  </a:lnTo>
                  <a:lnTo>
                    <a:pt x="198356" y="2594"/>
                  </a:lnTo>
                  <a:cubicBezTo>
                    <a:pt x="198356" y="2594"/>
                    <a:pt x="173135" y="8811"/>
                    <a:pt x="134774" y="8811"/>
                  </a:cubicBezTo>
                  <a:cubicBezTo>
                    <a:pt x="119698" y="8811"/>
                    <a:pt x="102592" y="7851"/>
                    <a:pt x="84190" y="5175"/>
                  </a:cubicBezTo>
                  <a:cubicBezTo>
                    <a:pt x="56706" y="1163"/>
                    <a:pt x="37441" y="1"/>
                    <a:pt x="24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1"/>
            <p:cNvSpPr/>
            <p:nvPr/>
          </p:nvSpPr>
          <p:spPr>
            <a:xfrm flipH="1">
              <a:off x="98" y="3115559"/>
              <a:ext cx="5429445" cy="2022085"/>
            </a:xfrm>
            <a:custGeom>
              <a:avLst/>
              <a:gdLst/>
              <a:ahLst/>
              <a:cxnLst/>
              <a:rect l="l" t="t" r="r" b="b"/>
              <a:pathLst>
                <a:path w="178000" h="73517" extrusionOk="0">
                  <a:moveTo>
                    <a:pt x="178000" y="1"/>
                  </a:moveTo>
                  <a:cubicBezTo>
                    <a:pt x="178000" y="1"/>
                    <a:pt x="158594" y="14944"/>
                    <a:pt x="156708" y="14944"/>
                  </a:cubicBezTo>
                  <a:cubicBezTo>
                    <a:pt x="154770" y="14944"/>
                    <a:pt x="122902" y="16036"/>
                    <a:pt x="113920" y="19312"/>
                  </a:cubicBezTo>
                  <a:cubicBezTo>
                    <a:pt x="104886" y="22536"/>
                    <a:pt x="81854" y="45171"/>
                    <a:pt x="76045" y="47804"/>
                  </a:cubicBezTo>
                  <a:cubicBezTo>
                    <a:pt x="70187" y="50433"/>
                    <a:pt x="27352" y="63438"/>
                    <a:pt x="23131" y="63835"/>
                  </a:cubicBezTo>
                  <a:cubicBezTo>
                    <a:pt x="18914" y="64232"/>
                    <a:pt x="0" y="73516"/>
                    <a:pt x="0" y="73516"/>
                  </a:cubicBezTo>
                  <a:lnTo>
                    <a:pt x="178000" y="73516"/>
                  </a:lnTo>
                  <a:lnTo>
                    <a:pt x="1780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11"/>
          <p:cNvGrpSpPr/>
          <p:nvPr/>
        </p:nvGrpSpPr>
        <p:grpSpPr>
          <a:xfrm>
            <a:off x="-50" y="0"/>
            <a:ext cx="9144303" cy="5143501"/>
            <a:chOff x="-50" y="0"/>
            <a:chExt cx="9144303" cy="5143501"/>
          </a:xfrm>
        </p:grpSpPr>
        <p:pic>
          <p:nvPicPr>
            <p:cNvPr id="3030" name="Google Shape;3030;p11"/>
            <p:cNvPicPr preferRelativeResize="0"/>
            <p:nvPr/>
          </p:nvPicPr>
          <p:blipFill rotWithShape="1">
            <a:blip r:embed="rId2">
              <a:alphaModFix amt="19000"/>
            </a:blip>
            <a:srcRect l="960" t="7584" b="6623"/>
            <a:stretch/>
          </p:blipFill>
          <p:spPr>
            <a:xfrm>
              <a:off x="250" y="0"/>
              <a:ext cx="9144003" cy="5143501"/>
            </a:xfrm>
            <a:prstGeom prst="rect">
              <a:avLst/>
            </a:prstGeom>
            <a:noFill/>
            <a:ln>
              <a:noFill/>
            </a:ln>
          </p:spPr>
        </p:pic>
        <p:sp>
          <p:nvSpPr>
            <p:cNvPr id="3031" name="Google Shape;3031;p11"/>
            <p:cNvSpPr/>
            <p:nvPr/>
          </p:nvSpPr>
          <p:spPr>
            <a:xfrm>
              <a:off x="-50" y="0"/>
              <a:ext cx="9144000" cy="5143500"/>
            </a:xfrm>
            <a:prstGeom prst="rect">
              <a:avLst/>
            </a:prstGeom>
            <a:solidFill>
              <a:srgbClr val="1E4133">
                <a:alpha val="8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2" name="Google Shape;3032;p11"/>
          <p:cNvSpPr txBox="1">
            <a:spLocks noGrp="1"/>
          </p:cNvSpPr>
          <p:nvPr>
            <p:ph type="subTitle" idx="1"/>
          </p:nvPr>
        </p:nvSpPr>
        <p:spPr>
          <a:xfrm>
            <a:off x="1675450" y="3106675"/>
            <a:ext cx="5793000" cy="410100"/>
          </a:xfrm>
          <a:prstGeom prst="rect">
            <a:avLst/>
          </a:prstGeom>
          <a:solidFill>
            <a:schemeClr val="dk1"/>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dk2"/>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33" name="Google Shape;3033;p11"/>
          <p:cNvSpPr txBox="1">
            <a:spLocks noGrp="1"/>
          </p:cNvSpPr>
          <p:nvPr>
            <p:ph type="title" hasCustomPrompt="1"/>
          </p:nvPr>
        </p:nvSpPr>
        <p:spPr>
          <a:xfrm>
            <a:off x="1675450" y="1818750"/>
            <a:ext cx="5793000" cy="12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6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grpSp>
        <p:nvGrpSpPr>
          <p:cNvPr id="3034" name="Google Shape;3034;p11"/>
          <p:cNvGrpSpPr/>
          <p:nvPr/>
        </p:nvGrpSpPr>
        <p:grpSpPr>
          <a:xfrm>
            <a:off x="199125" y="4057266"/>
            <a:ext cx="8745772" cy="1211073"/>
            <a:chOff x="199125" y="4681116"/>
            <a:chExt cx="8745772" cy="1211073"/>
          </a:xfrm>
        </p:grpSpPr>
        <p:grpSp>
          <p:nvGrpSpPr>
            <p:cNvPr id="3035" name="Google Shape;3035;p11"/>
            <p:cNvGrpSpPr/>
            <p:nvPr/>
          </p:nvGrpSpPr>
          <p:grpSpPr>
            <a:xfrm>
              <a:off x="199125" y="4681116"/>
              <a:ext cx="262572" cy="1089523"/>
              <a:chOff x="2929350" y="325975"/>
              <a:chExt cx="603475" cy="2504075"/>
            </a:xfrm>
          </p:grpSpPr>
          <p:sp>
            <p:nvSpPr>
              <p:cNvPr id="3036" name="Google Shape;3036;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6" name="Google Shape;3056;p11"/>
            <p:cNvGrpSpPr/>
            <p:nvPr/>
          </p:nvGrpSpPr>
          <p:grpSpPr>
            <a:xfrm>
              <a:off x="970325" y="4681116"/>
              <a:ext cx="262572" cy="1089523"/>
              <a:chOff x="2929350" y="325975"/>
              <a:chExt cx="603475" cy="2504075"/>
            </a:xfrm>
          </p:grpSpPr>
          <p:sp>
            <p:nvSpPr>
              <p:cNvPr id="3057" name="Google Shape;3057;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11"/>
            <p:cNvGrpSpPr/>
            <p:nvPr/>
          </p:nvGrpSpPr>
          <p:grpSpPr>
            <a:xfrm>
              <a:off x="1741525" y="4681116"/>
              <a:ext cx="262572" cy="1089523"/>
              <a:chOff x="2929350" y="325975"/>
              <a:chExt cx="603475" cy="2504075"/>
            </a:xfrm>
          </p:grpSpPr>
          <p:sp>
            <p:nvSpPr>
              <p:cNvPr id="3078" name="Google Shape;3078;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8" name="Google Shape;3098;p11"/>
            <p:cNvGrpSpPr/>
            <p:nvPr/>
          </p:nvGrpSpPr>
          <p:grpSpPr>
            <a:xfrm>
              <a:off x="2512725" y="4681116"/>
              <a:ext cx="262572" cy="1089523"/>
              <a:chOff x="2929350" y="325975"/>
              <a:chExt cx="603475" cy="2504075"/>
            </a:xfrm>
          </p:grpSpPr>
          <p:sp>
            <p:nvSpPr>
              <p:cNvPr id="3099" name="Google Shape;3099;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9" name="Google Shape;3119;p11"/>
            <p:cNvGrpSpPr/>
            <p:nvPr/>
          </p:nvGrpSpPr>
          <p:grpSpPr>
            <a:xfrm>
              <a:off x="3283925" y="4681116"/>
              <a:ext cx="262572" cy="1089523"/>
              <a:chOff x="2929350" y="325975"/>
              <a:chExt cx="603475" cy="2504075"/>
            </a:xfrm>
          </p:grpSpPr>
          <p:sp>
            <p:nvSpPr>
              <p:cNvPr id="3120" name="Google Shape;3120;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11"/>
            <p:cNvGrpSpPr/>
            <p:nvPr/>
          </p:nvGrpSpPr>
          <p:grpSpPr>
            <a:xfrm>
              <a:off x="4055125" y="4681116"/>
              <a:ext cx="262572" cy="1089523"/>
              <a:chOff x="2929350" y="325975"/>
              <a:chExt cx="603475" cy="2504075"/>
            </a:xfrm>
          </p:grpSpPr>
          <p:sp>
            <p:nvSpPr>
              <p:cNvPr id="3141" name="Google Shape;3141;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1" name="Google Shape;3161;p11"/>
            <p:cNvGrpSpPr/>
            <p:nvPr/>
          </p:nvGrpSpPr>
          <p:grpSpPr>
            <a:xfrm>
              <a:off x="4826325" y="4681116"/>
              <a:ext cx="262572" cy="1089523"/>
              <a:chOff x="2929350" y="325975"/>
              <a:chExt cx="603475" cy="2504075"/>
            </a:xfrm>
          </p:grpSpPr>
          <p:sp>
            <p:nvSpPr>
              <p:cNvPr id="3162" name="Google Shape;3162;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11"/>
            <p:cNvGrpSpPr/>
            <p:nvPr/>
          </p:nvGrpSpPr>
          <p:grpSpPr>
            <a:xfrm>
              <a:off x="5597525" y="4681116"/>
              <a:ext cx="262572" cy="1089523"/>
              <a:chOff x="2929350" y="325975"/>
              <a:chExt cx="603475" cy="2504075"/>
            </a:xfrm>
          </p:grpSpPr>
          <p:sp>
            <p:nvSpPr>
              <p:cNvPr id="3183" name="Google Shape;3183;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11"/>
            <p:cNvGrpSpPr/>
            <p:nvPr/>
          </p:nvGrpSpPr>
          <p:grpSpPr>
            <a:xfrm>
              <a:off x="6368725" y="4681116"/>
              <a:ext cx="262572" cy="1089523"/>
              <a:chOff x="2929350" y="325975"/>
              <a:chExt cx="603475" cy="2504075"/>
            </a:xfrm>
          </p:grpSpPr>
          <p:sp>
            <p:nvSpPr>
              <p:cNvPr id="3204" name="Google Shape;3204;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 name="Google Shape;3224;p11"/>
            <p:cNvGrpSpPr/>
            <p:nvPr/>
          </p:nvGrpSpPr>
          <p:grpSpPr>
            <a:xfrm>
              <a:off x="7139925" y="4681116"/>
              <a:ext cx="262572" cy="1089523"/>
              <a:chOff x="2929350" y="325975"/>
              <a:chExt cx="603475" cy="2504075"/>
            </a:xfrm>
          </p:grpSpPr>
          <p:sp>
            <p:nvSpPr>
              <p:cNvPr id="3225" name="Google Shape;3225;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11"/>
            <p:cNvGrpSpPr/>
            <p:nvPr/>
          </p:nvGrpSpPr>
          <p:grpSpPr>
            <a:xfrm>
              <a:off x="7911125" y="4681116"/>
              <a:ext cx="262572" cy="1089523"/>
              <a:chOff x="2929350" y="325975"/>
              <a:chExt cx="603475" cy="2504075"/>
            </a:xfrm>
          </p:grpSpPr>
          <p:sp>
            <p:nvSpPr>
              <p:cNvPr id="3246" name="Google Shape;3246;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11"/>
            <p:cNvGrpSpPr/>
            <p:nvPr/>
          </p:nvGrpSpPr>
          <p:grpSpPr>
            <a:xfrm>
              <a:off x="8682325" y="4681116"/>
              <a:ext cx="262572" cy="1089523"/>
              <a:chOff x="2929350" y="325975"/>
              <a:chExt cx="603475" cy="2504075"/>
            </a:xfrm>
          </p:grpSpPr>
          <p:sp>
            <p:nvSpPr>
              <p:cNvPr id="3267" name="Google Shape;3267;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7" name="Google Shape;3287;p11"/>
            <p:cNvGrpSpPr/>
            <p:nvPr/>
          </p:nvGrpSpPr>
          <p:grpSpPr>
            <a:xfrm>
              <a:off x="584725" y="4802666"/>
              <a:ext cx="262572" cy="1089523"/>
              <a:chOff x="2929350" y="325975"/>
              <a:chExt cx="603475" cy="2504075"/>
            </a:xfrm>
          </p:grpSpPr>
          <p:sp>
            <p:nvSpPr>
              <p:cNvPr id="3288" name="Google Shape;3288;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11"/>
            <p:cNvGrpSpPr/>
            <p:nvPr/>
          </p:nvGrpSpPr>
          <p:grpSpPr>
            <a:xfrm>
              <a:off x="1355925" y="4802666"/>
              <a:ext cx="262572" cy="1089523"/>
              <a:chOff x="2929350" y="325975"/>
              <a:chExt cx="603475" cy="2504075"/>
            </a:xfrm>
          </p:grpSpPr>
          <p:sp>
            <p:nvSpPr>
              <p:cNvPr id="3309" name="Google Shape;3309;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11"/>
            <p:cNvGrpSpPr/>
            <p:nvPr/>
          </p:nvGrpSpPr>
          <p:grpSpPr>
            <a:xfrm>
              <a:off x="2127125" y="4802666"/>
              <a:ext cx="262572" cy="1089523"/>
              <a:chOff x="2929350" y="325975"/>
              <a:chExt cx="603475" cy="2504075"/>
            </a:xfrm>
          </p:grpSpPr>
          <p:sp>
            <p:nvSpPr>
              <p:cNvPr id="3330" name="Google Shape;3330;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11"/>
            <p:cNvGrpSpPr/>
            <p:nvPr/>
          </p:nvGrpSpPr>
          <p:grpSpPr>
            <a:xfrm>
              <a:off x="2898325" y="4802666"/>
              <a:ext cx="262572" cy="1089523"/>
              <a:chOff x="2929350" y="325975"/>
              <a:chExt cx="603475" cy="2504075"/>
            </a:xfrm>
          </p:grpSpPr>
          <p:sp>
            <p:nvSpPr>
              <p:cNvPr id="3351" name="Google Shape;3351;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1" name="Google Shape;3371;p11"/>
            <p:cNvGrpSpPr/>
            <p:nvPr/>
          </p:nvGrpSpPr>
          <p:grpSpPr>
            <a:xfrm>
              <a:off x="3669525" y="4802666"/>
              <a:ext cx="262572" cy="1089523"/>
              <a:chOff x="2929350" y="325975"/>
              <a:chExt cx="603475" cy="2504075"/>
            </a:xfrm>
          </p:grpSpPr>
          <p:sp>
            <p:nvSpPr>
              <p:cNvPr id="3372" name="Google Shape;3372;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11"/>
            <p:cNvGrpSpPr/>
            <p:nvPr/>
          </p:nvGrpSpPr>
          <p:grpSpPr>
            <a:xfrm>
              <a:off x="4440725" y="4802666"/>
              <a:ext cx="262572" cy="1089523"/>
              <a:chOff x="2929350" y="325975"/>
              <a:chExt cx="603475" cy="2504075"/>
            </a:xfrm>
          </p:grpSpPr>
          <p:sp>
            <p:nvSpPr>
              <p:cNvPr id="3393" name="Google Shape;3393;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3" name="Google Shape;3413;p11"/>
            <p:cNvGrpSpPr/>
            <p:nvPr/>
          </p:nvGrpSpPr>
          <p:grpSpPr>
            <a:xfrm>
              <a:off x="5211925" y="4802666"/>
              <a:ext cx="262572" cy="1089523"/>
              <a:chOff x="2929350" y="325975"/>
              <a:chExt cx="603475" cy="2504075"/>
            </a:xfrm>
          </p:grpSpPr>
          <p:sp>
            <p:nvSpPr>
              <p:cNvPr id="3414" name="Google Shape;3414;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4" name="Google Shape;3434;p11"/>
            <p:cNvGrpSpPr/>
            <p:nvPr/>
          </p:nvGrpSpPr>
          <p:grpSpPr>
            <a:xfrm>
              <a:off x="5983125" y="4802666"/>
              <a:ext cx="262572" cy="1089523"/>
              <a:chOff x="2929350" y="325975"/>
              <a:chExt cx="603475" cy="2504075"/>
            </a:xfrm>
          </p:grpSpPr>
          <p:sp>
            <p:nvSpPr>
              <p:cNvPr id="3435" name="Google Shape;3435;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11"/>
            <p:cNvGrpSpPr/>
            <p:nvPr/>
          </p:nvGrpSpPr>
          <p:grpSpPr>
            <a:xfrm>
              <a:off x="6754325" y="4802666"/>
              <a:ext cx="262572" cy="1089523"/>
              <a:chOff x="2929350" y="325975"/>
              <a:chExt cx="603475" cy="2504075"/>
            </a:xfrm>
          </p:grpSpPr>
          <p:sp>
            <p:nvSpPr>
              <p:cNvPr id="3456" name="Google Shape;3456;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6" name="Google Shape;3476;p11"/>
            <p:cNvGrpSpPr/>
            <p:nvPr/>
          </p:nvGrpSpPr>
          <p:grpSpPr>
            <a:xfrm>
              <a:off x="7525525" y="4802666"/>
              <a:ext cx="262572" cy="1089523"/>
              <a:chOff x="2929350" y="325975"/>
              <a:chExt cx="603475" cy="2504075"/>
            </a:xfrm>
          </p:grpSpPr>
          <p:sp>
            <p:nvSpPr>
              <p:cNvPr id="3477" name="Google Shape;3477;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7" name="Google Shape;3497;p11"/>
            <p:cNvGrpSpPr/>
            <p:nvPr/>
          </p:nvGrpSpPr>
          <p:grpSpPr>
            <a:xfrm>
              <a:off x="8296725" y="4802666"/>
              <a:ext cx="262572" cy="1089523"/>
              <a:chOff x="2929350" y="325975"/>
              <a:chExt cx="603475" cy="2504075"/>
            </a:xfrm>
          </p:grpSpPr>
          <p:sp>
            <p:nvSpPr>
              <p:cNvPr id="3498" name="Google Shape;3498;p11"/>
              <p:cNvSpPr/>
              <p:nvPr/>
            </p:nvSpPr>
            <p:spPr>
              <a:xfrm>
                <a:off x="3124675" y="325975"/>
                <a:ext cx="106375" cy="108700"/>
              </a:xfrm>
              <a:custGeom>
                <a:avLst/>
                <a:gdLst/>
                <a:ahLst/>
                <a:cxnLst/>
                <a:rect l="l" t="t" r="r" b="b"/>
                <a:pathLst>
                  <a:path w="4255" h="4348" extrusionOk="0">
                    <a:moveTo>
                      <a:pt x="0" y="0"/>
                    </a:moveTo>
                    <a:cubicBezTo>
                      <a:pt x="0" y="1436"/>
                      <a:pt x="833" y="2731"/>
                      <a:pt x="2128" y="3378"/>
                    </a:cubicBezTo>
                    <a:lnTo>
                      <a:pt x="4255" y="4347"/>
                    </a:lnTo>
                    <a:cubicBezTo>
                      <a:pt x="4255" y="2916"/>
                      <a:pt x="3422" y="1621"/>
                      <a:pt x="2128" y="973"/>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
              <p:cNvSpPr/>
              <p:nvPr/>
            </p:nvSpPr>
            <p:spPr>
              <a:xfrm>
                <a:off x="3231025" y="325975"/>
                <a:ext cx="106400" cy="108700"/>
              </a:xfrm>
              <a:custGeom>
                <a:avLst/>
                <a:gdLst/>
                <a:ahLst/>
                <a:cxnLst/>
                <a:rect l="l" t="t" r="r" b="b"/>
                <a:pathLst>
                  <a:path w="4256" h="4348" extrusionOk="0">
                    <a:moveTo>
                      <a:pt x="4255" y="0"/>
                    </a:moveTo>
                    <a:lnTo>
                      <a:pt x="2128" y="973"/>
                    </a:lnTo>
                    <a:cubicBezTo>
                      <a:pt x="833" y="1621"/>
                      <a:pt x="1" y="2916"/>
                      <a:pt x="1" y="4347"/>
                    </a:cubicBezTo>
                    <a:lnTo>
                      <a:pt x="2128" y="3378"/>
                    </a:lnTo>
                    <a:cubicBezTo>
                      <a:pt x="3423" y="2731"/>
                      <a:pt x="4255" y="1436"/>
                      <a:pt x="4255"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1"/>
              <p:cNvSpPr/>
              <p:nvPr/>
            </p:nvSpPr>
            <p:spPr>
              <a:xfrm>
                <a:off x="3044950" y="381475"/>
                <a:ext cx="186100" cy="191925"/>
              </a:xfrm>
              <a:custGeom>
                <a:avLst/>
                <a:gdLst/>
                <a:ahLst/>
                <a:cxnLst/>
                <a:rect l="l" t="t" r="r" b="b"/>
                <a:pathLst>
                  <a:path w="7444" h="7677" extrusionOk="0">
                    <a:moveTo>
                      <a:pt x="1" y="0"/>
                    </a:moveTo>
                    <a:cubicBezTo>
                      <a:pt x="1" y="2497"/>
                      <a:pt x="1432" y="4809"/>
                      <a:pt x="3700" y="5875"/>
                    </a:cubicBezTo>
                    <a:lnTo>
                      <a:pt x="7444" y="7676"/>
                    </a:lnTo>
                    <a:cubicBezTo>
                      <a:pt x="7444" y="5135"/>
                      <a:pt x="5964" y="2823"/>
                      <a:pt x="3700" y="1757"/>
                    </a:cubicBezTo>
                    <a:lnTo>
                      <a:pt x="1"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1"/>
              <p:cNvSpPr/>
              <p:nvPr/>
            </p:nvSpPr>
            <p:spPr>
              <a:xfrm>
                <a:off x="3231025" y="381475"/>
                <a:ext cx="186200" cy="191925"/>
              </a:xfrm>
              <a:custGeom>
                <a:avLst/>
                <a:gdLst/>
                <a:ahLst/>
                <a:cxnLst/>
                <a:rect l="l" t="t" r="r" b="b"/>
                <a:pathLst>
                  <a:path w="7448" h="7677" extrusionOk="0">
                    <a:moveTo>
                      <a:pt x="7448" y="0"/>
                    </a:moveTo>
                    <a:lnTo>
                      <a:pt x="3748" y="1757"/>
                    </a:lnTo>
                    <a:cubicBezTo>
                      <a:pt x="1436" y="2823"/>
                      <a:pt x="1" y="5135"/>
                      <a:pt x="1" y="7676"/>
                    </a:cubicBezTo>
                    <a:lnTo>
                      <a:pt x="3700" y="5875"/>
                    </a:lnTo>
                    <a:cubicBezTo>
                      <a:pt x="6012" y="4809"/>
                      <a:pt x="7448" y="2497"/>
                      <a:pt x="7448"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1"/>
              <p:cNvSpPr/>
              <p:nvPr/>
            </p:nvSpPr>
            <p:spPr>
              <a:xfrm>
                <a:off x="2929350" y="461275"/>
                <a:ext cx="301700" cy="308650"/>
              </a:xfrm>
              <a:custGeom>
                <a:avLst/>
                <a:gdLst/>
                <a:ahLst/>
                <a:cxnLst/>
                <a:rect l="l" t="t" r="r" b="b"/>
                <a:pathLst>
                  <a:path w="12068" h="12346" extrusionOk="0">
                    <a:moveTo>
                      <a:pt x="0" y="1"/>
                    </a:moveTo>
                    <a:cubicBezTo>
                      <a:pt x="0" y="4070"/>
                      <a:pt x="2357" y="7769"/>
                      <a:pt x="6056" y="9527"/>
                    </a:cubicBezTo>
                    <a:lnTo>
                      <a:pt x="12068" y="12346"/>
                    </a:lnTo>
                    <a:cubicBezTo>
                      <a:pt x="12068" y="8276"/>
                      <a:pt x="9711" y="4577"/>
                      <a:pt x="6012" y="2820"/>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1"/>
              <p:cNvSpPr/>
              <p:nvPr/>
            </p:nvSpPr>
            <p:spPr>
              <a:xfrm>
                <a:off x="3231025" y="461275"/>
                <a:ext cx="301800" cy="308650"/>
              </a:xfrm>
              <a:custGeom>
                <a:avLst/>
                <a:gdLst/>
                <a:ahLst/>
                <a:cxnLst/>
                <a:rect l="l" t="t" r="r" b="b"/>
                <a:pathLst>
                  <a:path w="12072" h="12346" extrusionOk="0">
                    <a:moveTo>
                      <a:pt x="12072" y="1"/>
                    </a:moveTo>
                    <a:lnTo>
                      <a:pt x="6012" y="2820"/>
                    </a:lnTo>
                    <a:cubicBezTo>
                      <a:pt x="2361" y="4577"/>
                      <a:pt x="1" y="8276"/>
                      <a:pt x="1" y="12346"/>
                    </a:cubicBezTo>
                    <a:lnTo>
                      <a:pt x="6012" y="9527"/>
                    </a:lnTo>
                    <a:cubicBezTo>
                      <a:pt x="9712" y="7769"/>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1"/>
              <p:cNvSpPr/>
              <p:nvPr/>
            </p:nvSpPr>
            <p:spPr>
              <a:xfrm>
                <a:off x="2929350" y="683250"/>
                <a:ext cx="301700" cy="309850"/>
              </a:xfrm>
              <a:custGeom>
                <a:avLst/>
                <a:gdLst/>
                <a:ahLst/>
                <a:cxnLst/>
                <a:rect l="l" t="t" r="r" b="b"/>
                <a:pathLst>
                  <a:path w="12068" h="12394" extrusionOk="0">
                    <a:moveTo>
                      <a:pt x="0" y="0"/>
                    </a:moveTo>
                    <a:cubicBezTo>
                      <a:pt x="0" y="4070"/>
                      <a:pt x="2357" y="7813"/>
                      <a:pt x="6056" y="9526"/>
                    </a:cubicBezTo>
                    <a:lnTo>
                      <a:pt x="12068" y="12393"/>
                    </a:lnTo>
                    <a:cubicBezTo>
                      <a:pt x="12068" y="8276"/>
                      <a:pt x="9711" y="4576"/>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1"/>
              <p:cNvSpPr/>
              <p:nvPr/>
            </p:nvSpPr>
            <p:spPr>
              <a:xfrm>
                <a:off x="3231025" y="683250"/>
                <a:ext cx="301800" cy="309850"/>
              </a:xfrm>
              <a:custGeom>
                <a:avLst/>
                <a:gdLst/>
                <a:ahLst/>
                <a:cxnLst/>
                <a:rect l="l" t="t" r="r" b="b"/>
                <a:pathLst>
                  <a:path w="12072" h="12394" extrusionOk="0">
                    <a:moveTo>
                      <a:pt x="12072" y="0"/>
                    </a:moveTo>
                    <a:lnTo>
                      <a:pt x="6012" y="2819"/>
                    </a:lnTo>
                    <a:cubicBezTo>
                      <a:pt x="2361" y="4576"/>
                      <a:pt x="1" y="8276"/>
                      <a:pt x="1" y="12393"/>
                    </a:cubicBezTo>
                    <a:lnTo>
                      <a:pt x="6012" y="9526"/>
                    </a:lnTo>
                    <a:cubicBezTo>
                      <a:pt x="9712" y="7813"/>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1"/>
              <p:cNvSpPr/>
              <p:nvPr/>
            </p:nvSpPr>
            <p:spPr>
              <a:xfrm>
                <a:off x="2929350" y="905200"/>
                <a:ext cx="301700" cy="309850"/>
              </a:xfrm>
              <a:custGeom>
                <a:avLst/>
                <a:gdLst/>
                <a:ahLst/>
                <a:cxnLst/>
                <a:rect l="l" t="t" r="r" b="b"/>
                <a:pathLst>
                  <a:path w="12068" h="12394" extrusionOk="0">
                    <a:moveTo>
                      <a:pt x="0" y="1"/>
                    </a:moveTo>
                    <a:cubicBezTo>
                      <a:pt x="0" y="4070"/>
                      <a:pt x="2357" y="7814"/>
                      <a:pt x="6056" y="9571"/>
                    </a:cubicBezTo>
                    <a:lnTo>
                      <a:pt x="12068" y="12394"/>
                    </a:lnTo>
                    <a:cubicBezTo>
                      <a:pt x="12068" y="8325"/>
                      <a:pt x="9711" y="4577"/>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1"/>
              <p:cNvSpPr/>
              <p:nvPr/>
            </p:nvSpPr>
            <p:spPr>
              <a:xfrm>
                <a:off x="3231025" y="905200"/>
                <a:ext cx="301800" cy="309850"/>
              </a:xfrm>
              <a:custGeom>
                <a:avLst/>
                <a:gdLst/>
                <a:ahLst/>
                <a:cxnLst/>
                <a:rect l="l" t="t" r="r" b="b"/>
                <a:pathLst>
                  <a:path w="12072" h="12394" extrusionOk="0">
                    <a:moveTo>
                      <a:pt x="12072" y="1"/>
                    </a:moveTo>
                    <a:lnTo>
                      <a:pt x="6012" y="2868"/>
                    </a:lnTo>
                    <a:cubicBezTo>
                      <a:pt x="2361" y="4577"/>
                      <a:pt x="1" y="8325"/>
                      <a:pt x="1" y="12394"/>
                    </a:cubicBezTo>
                    <a:lnTo>
                      <a:pt x="6012" y="9571"/>
                    </a:lnTo>
                    <a:cubicBezTo>
                      <a:pt x="9712" y="7814"/>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1"/>
              <p:cNvSpPr/>
              <p:nvPr/>
            </p:nvSpPr>
            <p:spPr>
              <a:xfrm>
                <a:off x="2929350" y="1128275"/>
                <a:ext cx="301700" cy="308750"/>
              </a:xfrm>
              <a:custGeom>
                <a:avLst/>
                <a:gdLst/>
                <a:ahLst/>
                <a:cxnLst/>
                <a:rect l="l" t="t" r="r" b="b"/>
                <a:pathLst>
                  <a:path w="12068" h="12350" extrusionOk="0">
                    <a:moveTo>
                      <a:pt x="0" y="1"/>
                    </a:moveTo>
                    <a:cubicBezTo>
                      <a:pt x="0" y="4070"/>
                      <a:pt x="2357" y="7770"/>
                      <a:pt x="6056" y="9527"/>
                    </a:cubicBezTo>
                    <a:lnTo>
                      <a:pt x="12068" y="12350"/>
                    </a:lnTo>
                    <a:cubicBezTo>
                      <a:pt x="12068" y="8280"/>
                      <a:pt x="9711" y="4581"/>
                      <a:pt x="6012" y="2824"/>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1"/>
              <p:cNvSpPr/>
              <p:nvPr/>
            </p:nvSpPr>
            <p:spPr>
              <a:xfrm>
                <a:off x="3231025" y="1128275"/>
                <a:ext cx="301800" cy="308750"/>
              </a:xfrm>
              <a:custGeom>
                <a:avLst/>
                <a:gdLst/>
                <a:ahLst/>
                <a:cxnLst/>
                <a:rect l="l" t="t" r="r" b="b"/>
                <a:pathLst>
                  <a:path w="12072" h="12350" extrusionOk="0">
                    <a:moveTo>
                      <a:pt x="12072" y="1"/>
                    </a:moveTo>
                    <a:lnTo>
                      <a:pt x="6012" y="2824"/>
                    </a:lnTo>
                    <a:cubicBezTo>
                      <a:pt x="2361" y="4581"/>
                      <a:pt x="1" y="8280"/>
                      <a:pt x="1" y="12350"/>
                    </a:cubicBezTo>
                    <a:lnTo>
                      <a:pt x="6012" y="9527"/>
                    </a:lnTo>
                    <a:cubicBezTo>
                      <a:pt x="9712" y="7770"/>
                      <a:pt x="12072" y="4070"/>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1"/>
              <p:cNvSpPr/>
              <p:nvPr/>
            </p:nvSpPr>
            <p:spPr>
              <a:xfrm>
                <a:off x="2929350" y="1350250"/>
                <a:ext cx="603475" cy="309850"/>
              </a:xfrm>
              <a:custGeom>
                <a:avLst/>
                <a:gdLst/>
                <a:ahLst/>
                <a:cxnLst/>
                <a:rect l="l" t="t" r="r" b="b"/>
                <a:pathLst>
                  <a:path w="24139" h="12394" extrusionOk="0">
                    <a:moveTo>
                      <a:pt x="0" y="1"/>
                    </a:moveTo>
                    <a:cubicBezTo>
                      <a:pt x="0" y="4070"/>
                      <a:pt x="2357" y="7769"/>
                      <a:pt x="6056" y="9527"/>
                    </a:cubicBezTo>
                    <a:lnTo>
                      <a:pt x="12068" y="12394"/>
                    </a:lnTo>
                    <a:cubicBezTo>
                      <a:pt x="12068" y="8280"/>
                      <a:pt x="9711" y="4580"/>
                      <a:pt x="6012" y="2823"/>
                    </a:cubicBezTo>
                    <a:lnTo>
                      <a:pt x="0" y="1"/>
                    </a:lnTo>
                    <a:close/>
                    <a:moveTo>
                      <a:pt x="24139" y="1"/>
                    </a:moveTo>
                    <a:lnTo>
                      <a:pt x="18079" y="2823"/>
                    </a:lnTo>
                    <a:cubicBezTo>
                      <a:pt x="14428" y="4580"/>
                      <a:pt x="12068" y="8280"/>
                      <a:pt x="12068" y="12394"/>
                    </a:cubicBezTo>
                    <a:lnTo>
                      <a:pt x="18079" y="9527"/>
                    </a:lnTo>
                    <a:cubicBezTo>
                      <a:pt x="21779" y="7769"/>
                      <a:pt x="24139" y="4070"/>
                      <a:pt x="24139"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1"/>
              <p:cNvSpPr/>
              <p:nvPr/>
            </p:nvSpPr>
            <p:spPr>
              <a:xfrm>
                <a:off x="2929350" y="1572225"/>
                <a:ext cx="301700" cy="309850"/>
              </a:xfrm>
              <a:custGeom>
                <a:avLst/>
                <a:gdLst/>
                <a:ahLst/>
                <a:cxnLst/>
                <a:rect l="l" t="t" r="r" b="b"/>
                <a:pathLst>
                  <a:path w="12068" h="12394" extrusionOk="0">
                    <a:moveTo>
                      <a:pt x="0" y="0"/>
                    </a:moveTo>
                    <a:cubicBezTo>
                      <a:pt x="0" y="4070"/>
                      <a:pt x="2357" y="7817"/>
                      <a:pt x="6056" y="9526"/>
                    </a:cubicBezTo>
                    <a:lnTo>
                      <a:pt x="12068" y="12393"/>
                    </a:lnTo>
                    <a:cubicBezTo>
                      <a:pt x="12068" y="8324"/>
                      <a:pt x="9711" y="4580"/>
                      <a:pt x="6012" y="2867"/>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1"/>
              <p:cNvSpPr/>
              <p:nvPr/>
            </p:nvSpPr>
            <p:spPr>
              <a:xfrm>
                <a:off x="3231025" y="1572225"/>
                <a:ext cx="301800" cy="309850"/>
              </a:xfrm>
              <a:custGeom>
                <a:avLst/>
                <a:gdLst/>
                <a:ahLst/>
                <a:cxnLst/>
                <a:rect l="l" t="t" r="r" b="b"/>
                <a:pathLst>
                  <a:path w="12072" h="12394" extrusionOk="0">
                    <a:moveTo>
                      <a:pt x="12072" y="0"/>
                    </a:moveTo>
                    <a:lnTo>
                      <a:pt x="6012" y="2867"/>
                    </a:lnTo>
                    <a:cubicBezTo>
                      <a:pt x="2361" y="4580"/>
                      <a:pt x="1" y="8324"/>
                      <a:pt x="1" y="12393"/>
                    </a:cubicBezTo>
                    <a:lnTo>
                      <a:pt x="6012" y="9526"/>
                    </a:lnTo>
                    <a:cubicBezTo>
                      <a:pt x="9712" y="7817"/>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1"/>
              <p:cNvSpPr/>
              <p:nvPr/>
            </p:nvSpPr>
            <p:spPr>
              <a:xfrm>
                <a:off x="2929350" y="1794175"/>
                <a:ext cx="301700" cy="309850"/>
              </a:xfrm>
              <a:custGeom>
                <a:avLst/>
                <a:gdLst/>
                <a:ahLst/>
                <a:cxnLst/>
                <a:rect l="l" t="t" r="r" b="b"/>
                <a:pathLst>
                  <a:path w="12068" h="12394" extrusionOk="0">
                    <a:moveTo>
                      <a:pt x="0" y="1"/>
                    </a:moveTo>
                    <a:cubicBezTo>
                      <a:pt x="0" y="4118"/>
                      <a:pt x="2357" y="7818"/>
                      <a:pt x="6056" y="9575"/>
                    </a:cubicBezTo>
                    <a:lnTo>
                      <a:pt x="12068" y="12394"/>
                    </a:lnTo>
                    <a:cubicBezTo>
                      <a:pt x="12068" y="8324"/>
                      <a:pt x="9711" y="4625"/>
                      <a:pt x="6012" y="2868"/>
                    </a:cubicBezTo>
                    <a:lnTo>
                      <a:pt x="0" y="1"/>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1"/>
              <p:cNvSpPr/>
              <p:nvPr/>
            </p:nvSpPr>
            <p:spPr>
              <a:xfrm>
                <a:off x="3231025" y="1794175"/>
                <a:ext cx="301800" cy="309850"/>
              </a:xfrm>
              <a:custGeom>
                <a:avLst/>
                <a:gdLst/>
                <a:ahLst/>
                <a:cxnLst/>
                <a:rect l="l" t="t" r="r" b="b"/>
                <a:pathLst>
                  <a:path w="12072" h="12394" extrusionOk="0">
                    <a:moveTo>
                      <a:pt x="12072" y="1"/>
                    </a:moveTo>
                    <a:lnTo>
                      <a:pt x="6012" y="2868"/>
                    </a:lnTo>
                    <a:cubicBezTo>
                      <a:pt x="2361" y="4625"/>
                      <a:pt x="1" y="8324"/>
                      <a:pt x="1" y="12394"/>
                    </a:cubicBezTo>
                    <a:lnTo>
                      <a:pt x="6012" y="9575"/>
                    </a:lnTo>
                    <a:cubicBezTo>
                      <a:pt x="9712" y="7818"/>
                      <a:pt x="12072" y="4118"/>
                      <a:pt x="12072" y="1"/>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1"/>
              <p:cNvSpPr/>
              <p:nvPr/>
            </p:nvSpPr>
            <p:spPr>
              <a:xfrm>
                <a:off x="2929350" y="2017350"/>
                <a:ext cx="301700" cy="308650"/>
              </a:xfrm>
              <a:custGeom>
                <a:avLst/>
                <a:gdLst/>
                <a:ahLst/>
                <a:cxnLst/>
                <a:rect l="l" t="t" r="r" b="b"/>
                <a:pathLst>
                  <a:path w="12068" h="12346" extrusionOk="0">
                    <a:moveTo>
                      <a:pt x="0" y="0"/>
                    </a:moveTo>
                    <a:cubicBezTo>
                      <a:pt x="0" y="4070"/>
                      <a:pt x="2357" y="7769"/>
                      <a:pt x="6056" y="9526"/>
                    </a:cubicBezTo>
                    <a:lnTo>
                      <a:pt x="12068" y="12345"/>
                    </a:lnTo>
                    <a:cubicBezTo>
                      <a:pt x="12068" y="8276"/>
                      <a:pt x="9711" y="4577"/>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1"/>
              <p:cNvSpPr/>
              <p:nvPr/>
            </p:nvSpPr>
            <p:spPr>
              <a:xfrm>
                <a:off x="3231025" y="2017350"/>
                <a:ext cx="301800" cy="308650"/>
              </a:xfrm>
              <a:custGeom>
                <a:avLst/>
                <a:gdLst/>
                <a:ahLst/>
                <a:cxnLst/>
                <a:rect l="l" t="t" r="r" b="b"/>
                <a:pathLst>
                  <a:path w="12072" h="12346" extrusionOk="0">
                    <a:moveTo>
                      <a:pt x="12072" y="0"/>
                    </a:moveTo>
                    <a:lnTo>
                      <a:pt x="6012" y="2819"/>
                    </a:lnTo>
                    <a:cubicBezTo>
                      <a:pt x="2361" y="4577"/>
                      <a:pt x="1" y="8276"/>
                      <a:pt x="1" y="12345"/>
                    </a:cubicBezTo>
                    <a:lnTo>
                      <a:pt x="6012" y="9526"/>
                    </a:lnTo>
                    <a:cubicBezTo>
                      <a:pt x="9712" y="7769"/>
                      <a:pt x="12072" y="4070"/>
                      <a:pt x="12072" y="0"/>
                    </a:cubicBez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1"/>
              <p:cNvSpPr/>
              <p:nvPr/>
            </p:nvSpPr>
            <p:spPr>
              <a:xfrm>
                <a:off x="2929350" y="2239325"/>
                <a:ext cx="603475" cy="590725"/>
              </a:xfrm>
              <a:custGeom>
                <a:avLst/>
                <a:gdLst/>
                <a:ahLst/>
                <a:cxnLst/>
                <a:rect l="l" t="t" r="r" b="b"/>
                <a:pathLst>
                  <a:path w="24139" h="23629" extrusionOk="0">
                    <a:moveTo>
                      <a:pt x="0" y="0"/>
                    </a:moveTo>
                    <a:cubicBezTo>
                      <a:pt x="0" y="4069"/>
                      <a:pt x="2357" y="7813"/>
                      <a:pt x="6056" y="9526"/>
                    </a:cubicBezTo>
                    <a:lnTo>
                      <a:pt x="11050" y="11883"/>
                    </a:lnTo>
                    <a:lnTo>
                      <a:pt x="11050" y="23628"/>
                    </a:lnTo>
                    <a:lnTo>
                      <a:pt x="13085" y="23628"/>
                    </a:lnTo>
                    <a:lnTo>
                      <a:pt x="13085" y="11883"/>
                    </a:lnTo>
                    <a:lnTo>
                      <a:pt x="18079" y="9526"/>
                    </a:lnTo>
                    <a:cubicBezTo>
                      <a:pt x="21779" y="7813"/>
                      <a:pt x="24139" y="4069"/>
                      <a:pt x="24139" y="0"/>
                    </a:cubicBezTo>
                    <a:lnTo>
                      <a:pt x="24139" y="0"/>
                    </a:lnTo>
                    <a:lnTo>
                      <a:pt x="18079" y="2819"/>
                    </a:lnTo>
                    <a:cubicBezTo>
                      <a:pt x="14890" y="4391"/>
                      <a:pt x="12671" y="7399"/>
                      <a:pt x="12160" y="10913"/>
                    </a:cubicBezTo>
                    <a:lnTo>
                      <a:pt x="11975" y="10913"/>
                    </a:lnTo>
                    <a:cubicBezTo>
                      <a:pt x="11468" y="7399"/>
                      <a:pt x="9249" y="4391"/>
                      <a:pt x="6012" y="2819"/>
                    </a:cubicBezTo>
                    <a:lnTo>
                      <a:pt x="0" y="0"/>
                    </a:lnTo>
                    <a:close/>
                  </a:path>
                </a:pathLst>
              </a:custGeom>
              <a:solidFill>
                <a:srgbClr val="1E4133">
                  <a:alpha val="15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700"/>
              <a:buFont typeface="Bungee"/>
              <a:buNone/>
              <a:defRPr sz="2700">
                <a:solidFill>
                  <a:schemeClr val="dk1"/>
                </a:solidFill>
                <a:latin typeface="Bungee"/>
                <a:ea typeface="Bungee"/>
                <a:cs typeface="Bungee"/>
                <a:sym typeface="Bungee"/>
              </a:defRPr>
            </a:lvl1pPr>
            <a:lvl2pPr lvl="1" algn="ctr" rtl="0">
              <a:spcBef>
                <a:spcPts val="0"/>
              </a:spcBef>
              <a:spcAft>
                <a:spcPts val="0"/>
              </a:spcAft>
              <a:buClr>
                <a:schemeClr val="dk1"/>
              </a:buClr>
              <a:buSzPts val="2700"/>
              <a:buFont typeface="Bungee"/>
              <a:buNone/>
              <a:defRPr sz="2700">
                <a:solidFill>
                  <a:schemeClr val="dk1"/>
                </a:solidFill>
                <a:latin typeface="Bungee"/>
                <a:ea typeface="Bungee"/>
                <a:cs typeface="Bungee"/>
                <a:sym typeface="Bungee"/>
              </a:defRPr>
            </a:lvl2pPr>
            <a:lvl3pPr lvl="2" algn="ctr" rtl="0">
              <a:spcBef>
                <a:spcPts val="0"/>
              </a:spcBef>
              <a:spcAft>
                <a:spcPts val="0"/>
              </a:spcAft>
              <a:buClr>
                <a:schemeClr val="dk1"/>
              </a:buClr>
              <a:buSzPts val="2700"/>
              <a:buFont typeface="Bungee"/>
              <a:buNone/>
              <a:defRPr sz="2700">
                <a:solidFill>
                  <a:schemeClr val="dk1"/>
                </a:solidFill>
                <a:latin typeface="Bungee"/>
                <a:ea typeface="Bungee"/>
                <a:cs typeface="Bungee"/>
                <a:sym typeface="Bungee"/>
              </a:defRPr>
            </a:lvl3pPr>
            <a:lvl4pPr lvl="3" algn="ctr" rtl="0">
              <a:spcBef>
                <a:spcPts val="0"/>
              </a:spcBef>
              <a:spcAft>
                <a:spcPts val="0"/>
              </a:spcAft>
              <a:buClr>
                <a:schemeClr val="dk1"/>
              </a:buClr>
              <a:buSzPts val="2700"/>
              <a:buFont typeface="Bungee"/>
              <a:buNone/>
              <a:defRPr sz="2700">
                <a:solidFill>
                  <a:schemeClr val="dk1"/>
                </a:solidFill>
                <a:latin typeface="Bungee"/>
                <a:ea typeface="Bungee"/>
                <a:cs typeface="Bungee"/>
                <a:sym typeface="Bungee"/>
              </a:defRPr>
            </a:lvl4pPr>
            <a:lvl5pPr lvl="4" algn="ctr" rtl="0">
              <a:spcBef>
                <a:spcPts val="0"/>
              </a:spcBef>
              <a:spcAft>
                <a:spcPts val="0"/>
              </a:spcAft>
              <a:buClr>
                <a:schemeClr val="dk1"/>
              </a:buClr>
              <a:buSzPts val="2700"/>
              <a:buFont typeface="Bungee"/>
              <a:buNone/>
              <a:defRPr sz="2700">
                <a:solidFill>
                  <a:schemeClr val="dk1"/>
                </a:solidFill>
                <a:latin typeface="Bungee"/>
                <a:ea typeface="Bungee"/>
                <a:cs typeface="Bungee"/>
                <a:sym typeface="Bungee"/>
              </a:defRPr>
            </a:lvl5pPr>
            <a:lvl6pPr lvl="5" algn="ctr" rtl="0">
              <a:spcBef>
                <a:spcPts val="0"/>
              </a:spcBef>
              <a:spcAft>
                <a:spcPts val="0"/>
              </a:spcAft>
              <a:buClr>
                <a:schemeClr val="dk1"/>
              </a:buClr>
              <a:buSzPts val="2700"/>
              <a:buFont typeface="Bungee"/>
              <a:buNone/>
              <a:defRPr sz="2700">
                <a:solidFill>
                  <a:schemeClr val="dk1"/>
                </a:solidFill>
                <a:latin typeface="Bungee"/>
                <a:ea typeface="Bungee"/>
                <a:cs typeface="Bungee"/>
                <a:sym typeface="Bungee"/>
              </a:defRPr>
            </a:lvl6pPr>
            <a:lvl7pPr lvl="6" algn="ctr" rtl="0">
              <a:spcBef>
                <a:spcPts val="0"/>
              </a:spcBef>
              <a:spcAft>
                <a:spcPts val="0"/>
              </a:spcAft>
              <a:buClr>
                <a:schemeClr val="dk1"/>
              </a:buClr>
              <a:buSzPts val="2700"/>
              <a:buFont typeface="Bungee"/>
              <a:buNone/>
              <a:defRPr sz="2700">
                <a:solidFill>
                  <a:schemeClr val="dk1"/>
                </a:solidFill>
                <a:latin typeface="Bungee"/>
                <a:ea typeface="Bungee"/>
                <a:cs typeface="Bungee"/>
                <a:sym typeface="Bungee"/>
              </a:defRPr>
            </a:lvl7pPr>
            <a:lvl8pPr lvl="7" algn="ctr" rtl="0">
              <a:spcBef>
                <a:spcPts val="0"/>
              </a:spcBef>
              <a:spcAft>
                <a:spcPts val="0"/>
              </a:spcAft>
              <a:buClr>
                <a:schemeClr val="dk1"/>
              </a:buClr>
              <a:buSzPts val="2700"/>
              <a:buFont typeface="Bungee"/>
              <a:buNone/>
              <a:defRPr sz="2700">
                <a:solidFill>
                  <a:schemeClr val="dk1"/>
                </a:solidFill>
                <a:latin typeface="Bungee"/>
                <a:ea typeface="Bungee"/>
                <a:cs typeface="Bungee"/>
                <a:sym typeface="Bungee"/>
              </a:defRPr>
            </a:lvl8pPr>
            <a:lvl9pPr lvl="8" algn="ctr" rtl="0">
              <a:spcBef>
                <a:spcPts val="0"/>
              </a:spcBef>
              <a:spcAft>
                <a:spcPts val="0"/>
              </a:spcAft>
              <a:buClr>
                <a:schemeClr val="dk1"/>
              </a:buClr>
              <a:buSzPts val="2700"/>
              <a:buFont typeface="Bungee"/>
              <a:buNone/>
              <a:defRPr sz="2700">
                <a:solidFill>
                  <a:schemeClr val="dk1"/>
                </a:solidFill>
                <a:latin typeface="Bungee"/>
                <a:ea typeface="Bungee"/>
                <a:cs typeface="Bungee"/>
                <a:sym typeface="Bunge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crYQHlsSb7fvmFg4gwCW_alt0alpBvAsuBJkLvJsf3M/copy"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12.xml"/><Relationship Id="rId5" Type="http://schemas.openxmlformats.org/officeDocument/2006/relationships/image" Target="../media/image26.png"/><Relationship Id="rId4" Type="http://schemas.openxmlformats.org/officeDocument/2006/relationships/hyperlink" Target="https://docs.google.com/spreadsheets/d/1crYQHlsSb7fvmFg4gwCW_alt0alpBvAsuBJkLvJsf3M/copy#gid=0"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flat-wheat-collection_1544565.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vector/hand-drawn-spring-landscape_12239753.htm/?utm_source=slidesgo_template&amp;utm_medium=referral-link&amp;utm_campaign=sg_resources&amp;utm_content=freepik" TargetMode="External"/><Relationship Id="rId13" Type="http://schemas.openxmlformats.org/officeDocument/2006/relationships/hyperlink" Target="https://www.flaticon.com/packs/farming-45?word=agriculture/?utm_source=slidesgo_template&amp;utm_medium=referral-link&amp;utm_campaign=sg_resources&amp;utm_content=flaticon" TargetMode="External"/><Relationship Id="rId3" Type="http://schemas.openxmlformats.org/officeDocument/2006/relationships/hyperlink" Target="https://www.freepik.com/free-vector/flat-farm-logo-collection_4606054.htm/?utm_source=slidesgo_template&amp;utm_medium=referral-link&amp;utm_campaign=sg_resources&amp;utm_content=freepik" TargetMode="External"/><Relationship Id="rId7" Type="http://schemas.openxmlformats.org/officeDocument/2006/relationships/hyperlink" Target="https://www.freepik.com/free-vector/flat-natural-landscape-with-mountains_5482132.htm/?utm_source=slidesgo_template&amp;utm_medium=referral-link&amp;utm_campaign=sg_resources&amp;utm_content=freepik" TargetMode="External"/><Relationship Id="rId12" Type="http://schemas.openxmlformats.org/officeDocument/2006/relationships/hyperlink" Target="https://www.freepik.com/free-photo/front-view-landscape-with-vegetation-clear-sky_10832602.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7.xml"/><Relationship Id="rId6" Type="http://schemas.openxmlformats.org/officeDocument/2006/relationships/hyperlink" Target="https://www.freepik.com/free-vector/flat-farm-landscape_4636925.htm/?utm_source=slidesgo_template&amp;utm_medium=referral-link&amp;utm_campaign=sg_resources&amp;utm_content=freepik" TargetMode="External"/><Relationship Id="rId11" Type="http://schemas.openxmlformats.org/officeDocument/2006/relationships/hyperlink" Target="https://www.freepik.com/free-photo/top-view-peaceful-green-land_18896057.htm/?utm_source=slidesgo_template&amp;utm_medium=referral-link&amp;utm_campaign=sg_resources&amp;utm_content=freepik" TargetMode="External"/><Relationship Id="rId5" Type="http://schemas.openxmlformats.org/officeDocument/2006/relationships/hyperlink" Target="https://www.freepik.com/free-vector/flat-farm-landscape_4606265.htm/?utm_source=slidesgo_template&amp;utm_medium=referral-link&amp;utm_campaign=sg_resources&amp;utm_content=freepik" TargetMode="External"/><Relationship Id="rId10" Type="http://schemas.openxmlformats.org/officeDocument/2006/relationships/hyperlink" Target="https://www.freepik.com/free-vector/spring-landscape-scene_12423214.htm/?utm_source=slidesgo_template&amp;utm_medium=referral-link&amp;utm_campaign=sg_resources&amp;utm_content=freepik" TargetMode="External"/><Relationship Id="rId4" Type="http://schemas.openxmlformats.org/officeDocument/2006/relationships/hyperlink" Target="https://www.freepik.com/free-vector/flat-farm-logo-collection_4673492.htm/?utm_source=slidesgo_template&amp;utm_medium=referral-link&amp;utm_campaign=sg_resources&amp;utm_content=freepik" TargetMode="External"/><Relationship Id="rId9" Type="http://schemas.openxmlformats.org/officeDocument/2006/relationships/hyperlink" Target="https://www.freepik.com/free-vector/gradient-grainy-texture_14579711.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20.png"/><Relationship Id="rId5" Type="http://schemas.openxmlformats.org/officeDocument/2006/relationships/image" Target="../media/image9.png"/><Relationship Id="rId4" Type="http://schemas.openxmlformats.org/officeDocument/2006/relationships/image" Target="../media/image10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725"/>
        <p:cNvGrpSpPr/>
        <p:nvPr/>
      </p:nvGrpSpPr>
      <p:grpSpPr>
        <a:xfrm>
          <a:off x="0" y="0"/>
          <a:ext cx="0" cy="0"/>
          <a:chOff x="0" y="0"/>
          <a:chExt cx="0" cy="0"/>
        </a:xfrm>
      </p:grpSpPr>
      <p:sp>
        <p:nvSpPr>
          <p:cNvPr id="6726" name="Google Shape;6726;p29"/>
          <p:cNvSpPr txBox="1">
            <a:spLocks noGrp="1"/>
          </p:cNvSpPr>
          <p:nvPr>
            <p:ph type="ctrTitle"/>
          </p:nvPr>
        </p:nvSpPr>
        <p:spPr>
          <a:xfrm>
            <a:off x="224844" y="902260"/>
            <a:ext cx="8431915" cy="242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br>
              <a:rPr lang="en" sz="4800" dirty="0"/>
            </a:br>
            <a:br>
              <a:rPr lang="en" sz="4800" dirty="0"/>
            </a:br>
            <a:r>
              <a:rPr lang="en" sz="2800" dirty="0">
                <a:solidFill>
                  <a:schemeClr val="lt1"/>
                </a:solidFill>
                <a:latin typeface="Palanquin" panose="020B0004020203020204" pitchFamily="34" charset="77"/>
                <a:cs typeface="Palanquin" panose="020B0004020203020204" pitchFamily="34" charset="77"/>
              </a:rPr>
              <a:t>Nonparametric Analysis of</a:t>
            </a:r>
            <a:br>
              <a:rPr lang="en" sz="4800" dirty="0">
                <a:solidFill>
                  <a:schemeClr val="lt1"/>
                </a:solidFill>
                <a:latin typeface="Palanquin" panose="020B0004020203020204" pitchFamily="34" charset="77"/>
                <a:cs typeface="Palanquin" panose="020B0004020203020204" pitchFamily="34" charset="77"/>
              </a:rPr>
            </a:br>
            <a:r>
              <a:rPr lang="en" sz="4600" dirty="0">
                <a:latin typeface="Palanquin" panose="020B0004020203020204" pitchFamily="34" charset="77"/>
                <a:cs typeface="Palanquin" panose="020B0004020203020204" pitchFamily="34" charset="77"/>
              </a:rPr>
              <a:t>Agricultural Productivity </a:t>
            </a:r>
            <a:br>
              <a:rPr lang="en" sz="4600" dirty="0">
                <a:latin typeface="Palanquin" panose="020B0004020203020204" pitchFamily="34" charset="77"/>
                <a:cs typeface="Palanquin" panose="020B0004020203020204" pitchFamily="34" charset="77"/>
              </a:rPr>
            </a:br>
            <a:r>
              <a:rPr lang="en" sz="4600" dirty="0">
                <a:latin typeface="Palanquin" panose="020B0004020203020204" pitchFamily="34" charset="77"/>
                <a:cs typeface="Palanquin" panose="020B0004020203020204" pitchFamily="34" charset="77"/>
              </a:rPr>
              <a:t>In U.S.</a:t>
            </a:r>
            <a:br>
              <a:rPr lang="en" sz="5300" dirty="0">
                <a:latin typeface="Palanquin" panose="020B0004020203020204" pitchFamily="34" charset="77"/>
                <a:cs typeface="Palanquin" panose="020B0004020203020204" pitchFamily="34" charset="77"/>
              </a:rPr>
            </a:br>
            <a:endParaRPr sz="2800" dirty="0">
              <a:solidFill>
                <a:schemeClr val="lt1"/>
              </a:solidFill>
              <a:latin typeface="Palanquin" panose="020B0004020203020204" pitchFamily="34" charset="77"/>
              <a:cs typeface="Palanquin" panose="020B0004020203020204" pitchFamily="34" charset="77"/>
            </a:endParaRPr>
          </a:p>
        </p:txBody>
      </p:sp>
      <p:grpSp>
        <p:nvGrpSpPr>
          <p:cNvPr id="6728" name="Google Shape;6728;p29"/>
          <p:cNvGrpSpPr/>
          <p:nvPr/>
        </p:nvGrpSpPr>
        <p:grpSpPr>
          <a:xfrm>
            <a:off x="5678441" y="1346337"/>
            <a:ext cx="4122446" cy="2849077"/>
            <a:chOff x="238125" y="1879000"/>
            <a:chExt cx="3075075" cy="2125225"/>
          </a:xfrm>
        </p:grpSpPr>
        <p:sp>
          <p:nvSpPr>
            <p:cNvPr id="6729" name="Google Shape;6729;p29"/>
            <p:cNvSpPr/>
            <p:nvPr/>
          </p:nvSpPr>
          <p:spPr>
            <a:xfrm>
              <a:off x="2290000" y="2981025"/>
              <a:ext cx="1023200" cy="1023200"/>
            </a:xfrm>
            <a:custGeom>
              <a:avLst/>
              <a:gdLst/>
              <a:ahLst/>
              <a:cxnLst/>
              <a:rect l="l" t="t" r="r" b="b"/>
              <a:pathLst>
                <a:path w="40928" h="40928" extrusionOk="0">
                  <a:moveTo>
                    <a:pt x="20464" y="8460"/>
                  </a:moveTo>
                  <a:cubicBezTo>
                    <a:pt x="27101" y="8460"/>
                    <a:pt x="32467" y="13827"/>
                    <a:pt x="32467" y="20464"/>
                  </a:cubicBezTo>
                  <a:cubicBezTo>
                    <a:pt x="32467" y="27101"/>
                    <a:pt x="27101" y="32521"/>
                    <a:pt x="20464" y="32521"/>
                  </a:cubicBezTo>
                  <a:cubicBezTo>
                    <a:pt x="13827" y="32521"/>
                    <a:pt x="8407" y="27101"/>
                    <a:pt x="8407" y="20464"/>
                  </a:cubicBezTo>
                  <a:cubicBezTo>
                    <a:pt x="8407" y="13827"/>
                    <a:pt x="13827" y="8460"/>
                    <a:pt x="20464" y="8460"/>
                  </a:cubicBezTo>
                  <a:close/>
                  <a:moveTo>
                    <a:pt x="19468" y="1"/>
                  </a:moveTo>
                  <a:cubicBezTo>
                    <a:pt x="18973" y="1"/>
                    <a:pt x="18583" y="443"/>
                    <a:pt x="18583" y="939"/>
                  </a:cubicBezTo>
                  <a:lnTo>
                    <a:pt x="18583" y="1439"/>
                  </a:lnTo>
                  <a:cubicBezTo>
                    <a:pt x="17313" y="1549"/>
                    <a:pt x="16150" y="1770"/>
                    <a:pt x="14991" y="2102"/>
                  </a:cubicBezTo>
                  <a:lnTo>
                    <a:pt x="14822" y="1660"/>
                  </a:lnTo>
                  <a:cubicBezTo>
                    <a:pt x="14695" y="1316"/>
                    <a:pt x="14333" y="1106"/>
                    <a:pt x="13944" y="1106"/>
                  </a:cubicBezTo>
                  <a:cubicBezTo>
                    <a:pt x="13832" y="1106"/>
                    <a:pt x="13717" y="1123"/>
                    <a:pt x="13606" y="1160"/>
                  </a:cubicBezTo>
                  <a:lnTo>
                    <a:pt x="11836" y="1881"/>
                  </a:lnTo>
                  <a:cubicBezTo>
                    <a:pt x="11340" y="2102"/>
                    <a:pt x="11119" y="2655"/>
                    <a:pt x="11340" y="3098"/>
                  </a:cubicBezTo>
                  <a:lnTo>
                    <a:pt x="11504" y="3540"/>
                  </a:lnTo>
                  <a:cubicBezTo>
                    <a:pt x="10345" y="4146"/>
                    <a:pt x="9292" y="4868"/>
                    <a:pt x="8296" y="5642"/>
                  </a:cubicBezTo>
                  <a:lnTo>
                    <a:pt x="7964" y="5310"/>
                  </a:lnTo>
                  <a:cubicBezTo>
                    <a:pt x="7798" y="5144"/>
                    <a:pt x="7564" y="5061"/>
                    <a:pt x="7329" y="5061"/>
                  </a:cubicBezTo>
                  <a:cubicBezTo>
                    <a:pt x="7095" y="5061"/>
                    <a:pt x="6860" y="5144"/>
                    <a:pt x="6695" y="5310"/>
                  </a:cubicBezTo>
                  <a:lnTo>
                    <a:pt x="5310" y="6691"/>
                  </a:lnTo>
                  <a:cubicBezTo>
                    <a:pt x="4925" y="7080"/>
                    <a:pt x="4925" y="7633"/>
                    <a:pt x="5310" y="8018"/>
                  </a:cubicBezTo>
                  <a:lnTo>
                    <a:pt x="5641" y="8350"/>
                  </a:lnTo>
                  <a:cubicBezTo>
                    <a:pt x="4925" y="9235"/>
                    <a:pt x="4261" y="10177"/>
                    <a:pt x="3650" y="11226"/>
                  </a:cubicBezTo>
                  <a:lnTo>
                    <a:pt x="3266" y="11062"/>
                  </a:lnTo>
                  <a:cubicBezTo>
                    <a:pt x="3134" y="11004"/>
                    <a:pt x="2999" y="10976"/>
                    <a:pt x="2868" y="10976"/>
                  </a:cubicBezTo>
                  <a:cubicBezTo>
                    <a:pt x="2501" y="10976"/>
                    <a:pt x="2169" y="11192"/>
                    <a:pt x="2049" y="11558"/>
                  </a:cubicBezTo>
                  <a:lnTo>
                    <a:pt x="1274" y="13327"/>
                  </a:lnTo>
                  <a:cubicBezTo>
                    <a:pt x="1053" y="13770"/>
                    <a:pt x="1274" y="14323"/>
                    <a:pt x="1770" y="14544"/>
                  </a:cubicBezTo>
                  <a:lnTo>
                    <a:pt x="2159" y="14712"/>
                  </a:lnTo>
                  <a:cubicBezTo>
                    <a:pt x="1770" y="15929"/>
                    <a:pt x="1496" y="17256"/>
                    <a:pt x="1385" y="18584"/>
                  </a:cubicBezTo>
                  <a:lnTo>
                    <a:pt x="943" y="18584"/>
                  </a:lnTo>
                  <a:cubicBezTo>
                    <a:pt x="390" y="18584"/>
                    <a:pt x="0" y="19026"/>
                    <a:pt x="0" y="19522"/>
                  </a:cubicBezTo>
                  <a:lnTo>
                    <a:pt x="0" y="21460"/>
                  </a:lnTo>
                  <a:cubicBezTo>
                    <a:pt x="0" y="21955"/>
                    <a:pt x="390" y="22344"/>
                    <a:pt x="943" y="22344"/>
                  </a:cubicBezTo>
                  <a:lnTo>
                    <a:pt x="1385" y="22344"/>
                  </a:lnTo>
                  <a:cubicBezTo>
                    <a:pt x="1496" y="23561"/>
                    <a:pt x="1717" y="24720"/>
                    <a:pt x="2049" y="25827"/>
                  </a:cubicBezTo>
                  <a:lnTo>
                    <a:pt x="1606" y="25995"/>
                  </a:lnTo>
                  <a:cubicBezTo>
                    <a:pt x="1164" y="26158"/>
                    <a:pt x="885" y="26711"/>
                    <a:pt x="1106" y="27211"/>
                  </a:cubicBezTo>
                  <a:lnTo>
                    <a:pt x="1828" y="28981"/>
                  </a:lnTo>
                  <a:cubicBezTo>
                    <a:pt x="1952" y="29316"/>
                    <a:pt x="2299" y="29555"/>
                    <a:pt x="2677" y="29555"/>
                  </a:cubicBezTo>
                  <a:cubicBezTo>
                    <a:pt x="2799" y="29555"/>
                    <a:pt x="2923" y="29530"/>
                    <a:pt x="3044" y="29477"/>
                  </a:cubicBezTo>
                  <a:lnTo>
                    <a:pt x="3487" y="29313"/>
                  </a:lnTo>
                  <a:cubicBezTo>
                    <a:pt x="4093" y="30472"/>
                    <a:pt x="4814" y="31578"/>
                    <a:pt x="5641" y="32631"/>
                  </a:cubicBezTo>
                  <a:lnTo>
                    <a:pt x="5310" y="32963"/>
                  </a:lnTo>
                  <a:cubicBezTo>
                    <a:pt x="4925" y="33295"/>
                    <a:pt x="4925" y="33901"/>
                    <a:pt x="5310" y="34291"/>
                  </a:cubicBezTo>
                  <a:lnTo>
                    <a:pt x="6695" y="35618"/>
                  </a:lnTo>
                  <a:cubicBezTo>
                    <a:pt x="6860" y="35810"/>
                    <a:pt x="7095" y="35907"/>
                    <a:pt x="7329" y="35907"/>
                  </a:cubicBezTo>
                  <a:cubicBezTo>
                    <a:pt x="7564" y="35907"/>
                    <a:pt x="7798" y="35810"/>
                    <a:pt x="7964" y="35618"/>
                  </a:cubicBezTo>
                  <a:lnTo>
                    <a:pt x="8296" y="35286"/>
                  </a:lnTo>
                  <a:cubicBezTo>
                    <a:pt x="9239" y="36060"/>
                    <a:pt x="10177" y="36667"/>
                    <a:pt x="11230" y="37277"/>
                  </a:cubicBezTo>
                  <a:lnTo>
                    <a:pt x="11008" y="37662"/>
                  </a:lnTo>
                  <a:cubicBezTo>
                    <a:pt x="10840" y="38162"/>
                    <a:pt x="11062" y="38715"/>
                    <a:pt x="11504" y="38879"/>
                  </a:cubicBezTo>
                  <a:lnTo>
                    <a:pt x="13274" y="39653"/>
                  </a:lnTo>
                  <a:cubicBezTo>
                    <a:pt x="13405" y="39711"/>
                    <a:pt x="13541" y="39739"/>
                    <a:pt x="13672" y="39739"/>
                  </a:cubicBezTo>
                  <a:cubicBezTo>
                    <a:pt x="14038" y="39739"/>
                    <a:pt x="14370" y="39523"/>
                    <a:pt x="14491" y="39158"/>
                  </a:cubicBezTo>
                  <a:lnTo>
                    <a:pt x="14659" y="38768"/>
                  </a:lnTo>
                  <a:cubicBezTo>
                    <a:pt x="15929" y="39158"/>
                    <a:pt x="17203" y="39432"/>
                    <a:pt x="18583" y="39543"/>
                  </a:cubicBezTo>
                  <a:lnTo>
                    <a:pt x="18583" y="39985"/>
                  </a:lnTo>
                  <a:cubicBezTo>
                    <a:pt x="18583" y="40538"/>
                    <a:pt x="18973" y="40927"/>
                    <a:pt x="19468" y="40927"/>
                  </a:cubicBezTo>
                  <a:lnTo>
                    <a:pt x="21406" y="40927"/>
                  </a:lnTo>
                  <a:cubicBezTo>
                    <a:pt x="21959" y="40927"/>
                    <a:pt x="22344" y="40538"/>
                    <a:pt x="22344" y="39985"/>
                  </a:cubicBezTo>
                  <a:lnTo>
                    <a:pt x="22344" y="39543"/>
                  </a:lnTo>
                  <a:cubicBezTo>
                    <a:pt x="23561" y="39432"/>
                    <a:pt x="24778" y="39211"/>
                    <a:pt x="25884" y="38826"/>
                  </a:cubicBezTo>
                  <a:lnTo>
                    <a:pt x="26105" y="39268"/>
                  </a:lnTo>
                  <a:cubicBezTo>
                    <a:pt x="26229" y="39633"/>
                    <a:pt x="26562" y="39850"/>
                    <a:pt x="26927" y="39850"/>
                  </a:cubicBezTo>
                  <a:cubicBezTo>
                    <a:pt x="27057" y="39850"/>
                    <a:pt x="27191" y="39822"/>
                    <a:pt x="27322" y="39764"/>
                  </a:cubicBezTo>
                  <a:lnTo>
                    <a:pt x="29092" y="39047"/>
                  </a:lnTo>
                  <a:cubicBezTo>
                    <a:pt x="29534" y="38879"/>
                    <a:pt x="29813" y="38326"/>
                    <a:pt x="29592" y="37830"/>
                  </a:cubicBezTo>
                  <a:lnTo>
                    <a:pt x="29423" y="37441"/>
                  </a:lnTo>
                  <a:cubicBezTo>
                    <a:pt x="30530" y="36835"/>
                    <a:pt x="31636" y="36114"/>
                    <a:pt x="32578" y="35286"/>
                  </a:cubicBezTo>
                  <a:lnTo>
                    <a:pt x="32910" y="35618"/>
                  </a:lnTo>
                  <a:cubicBezTo>
                    <a:pt x="33102" y="35810"/>
                    <a:pt x="33351" y="35907"/>
                    <a:pt x="33594" y="35907"/>
                  </a:cubicBezTo>
                  <a:cubicBezTo>
                    <a:pt x="33836" y="35907"/>
                    <a:pt x="34071" y="35810"/>
                    <a:pt x="34237" y="35618"/>
                  </a:cubicBezTo>
                  <a:lnTo>
                    <a:pt x="35618" y="34291"/>
                  </a:lnTo>
                  <a:cubicBezTo>
                    <a:pt x="35950" y="33901"/>
                    <a:pt x="35950" y="33295"/>
                    <a:pt x="35618" y="32963"/>
                  </a:cubicBezTo>
                  <a:lnTo>
                    <a:pt x="35286" y="32631"/>
                  </a:lnTo>
                  <a:cubicBezTo>
                    <a:pt x="36007" y="31747"/>
                    <a:pt x="36671" y="30751"/>
                    <a:pt x="37224" y="29756"/>
                  </a:cubicBezTo>
                  <a:lnTo>
                    <a:pt x="37666" y="29919"/>
                  </a:lnTo>
                  <a:cubicBezTo>
                    <a:pt x="37791" y="29961"/>
                    <a:pt x="37915" y="29982"/>
                    <a:pt x="38036" y="29982"/>
                  </a:cubicBezTo>
                  <a:cubicBezTo>
                    <a:pt x="38395" y="29982"/>
                    <a:pt x="38717" y="29795"/>
                    <a:pt x="38883" y="29424"/>
                  </a:cubicBezTo>
                  <a:lnTo>
                    <a:pt x="39657" y="27654"/>
                  </a:lnTo>
                  <a:cubicBezTo>
                    <a:pt x="39821" y="27154"/>
                    <a:pt x="39600" y="26658"/>
                    <a:pt x="39157" y="26437"/>
                  </a:cubicBezTo>
                  <a:lnTo>
                    <a:pt x="38715" y="26269"/>
                  </a:lnTo>
                  <a:cubicBezTo>
                    <a:pt x="39104" y="24999"/>
                    <a:pt x="39379" y="23725"/>
                    <a:pt x="39547" y="22344"/>
                  </a:cubicBezTo>
                  <a:lnTo>
                    <a:pt x="39989" y="22344"/>
                  </a:lnTo>
                  <a:cubicBezTo>
                    <a:pt x="40485" y="22344"/>
                    <a:pt x="40927" y="21955"/>
                    <a:pt x="40927" y="21460"/>
                  </a:cubicBezTo>
                  <a:lnTo>
                    <a:pt x="40927" y="19522"/>
                  </a:lnTo>
                  <a:cubicBezTo>
                    <a:pt x="40927" y="19026"/>
                    <a:pt x="40485" y="18584"/>
                    <a:pt x="39989" y="18584"/>
                  </a:cubicBezTo>
                  <a:lnTo>
                    <a:pt x="39547" y="18584"/>
                  </a:lnTo>
                  <a:cubicBezTo>
                    <a:pt x="39436" y="17420"/>
                    <a:pt x="39157" y="16261"/>
                    <a:pt x="38883" y="15155"/>
                  </a:cubicBezTo>
                  <a:lnTo>
                    <a:pt x="39268" y="14987"/>
                  </a:lnTo>
                  <a:cubicBezTo>
                    <a:pt x="39768" y="14765"/>
                    <a:pt x="39989" y="14270"/>
                    <a:pt x="39821" y="13770"/>
                  </a:cubicBezTo>
                  <a:lnTo>
                    <a:pt x="39104" y="12000"/>
                  </a:lnTo>
                  <a:cubicBezTo>
                    <a:pt x="38932" y="11613"/>
                    <a:pt x="38589" y="11394"/>
                    <a:pt x="38212" y="11394"/>
                  </a:cubicBezTo>
                  <a:cubicBezTo>
                    <a:pt x="38105" y="11394"/>
                    <a:pt x="37996" y="11411"/>
                    <a:pt x="37888" y="11447"/>
                  </a:cubicBezTo>
                  <a:lnTo>
                    <a:pt x="37445" y="11615"/>
                  </a:lnTo>
                  <a:cubicBezTo>
                    <a:pt x="36834" y="10451"/>
                    <a:pt x="36118" y="9345"/>
                    <a:pt x="35286" y="8350"/>
                  </a:cubicBezTo>
                  <a:lnTo>
                    <a:pt x="35618" y="8018"/>
                  </a:lnTo>
                  <a:cubicBezTo>
                    <a:pt x="35950" y="7633"/>
                    <a:pt x="35950" y="7080"/>
                    <a:pt x="35618" y="6691"/>
                  </a:cubicBezTo>
                  <a:lnTo>
                    <a:pt x="34237" y="5310"/>
                  </a:lnTo>
                  <a:cubicBezTo>
                    <a:pt x="34071" y="5144"/>
                    <a:pt x="33836" y="5061"/>
                    <a:pt x="33594" y="5061"/>
                  </a:cubicBezTo>
                  <a:cubicBezTo>
                    <a:pt x="33351" y="5061"/>
                    <a:pt x="33102" y="5144"/>
                    <a:pt x="32910" y="5310"/>
                  </a:cubicBezTo>
                  <a:lnTo>
                    <a:pt x="32578" y="5642"/>
                  </a:lnTo>
                  <a:cubicBezTo>
                    <a:pt x="31693" y="4921"/>
                    <a:pt x="30751" y="4257"/>
                    <a:pt x="29702" y="3704"/>
                  </a:cubicBezTo>
                  <a:lnTo>
                    <a:pt x="29866" y="3262"/>
                  </a:lnTo>
                  <a:cubicBezTo>
                    <a:pt x="30087" y="2819"/>
                    <a:pt x="29866" y="2266"/>
                    <a:pt x="29423" y="2045"/>
                  </a:cubicBezTo>
                  <a:lnTo>
                    <a:pt x="27654" y="1271"/>
                  </a:lnTo>
                  <a:cubicBezTo>
                    <a:pt x="27543" y="1234"/>
                    <a:pt x="27429" y="1217"/>
                    <a:pt x="27318" y="1217"/>
                  </a:cubicBezTo>
                  <a:cubicBezTo>
                    <a:pt x="26930" y="1217"/>
                    <a:pt x="26567" y="1427"/>
                    <a:pt x="26437" y="1770"/>
                  </a:cubicBezTo>
                  <a:lnTo>
                    <a:pt x="26216" y="2213"/>
                  </a:lnTo>
                  <a:cubicBezTo>
                    <a:pt x="24999" y="1824"/>
                    <a:pt x="23671" y="1549"/>
                    <a:pt x="22344" y="1439"/>
                  </a:cubicBezTo>
                  <a:lnTo>
                    <a:pt x="22344" y="939"/>
                  </a:lnTo>
                  <a:cubicBezTo>
                    <a:pt x="22344" y="443"/>
                    <a:pt x="21959" y="1"/>
                    <a:pt x="21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29"/>
            <p:cNvSpPr/>
            <p:nvPr/>
          </p:nvSpPr>
          <p:spPr>
            <a:xfrm>
              <a:off x="2707550" y="3398600"/>
              <a:ext cx="188075" cy="188050"/>
            </a:xfrm>
            <a:custGeom>
              <a:avLst/>
              <a:gdLst/>
              <a:ahLst/>
              <a:cxnLst/>
              <a:rect l="l" t="t" r="r" b="b"/>
              <a:pathLst>
                <a:path w="7523" h="7522" extrusionOk="0">
                  <a:moveTo>
                    <a:pt x="3762" y="1328"/>
                  </a:moveTo>
                  <a:cubicBezTo>
                    <a:pt x="5089" y="1328"/>
                    <a:pt x="6195" y="2434"/>
                    <a:pt x="6195" y="3761"/>
                  </a:cubicBezTo>
                  <a:cubicBezTo>
                    <a:pt x="6195" y="5142"/>
                    <a:pt x="5089" y="6248"/>
                    <a:pt x="3762" y="6248"/>
                  </a:cubicBezTo>
                  <a:cubicBezTo>
                    <a:pt x="2381" y="6248"/>
                    <a:pt x="1328" y="5142"/>
                    <a:pt x="1328" y="3761"/>
                  </a:cubicBezTo>
                  <a:cubicBezTo>
                    <a:pt x="1328" y="2434"/>
                    <a:pt x="2381" y="1328"/>
                    <a:pt x="3762" y="1328"/>
                  </a:cubicBezTo>
                  <a:close/>
                  <a:moveTo>
                    <a:pt x="3762" y="0"/>
                  </a:moveTo>
                  <a:cubicBezTo>
                    <a:pt x="1660" y="0"/>
                    <a:pt x="1" y="1713"/>
                    <a:pt x="1" y="3761"/>
                  </a:cubicBezTo>
                  <a:cubicBezTo>
                    <a:pt x="1" y="5863"/>
                    <a:pt x="1660" y="7522"/>
                    <a:pt x="3762" y="7522"/>
                  </a:cubicBezTo>
                  <a:cubicBezTo>
                    <a:pt x="5863" y="7522"/>
                    <a:pt x="7523" y="5863"/>
                    <a:pt x="7523" y="3761"/>
                  </a:cubicBezTo>
                  <a:cubicBezTo>
                    <a:pt x="7523" y="1713"/>
                    <a:pt x="5863" y="0"/>
                    <a:pt x="37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29"/>
            <p:cNvSpPr/>
            <p:nvPr/>
          </p:nvSpPr>
          <p:spPr>
            <a:xfrm>
              <a:off x="2775375" y="3271400"/>
              <a:ext cx="51125" cy="51125"/>
            </a:xfrm>
            <a:custGeom>
              <a:avLst/>
              <a:gdLst/>
              <a:ahLst/>
              <a:cxnLst/>
              <a:rect l="l" t="t" r="r" b="b"/>
              <a:pathLst>
                <a:path w="2045" h="2045" extrusionOk="0">
                  <a:moveTo>
                    <a:pt x="1049" y="0"/>
                  </a:moveTo>
                  <a:cubicBezTo>
                    <a:pt x="496" y="0"/>
                    <a:pt x="0" y="442"/>
                    <a:pt x="0" y="996"/>
                  </a:cubicBezTo>
                  <a:cubicBezTo>
                    <a:pt x="0" y="1602"/>
                    <a:pt x="496" y="2044"/>
                    <a:pt x="1049" y="2044"/>
                  </a:cubicBezTo>
                  <a:cubicBezTo>
                    <a:pt x="1602" y="2044"/>
                    <a:pt x="2044" y="1602"/>
                    <a:pt x="2044" y="996"/>
                  </a:cubicBezTo>
                  <a:cubicBezTo>
                    <a:pt x="2044" y="442"/>
                    <a:pt x="1602" y="0"/>
                    <a:pt x="1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29"/>
            <p:cNvSpPr/>
            <p:nvPr/>
          </p:nvSpPr>
          <p:spPr>
            <a:xfrm>
              <a:off x="2775375" y="3664075"/>
              <a:ext cx="51125" cy="51125"/>
            </a:xfrm>
            <a:custGeom>
              <a:avLst/>
              <a:gdLst/>
              <a:ahLst/>
              <a:cxnLst/>
              <a:rect l="l" t="t" r="r" b="b"/>
              <a:pathLst>
                <a:path w="2045" h="2045" extrusionOk="0">
                  <a:moveTo>
                    <a:pt x="1049" y="0"/>
                  </a:moveTo>
                  <a:cubicBezTo>
                    <a:pt x="496" y="0"/>
                    <a:pt x="0" y="443"/>
                    <a:pt x="0" y="996"/>
                  </a:cubicBezTo>
                  <a:cubicBezTo>
                    <a:pt x="0" y="1602"/>
                    <a:pt x="496" y="2044"/>
                    <a:pt x="1049" y="2044"/>
                  </a:cubicBezTo>
                  <a:cubicBezTo>
                    <a:pt x="1602" y="2044"/>
                    <a:pt x="2044" y="1602"/>
                    <a:pt x="2044" y="996"/>
                  </a:cubicBezTo>
                  <a:cubicBezTo>
                    <a:pt x="2044" y="443"/>
                    <a:pt x="1602" y="0"/>
                    <a:pt x="1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29"/>
            <p:cNvSpPr/>
            <p:nvPr/>
          </p:nvSpPr>
          <p:spPr>
            <a:xfrm>
              <a:off x="2912200" y="3329100"/>
              <a:ext cx="56775" cy="50500"/>
            </a:xfrm>
            <a:custGeom>
              <a:avLst/>
              <a:gdLst/>
              <a:ahLst/>
              <a:cxnLst/>
              <a:rect l="l" t="t" r="r" b="b"/>
              <a:pathLst>
                <a:path w="2271" h="2020" extrusionOk="0">
                  <a:moveTo>
                    <a:pt x="1107" y="1"/>
                  </a:moveTo>
                  <a:cubicBezTo>
                    <a:pt x="844" y="1"/>
                    <a:pt x="582" y="97"/>
                    <a:pt x="390" y="289"/>
                  </a:cubicBezTo>
                  <a:cubicBezTo>
                    <a:pt x="0" y="679"/>
                    <a:pt x="0" y="1342"/>
                    <a:pt x="390" y="1727"/>
                  </a:cubicBezTo>
                  <a:cubicBezTo>
                    <a:pt x="582" y="1922"/>
                    <a:pt x="844" y="2019"/>
                    <a:pt x="1107" y="2019"/>
                  </a:cubicBezTo>
                  <a:cubicBezTo>
                    <a:pt x="1370" y="2019"/>
                    <a:pt x="1633" y="1922"/>
                    <a:pt x="1828" y="1727"/>
                  </a:cubicBezTo>
                  <a:cubicBezTo>
                    <a:pt x="2270" y="1342"/>
                    <a:pt x="2270" y="679"/>
                    <a:pt x="1828" y="289"/>
                  </a:cubicBezTo>
                  <a:cubicBezTo>
                    <a:pt x="1633" y="97"/>
                    <a:pt x="1370" y="1"/>
                    <a:pt x="11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29"/>
            <p:cNvSpPr/>
            <p:nvPr/>
          </p:nvSpPr>
          <p:spPr>
            <a:xfrm>
              <a:off x="2634325" y="3606000"/>
              <a:ext cx="56675" cy="51475"/>
            </a:xfrm>
            <a:custGeom>
              <a:avLst/>
              <a:gdLst/>
              <a:ahLst/>
              <a:cxnLst/>
              <a:rect l="l" t="t" r="r" b="b"/>
              <a:pathLst>
                <a:path w="2267" h="2059" extrusionOk="0">
                  <a:moveTo>
                    <a:pt x="1133" y="0"/>
                  </a:moveTo>
                  <a:cubicBezTo>
                    <a:pt x="870" y="0"/>
                    <a:pt x="607" y="111"/>
                    <a:pt x="386" y="332"/>
                  </a:cubicBezTo>
                  <a:cubicBezTo>
                    <a:pt x="1" y="717"/>
                    <a:pt x="1" y="1381"/>
                    <a:pt x="386" y="1770"/>
                  </a:cubicBezTo>
                  <a:cubicBezTo>
                    <a:pt x="607" y="1962"/>
                    <a:pt x="870" y="2059"/>
                    <a:pt x="1133" y="2059"/>
                  </a:cubicBezTo>
                  <a:cubicBezTo>
                    <a:pt x="1397" y="2059"/>
                    <a:pt x="1660" y="1962"/>
                    <a:pt x="1881" y="1770"/>
                  </a:cubicBezTo>
                  <a:cubicBezTo>
                    <a:pt x="2266" y="1381"/>
                    <a:pt x="2266" y="717"/>
                    <a:pt x="1881" y="332"/>
                  </a:cubicBezTo>
                  <a:cubicBezTo>
                    <a:pt x="1660" y="111"/>
                    <a:pt x="1397" y="0"/>
                    <a:pt x="1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29"/>
            <p:cNvSpPr/>
            <p:nvPr/>
          </p:nvSpPr>
          <p:spPr>
            <a:xfrm>
              <a:off x="2971700" y="3467725"/>
              <a:ext cx="51125" cy="51125"/>
            </a:xfrm>
            <a:custGeom>
              <a:avLst/>
              <a:gdLst/>
              <a:ahLst/>
              <a:cxnLst/>
              <a:rect l="l" t="t" r="r" b="b"/>
              <a:pathLst>
                <a:path w="2045" h="2045" extrusionOk="0">
                  <a:moveTo>
                    <a:pt x="1049" y="1"/>
                  </a:moveTo>
                  <a:cubicBezTo>
                    <a:pt x="496" y="1"/>
                    <a:pt x="1" y="443"/>
                    <a:pt x="1" y="996"/>
                  </a:cubicBezTo>
                  <a:cubicBezTo>
                    <a:pt x="1" y="1602"/>
                    <a:pt x="496" y="2045"/>
                    <a:pt x="1049" y="2045"/>
                  </a:cubicBezTo>
                  <a:cubicBezTo>
                    <a:pt x="1602" y="2045"/>
                    <a:pt x="2045" y="1602"/>
                    <a:pt x="2045" y="996"/>
                  </a:cubicBezTo>
                  <a:cubicBezTo>
                    <a:pt x="2045" y="443"/>
                    <a:pt x="1602" y="1"/>
                    <a:pt x="1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29"/>
            <p:cNvSpPr/>
            <p:nvPr/>
          </p:nvSpPr>
          <p:spPr>
            <a:xfrm>
              <a:off x="2579025" y="3467725"/>
              <a:ext cx="51125" cy="51125"/>
            </a:xfrm>
            <a:custGeom>
              <a:avLst/>
              <a:gdLst/>
              <a:ahLst/>
              <a:cxnLst/>
              <a:rect l="l" t="t" r="r" b="b"/>
              <a:pathLst>
                <a:path w="2045" h="2045" extrusionOk="0">
                  <a:moveTo>
                    <a:pt x="1049" y="1"/>
                  </a:moveTo>
                  <a:cubicBezTo>
                    <a:pt x="496" y="1"/>
                    <a:pt x="1" y="443"/>
                    <a:pt x="1" y="996"/>
                  </a:cubicBezTo>
                  <a:cubicBezTo>
                    <a:pt x="1" y="1602"/>
                    <a:pt x="496" y="2045"/>
                    <a:pt x="1049" y="2045"/>
                  </a:cubicBezTo>
                  <a:cubicBezTo>
                    <a:pt x="1602" y="2045"/>
                    <a:pt x="2045" y="1602"/>
                    <a:pt x="2045" y="996"/>
                  </a:cubicBezTo>
                  <a:cubicBezTo>
                    <a:pt x="2045" y="443"/>
                    <a:pt x="1602" y="1"/>
                    <a:pt x="1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29"/>
            <p:cNvSpPr/>
            <p:nvPr/>
          </p:nvSpPr>
          <p:spPr>
            <a:xfrm>
              <a:off x="2912200" y="3606000"/>
              <a:ext cx="56775" cy="51475"/>
            </a:xfrm>
            <a:custGeom>
              <a:avLst/>
              <a:gdLst/>
              <a:ahLst/>
              <a:cxnLst/>
              <a:rect l="l" t="t" r="r" b="b"/>
              <a:pathLst>
                <a:path w="2271" h="2059" extrusionOk="0">
                  <a:moveTo>
                    <a:pt x="1107" y="0"/>
                  </a:moveTo>
                  <a:cubicBezTo>
                    <a:pt x="844" y="0"/>
                    <a:pt x="582" y="111"/>
                    <a:pt x="390" y="332"/>
                  </a:cubicBezTo>
                  <a:cubicBezTo>
                    <a:pt x="0" y="717"/>
                    <a:pt x="0" y="1381"/>
                    <a:pt x="390" y="1770"/>
                  </a:cubicBezTo>
                  <a:cubicBezTo>
                    <a:pt x="582" y="1962"/>
                    <a:pt x="844" y="2059"/>
                    <a:pt x="1107" y="2059"/>
                  </a:cubicBezTo>
                  <a:cubicBezTo>
                    <a:pt x="1370" y="2059"/>
                    <a:pt x="1633" y="1962"/>
                    <a:pt x="1828" y="1770"/>
                  </a:cubicBezTo>
                  <a:cubicBezTo>
                    <a:pt x="2270" y="1381"/>
                    <a:pt x="2270" y="717"/>
                    <a:pt x="1828" y="332"/>
                  </a:cubicBezTo>
                  <a:cubicBezTo>
                    <a:pt x="1633" y="111"/>
                    <a:pt x="1370" y="0"/>
                    <a:pt x="11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29"/>
            <p:cNvSpPr/>
            <p:nvPr/>
          </p:nvSpPr>
          <p:spPr>
            <a:xfrm>
              <a:off x="2634325" y="3329100"/>
              <a:ext cx="56675" cy="50500"/>
            </a:xfrm>
            <a:custGeom>
              <a:avLst/>
              <a:gdLst/>
              <a:ahLst/>
              <a:cxnLst/>
              <a:rect l="l" t="t" r="r" b="b"/>
              <a:pathLst>
                <a:path w="2267" h="2020" extrusionOk="0">
                  <a:moveTo>
                    <a:pt x="1133" y="1"/>
                  </a:moveTo>
                  <a:cubicBezTo>
                    <a:pt x="870" y="1"/>
                    <a:pt x="607" y="97"/>
                    <a:pt x="386" y="289"/>
                  </a:cubicBezTo>
                  <a:cubicBezTo>
                    <a:pt x="1" y="679"/>
                    <a:pt x="1" y="1342"/>
                    <a:pt x="386" y="1727"/>
                  </a:cubicBezTo>
                  <a:cubicBezTo>
                    <a:pt x="607" y="1922"/>
                    <a:pt x="870" y="2019"/>
                    <a:pt x="1133" y="2019"/>
                  </a:cubicBezTo>
                  <a:cubicBezTo>
                    <a:pt x="1397" y="2019"/>
                    <a:pt x="1660" y="1922"/>
                    <a:pt x="1881" y="1727"/>
                  </a:cubicBezTo>
                  <a:cubicBezTo>
                    <a:pt x="2266" y="1342"/>
                    <a:pt x="2266" y="679"/>
                    <a:pt x="1881" y="289"/>
                  </a:cubicBezTo>
                  <a:cubicBezTo>
                    <a:pt x="1660" y="97"/>
                    <a:pt x="1397" y="1"/>
                    <a:pt x="1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29"/>
            <p:cNvSpPr/>
            <p:nvPr/>
          </p:nvSpPr>
          <p:spPr>
            <a:xfrm>
              <a:off x="238125" y="2593875"/>
              <a:ext cx="1410325" cy="1410350"/>
            </a:xfrm>
            <a:custGeom>
              <a:avLst/>
              <a:gdLst/>
              <a:ahLst/>
              <a:cxnLst/>
              <a:rect l="l" t="t" r="r" b="b"/>
              <a:pathLst>
                <a:path w="56413" h="56414" extrusionOk="0">
                  <a:moveTo>
                    <a:pt x="28206" y="11615"/>
                  </a:moveTo>
                  <a:cubicBezTo>
                    <a:pt x="37334" y="11615"/>
                    <a:pt x="44798" y="19026"/>
                    <a:pt x="44798" y="28207"/>
                  </a:cubicBezTo>
                  <a:cubicBezTo>
                    <a:pt x="44798" y="37388"/>
                    <a:pt x="37334" y="44799"/>
                    <a:pt x="28206" y="44799"/>
                  </a:cubicBezTo>
                  <a:cubicBezTo>
                    <a:pt x="19026" y="44799"/>
                    <a:pt x="11614" y="37388"/>
                    <a:pt x="11614" y="28207"/>
                  </a:cubicBezTo>
                  <a:cubicBezTo>
                    <a:pt x="11614" y="19026"/>
                    <a:pt x="19026" y="11615"/>
                    <a:pt x="28206" y="11615"/>
                  </a:cubicBezTo>
                  <a:close/>
                  <a:moveTo>
                    <a:pt x="26879" y="1"/>
                  </a:moveTo>
                  <a:cubicBezTo>
                    <a:pt x="26162" y="1"/>
                    <a:pt x="25609" y="554"/>
                    <a:pt x="25609" y="1271"/>
                  </a:cubicBezTo>
                  <a:lnTo>
                    <a:pt x="25609" y="1934"/>
                  </a:lnTo>
                  <a:cubicBezTo>
                    <a:pt x="23893" y="2103"/>
                    <a:pt x="22233" y="2434"/>
                    <a:pt x="20685" y="2877"/>
                  </a:cubicBezTo>
                  <a:lnTo>
                    <a:pt x="20463" y="2266"/>
                  </a:lnTo>
                  <a:cubicBezTo>
                    <a:pt x="20260" y="1775"/>
                    <a:pt x="19783" y="1497"/>
                    <a:pt x="19280" y="1497"/>
                  </a:cubicBezTo>
                  <a:cubicBezTo>
                    <a:pt x="19104" y="1497"/>
                    <a:pt x="18924" y="1531"/>
                    <a:pt x="18751" y="1603"/>
                  </a:cubicBezTo>
                  <a:lnTo>
                    <a:pt x="16318" y="2598"/>
                  </a:lnTo>
                  <a:cubicBezTo>
                    <a:pt x="15654" y="2877"/>
                    <a:pt x="15322" y="3594"/>
                    <a:pt x="15597" y="4257"/>
                  </a:cubicBezTo>
                  <a:lnTo>
                    <a:pt x="15875" y="4868"/>
                  </a:lnTo>
                  <a:cubicBezTo>
                    <a:pt x="14269" y="5695"/>
                    <a:pt x="12831" y="6638"/>
                    <a:pt x="11451" y="7744"/>
                  </a:cubicBezTo>
                  <a:lnTo>
                    <a:pt x="11008" y="7301"/>
                  </a:lnTo>
                  <a:cubicBezTo>
                    <a:pt x="10758" y="7051"/>
                    <a:pt x="10426" y="6926"/>
                    <a:pt x="10095" y="6926"/>
                  </a:cubicBezTo>
                  <a:cubicBezTo>
                    <a:pt x="9763" y="6926"/>
                    <a:pt x="9431" y="7051"/>
                    <a:pt x="9181" y="7301"/>
                  </a:cubicBezTo>
                  <a:lnTo>
                    <a:pt x="7300" y="9182"/>
                  </a:lnTo>
                  <a:cubicBezTo>
                    <a:pt x="6805" y="9677"/>
                    <a:pt x="6805" y="10509"/>
                    <a:pt x="7300" y="11005"/>
                  </a:cubicBezTo>
                  <a:lnTo>
                    <a:pt x="7743" y="11447"/>
                  </a:lnTo>
                  <a:cubicBezTo>
                    <a:pt x="6747" y="12721"/>
                    <a:pt x="5863" y="14049"/>
                    <a:pt x="5035" y="15429"/>
                  </a:cubicBezTo>
                  <a:lnTo>
                    <a:pt x="4482" y="15208"/>
                  </a:lnTo>
                  <a:cubicBezTo>
                    <a:pt x="4310" y="15137"/>
                    <a:pt x="4130" y="15102"/>
                    <a:pt x="3953" y="15102"/>
                  </a:cubicBezTo>
                  <a:cubicBezTo>
                    <a:pt x="3450" y="15102"/>
                    <a:pt x="2972" y="15380"/>
                    <a:pt x="2765" y="15872"/>
                  </a:cubicBezTo>
                  <a:lnTo>
                    <a:pt x="1717" y="18305"/>
                  </a:lnTo>
                  <a:cubicBezTo>
                    <a:pt x="1438" y="18969"/>
                    <a:pt x="1770" y="19743"/>
                    <a:pt x="2433" y="20022"/>
                  </a:cubicBezTo>
                  <a:lnTo>
                    <a:pt x="2987" y="20243"/>
                  </a:lnTo>
                  <a:cubicBezTo>
                    <a:pt x="2433" y="21955"/>
                    <a:pt x="2102" y="23725"/>
                    <a:pt x="1880" y="25606"/>
                  </a:cubicBezTo>
                  <a:lnTo>
                    <a:pt x="1274" y="25606"/>
                  </a:lnTo>
                  <a:cubicBezTo>
                    <a:pt x="553" y="25606"/>
                    <a:pt x="0" y="26159"/>
                    <a:pt x="0" y="26880"/>
                  </a:cubicBezTo>
                  <a:lnTo>
                    <a:pt x="0" y="29535"/>
                  </a:lnTo>
                  <a:cubicBezTo>
                    <a:pt x="0" y="30251"/>
                    <a:pt x="553" y="30804"/>
                    <a:pt x="1274" y="30804"/>
                  </a:cubicBezTo>
                  <a:lnTo>
                    <a:pt x="1880" y="30804"/>
                  </a:lnTo>
                  <a:cubicBezTo>
                    <a:pt x="2049" y="32464"/>
                    <a:pt x="2380" y="34012"/>
                    <a:pt x="2823" y="35561"/>
                  </a:cubicBezTo>
                  <a:lnTo>
                    <a:pt x="2212" y="35782"/>
                  </a:lnTo>
                  <a:cubicBezTo>
                    <a:pt x="1549" y="36061"/>
                    <a:pt x="1217" y="36777"/>
                    <a:pt x="1495" y="37441"/>
                  </a:cubicBezTo>
                  <a:lnTo>
                    <a:pt x="2491" y="39932"/>
                  </a:lnTo>
                  <a:cubicBezTo>
                    <a:pt x="2703" y="40444"/>
                    <a:pt x="3180" y="40724"/>
                    <a:pt x="3692" y="40724"/>
                  </a:cubicBezTo>
                  <a:cubicBezTo>
                    <a:pt x="3843" y="40724"/>
                    <a:pt x="3998" y="40700"/>
                    <a:pt x="4150" y="40649"/>
                  </a:cubicBezTo>
                  <a:lnTo>
                    <a:pt x="4756" y="40375"/>
                  </a:lnTo>
                  <a:cubicBezTo>
                    <a:pt x="5588" y="42034"/>
                    <a:pt x="6637" y="43525"/>
                    <a:pt x="7743" y="44963"/>
                  </a:cubicBezTo>
                  <a:lnTo>
                    <a:pt x="7300" y="45405"/>
                  </a:lnTo>
                  <a:cubicBezTo>
                    <a:pt x="6805" y="45905"/>
                    <a:pt x="6805" y="46733"/>
                    <a:pt x="7300" y="47233"/>
                  </a:cubicBezTo>
                  <a:lnTo>
                    <a:pt x="9181" y="49113"/>
                  </a:lnTo>
                  <a:cubicBezTo>
                    <a:pt x="9431" y="49361"/>
                    <a:pt x="9763" y="49485"/>
                    <a:pt x="10095" y="49485"/>
                  </a:cubicBezTo>
                  <a:cubicBezTo>
                    <a:pt x="10426" y="49485"/>
                    <a:pt x="10758" y="49361"/>
                    <a:pt x="11008" y="49113"/>
                  </a:cubicBezTo>
                  <a:lnTo>
                    <a:pt x="11451" y="48671"/>
                  </a:lnTo>
                  <a:cubicBezTo>
                    <a:pt x="12721" y="49666"/>
                    <a:pt x="14048" y="50551"/>
                    <a:pt x="15433" y="51325"/>
                  </a:cubicBezTo>
                  <a:lnTo>
                    <a:pt x="15212" y="51931"/>
                  </a:lnTo>
                  <a:cubicBezTo>
                    <a:pt x="14933" y="52595"/>
                    <a:pt x="15212" y="53369"/>
                    <a:pt x="15875" y="53648"/>
                  </a:cubicBezTo>
                  <a:lnTo>
                    <a:pt x="18309" y="54644"/>
                  </a:lnTo>
                  <a:cubicBezTo>
                    <a:pt x="18481" y="54715"/>
                    <a:pt x="18657" y="54749"/>
                    <a:pt x="18828" y="54749"/>
                  </a:cubicBezTo>
                  <a:cubicBezTo>
                    <a:pt x="19315" y="54749"/>
                    <a:pt x="19762" y="54471"/>
                    <a:pt x="19968" y="53980"/>
                  </a:cubicBezTo>
                  <a:lnTo>
                    <a:pt x="20242" y="53427"/>
                  </a:lnTo>
                  <a:cubicBezTo>
                    <a:pt x="21959" y="53922"/>
                    <a:pt x="23729" y="54312"/>
                    <a:pt x="25609" y="54475"/>
                  </a:cubicBezTo>
                  <a:lnTo>
                    <a:pt x="25609" y="55139"/>
                  </a:lnTo>
                  <a:cubicBezTo>
                    <a:pt x="25609" y="55860"/>
                    <a:pt x="26162" y="56413"/>
                    <a:pt x="26879" y="56413"/>
                  </a:cubicBezTo>
                  <a:lnTo>
                    <a:pt x="29534" y="56413"/>
                  </a:lnTo>
                  <a:cubicBezTo>
                    <a:pt x="30255" y="56413"/>
                    <a:pt x="30808" y="55860"/>
                    <a:pt x="30808" y="55139"/>
                  </a:cubicBezTo>
                  <a:lnTo>
                    <a:pt x="30808" y="54475"/>
                  </a:lnTo>
                  <a:cubicBezTo>
                    <a:pt x="32520" y="54312"/>
                    <a:pt x="34126" y="54033"/>
                    <a:pt x="35728" y="53537"/>
                  </a:cubicBezTo>
                  <a:lnTo>
                    <a:pt x="35949" y="54144"/>
                  </a:lnTo>
                  <a:cubicBezTo>
                    <a:pt x="36156" y="54634"/>
                    <a:pt x="36633" y="54915"/>
                    <a:pt x="37136" y="54915"/>
                  </a:cubicBezTo>
                  <a:cubicBezTo>
                    <a:pt x="37313" y="54915"/>
                    <a:pt x="37493" y="54880"/>
                    <a:pt x="37666" y="54807"/>
                  </a:cubicBezTo>
                  <a:lnTo>
                    <a:pt x="40100" y="53812"/>
                  </a:lnTo>
                  <a:cubicBezTo>
                    <a:pt x="40763" y="53591"/>
                    <a:pt x="41038" y="52816"/>
                    <a:pt x="40816" y="52153"/>
                  </a:cubicBezTo>
                  <a:lnTo>
                    <a:pt x="40542" y="51546"/>
                  </a:lnTo>
                  <a:cubicBezTo>
                    <a:pt x="42144" y="50715"/>
                    <a:pt x="43582" y="49777"/>
                    <a:pt x="44967" y="48671"/>
                  </a:cubicBezTo>
                  <a:lnTo>
                    <a:pt x="45409" y="49113"/>
                  </a:lnTo>
                  <a:cubicBezTo>
                    <a:pt x="45657" y="49361"/>
                    <a:pt x="45989" y="49485"/>
                    <a:pt x="46321" y="49485"/>
                  </a:cubicBezTo>
                  <a:cubicBezTo>
                    <a:pt x="46652" y="49485"/>
                    <a:pt x="46984" y="49361"/>
                    <a:pt x="47232" y="49113"/>
                  </a:cubicBezTo>
                  <a:lnTo>
                    <a:pt x="49112" y="47233"/>
                  </a:lnTo>
                  <a:cubicBezTo>
                    <a:pt x="49612" y="46733"/>
                    <a:pt x="49612" y="45905"/>
                    <a:pt x="49112" y="45405"/>
                  </a:cubicBezTo>
                  <a:lnTo>
                    <a:pt x="48617" y="44963"/>
                  </a:lnTo>
                  <a:cubicBezTo>
                    <a:pt x="49665" y="43693"/>
                    <a:pt x="50550" y="42366"/>
                    <a:pt x="51325" y="40981"/>
                  </a:cubicBezTo>
                  <a:lnTo>
                    <a:pt x="51935" y="41202"/>
                  </a:lnTo>
                  <a:cubicBezTo>
                    <a:pt x="52108" y="41275"/>
                    <a:pt x="52285" y="41309"/>
                    <a:pt x="52456" y="41309"/>
                  </a:cubicBezTo>
                  <a:cubicBezTo>
                    <a:pt x="52943" y="41309"/>
                    <a:pt x="53388" y="41029"/>
                    <a:pt x="53594" y="40538"/>
                  </a:cubicBezTo>
                  <a:lnTo>
                    <a:pt x="54643" y="38105"/>
                  </a:lnTo>
                  <a:cubicBezTo>
                    <a:pt x="54922" y="37441"/>
                    <a:pt x="54643" y="36724"/>
                    <a:pt x="53979" y="36393"/>
                  </a:cubicBezTo>
                  <a:lnTo>
                    <a:pt x="53426" y="36171"/>
                  </a:lnTo>
                  <a:cubicBezTo>
                    <a:pt x="53926" y="34455"/>
                    <a:pt x="54311" y="32685"/>
                    <a:pt x="54479" y="30804"/>
                  </a:cubicBezTo>
                  <a:lnTo>
                    <a:pt x="55143" y="30804"/>
                  </a:lnTo>
                  <a:cubicBezTo>
                    <a:pt x="55860" y="30804"/>
                    <a:pt x="56413" y="30251"/>
                    <a:pt x="56413" y="29535"/>
                  </a:cubicBezTo>
                  <a:lnTo>
                    <a:pt x="56413" y="26880"/>
                  </a:lnTo>
                  <a:cubicBezTo>
                    <a:pt x="56413" y="26159"/>
                    <a:pt x="55860" y="25606"/>
                    <a:pt x="55143" y="25606"/>
                  </a:cubicBezTo>
                  <a:lnTo>
                    <a:pt x="54479" y="25606"/>
                  </a:lnTo>
                  <a:cubicBezTo>
                    <a:pt x="54311" y="23946"/>
                    <a:pt x="54037" y="22398"/>
                    <a:pt x="53594" y="20849"/>
                  </a:cubicBezTo>
                  <a:lnTo>
                    <a:pt x="54201" y="20628"/>
                  </a:lnTo>
                  <a:cubicBezTo>
                    <a:pt x="54811" y="20354"/>
                    <a:pt x="55143" y="19632"/>
                    <a:pt x="54864" y="18969"/>
                  </a:cubicBezTo>
                  <a:lnTo>
                    <a:pt x="53926" y="16482"/>
                  </a:lnTo>
                  <a:cubicBezTo>
                    <a:pt x="53711" y="15969"/>
                    <a:pt x="53199" y="15686"/>
                    <a:pt x="52698" y="15686"/>
                  </a:cubicBezTo>
                  <a:cubicBezTo>
                    <a:pt x="52551" y="15686"/>
                    <a:pt x="52405" y="15711"/>
                    <a:pt x="52267" y="15761"/>
                  </a:cubicBezTo>
                  <a:lnTo>
                    <a:pt x="51656" y="16040"/>
                  </a:lnTo>
                  <a:cubicBezTo>
                    <a:pt x="50772" y="14381"/>
                    <a:pt x="49776" y="12885"/>
                    <a:pt x="48617" y="11447"/>
                  </a:cubicBezTo>
                  <a:lnTo>
                    <a:pt x="49112" y="11005"/>
                  </a:lnTo>
                  <a:cubicBezTo>
                    <a:pt x="49612" y="10509"/>
                    <a:pt x="49612" y="9677"/>
                    <a:pt x="49112" y="9182"/>
                  </a:cubicBezTo>
                  <a:lnTo>
                    <a:pt x="47232" y="7301"/>
                  </a:lnTo>
                  <a:cubicBezTo>
                    <a:pt x="46984" y="7051"/>
                    <a:pt x="46652" y="6926"/>
                    <a:pt x="46321" y="6926"/>
                  </a:cubicBezTo>
                  <a:cubicBezTo>
                    <a:pt x="45989" y="6926"/>
                    <a:pt x="45657" y="7051"/>
                    <a:pt x="45409" y="7301"/>
                  </a:cubicBezTo>
                  <a:lnTo>
                    <a:pt x="44967" y="7744"/>
                  </a:lnTo>
                  <a:cubicBezTo>
                    <a:pt x="43692" y="6748"/>
                    <a:pt x="42365" y="5863"/>
                    <a:pt x="40985" y="5089"/>
                  </a:cubicBezTo>
                  <a:lnTo>
                    <a:pt x="41206" y="4478"/>
                  </a:lnTo>
                  <a:cubicBezTo>
                    <a:pt x="41480" y="3815"/>
                    <a:pt x="41206" y="3098"/>
                    <a:pt x="40542" y="2819"/>
                  </a:cubicBezTo>
                  <a:lnTo>
                    <a:pt x="38109" y="1771"/>
                  </a:lnTo>
                  <a:cubicBezTo>
                    <a:pt x="37936" y="1698"/>
                    <a:pt x="37755" y="1663"/>
                    <a:pt x="37578" y="1663"/>
                  </a:cubicBezTo>
                  <a:cubicBezTo>
                    <a:pt x="37075" y="1663"/>
                    <a:pt x="36598" y="1944"/>
                    <a:pt x="36392" y="2434"/>
                  </a:cubicBezTo>
                  <a:lnTo>
                    <a:pt x="36171" y="2987"/>
                  </a:lnTo>
                  <a:cubicBezTo>
                    <a:pt x="34458" y="2487"/>
                    <a:pt x="32631" y="2103"/>
                    <a:pt x="30808" y="1934"/>
                  </a:cubicBezTo>
                  <a:lnTo>
                    <a:pt x="30808" y="1271"/>
                  </a:lnTo>
                  <a:cubicBezTo>
                    <a:pt x="30808" y="554"/>
                    <a:pt x="30255" y="1"/>
                    <a:pt x="29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29"/>
            <p:cNvSpPr/>
            <p:nvPr/>
          </p:nvSpPr>
          <p:spPr>
            <a:xfrm>
              <a:off x="813300" y="3169075"/>
              <a:ext cx="259975" cy="259950"/>
            </a:xfrm>
            <a:custGeom>
              <a:avLst/>
              <a:gdLst/>
              <a:ahLst/>
              <a:cxnLst/>
              <a:rect l="l" t="t" r="r" b="b"/>
              <a:pathLst>
                <a:path w="10399" h="10398" extrusionOk="0">
                  <a:moveTo>
                    <a:pt x="5199" y="1823"/>
                  </a:moveTo>
                  <a:cubicBezTo>
                    <a:pt x="7080" y="1823"/>
                    <a:pt x="8575" y="3319"/>
                    <a:pt x="8575" y="5199"/>
                  </a:cubicBezTo>
                  <a:cubicBezTo>
                    <a:pt x="8575" y="7080"/>
                    <a:pt x="7080" y="8571"/>
                    <a:pt x="5199" y="8571"/>
                  </a:cubicBezTo>
                  <a:cubicBezTo>
                    <a:pt x="3319" y="8571"/>
                    <a:pt x="1828" y="7080"/>
                    <a:pt x="1828" y="5199"/>
                  </a:cubicBezTo>
                  <a:cubicBezTo>
                    <a:pt x="1828" y="3319"/>
                    <a:pt x="3319" y="1823"/>
                    <a:pt x="5199" y="1823"/>
                  </a:cubicBezTo>
                  <a:close/>
                  <a:moveTo>
                    <a:pt x="5199" y="0"/>
                  </a:moveTo>
                  <a:cubicBezTo>
                    <a:pt x="2323" y="0"/>
                    <a:pt x="1" y="2323"/>
                    <a:pt x="1" y="5199"/>
                  </a:cubicBezTo>
                  <a:cubicBezTo>
                    <a:pt x="1" y="8075"/>
                    <a:pt x="2323" y="10398"/>
                    <a:pt x="5199" y="10398"/>
                  </a:cubicBezTo>
                  <a:cubicBezTo>
                    <a:pt x="8075" y="10398"/>
                    <a:pt x="10398" y="8075"/>
                    <a:pt x="10398" y="5199"/>
                  </a:cubicBezTo>
                  <a:cubicBezTo>
                    <a:pt x="10398" y="2323"/>
                    <a:pt x="8075" y="0"/>
                    <a:pt x="5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29"/>
            <p:cNvSpPr/>
            <p:nvPr/>
          </p:nvSpPr>
          <p:spPr>
            <a:xfrm>
              <a:off x="907325" y="2993425"/>
              <a:ext cx="70600" cy="70600"/>
            </a:xfrm>
            <a:custGeom>
              <a:avLst/>
              <a:gdLst/>
              <a:ahLst/>
              <a:cxnLst/>
              <a:rect l="l" t="t" r="r" b="b"/>
              <a:pathLst>
                <a:path w="2824" h="2824" extrusionOk="0">
                  <a:moveTo>
                    <a:pt x="1438" y="0"/>
                  </a:moveTo>
                  <a:cubicBezTo>
                    <a:pt x="664" y="0"/>
                    <a:pt x="0" y="611"/>
                    <a:pt x="0" y="1385"/>
                  </a:cubicBezTo>
                  <a:cubicBezTo>
                    <a:pt x="0" y="2159"/>
                    <a:pt x="664" y="2823"/>
                    <a:pt x="1438" y="2823"/>
                  </a:cubicBezTo>
                  <a:cubicBezTo>
                    <a:pt x="2213" y="2823"/>
                    <a:pt x="2823" y="2159"/>
                    <a:pt x="2823" y="1385"/>
                  </a:cubicBezTo>
                  <a:cubicBezTo>
                    <a:pt x="2823" y="611"/>
                    <a:pt x="2213" y="0"/>
                    <a:pt x="1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29"/>
            <p:cNvSpPr/>
            <p:nvPr/>
          </p:nvSpPr>
          <p:spPr>
            <a:xfrm>
              <a:off x="907325" y="3534100"/>
              <a:ext cx="70600" cy="70475"/>
            </a:xfrm>
            <a:custGeom>
              <a:avLst/>
              <a:gdLst/>
              <a:ahLst/>
              <a:cxnLst/>
              <a:rect l="l" t="t" r="r" b="b"/>
              <a:pathLst>
                <a:path w="2824" h="2819" extrusionOk="0">
                  <a:moveTo>
                    <a:pt x="1438" y="0"/>
                  </a:moveTo>
                  <a:cubicBezTo>
                    <a:pt x="664" y="0"/>
                    <a:pt x="0" y="664"/>
                    <a:pt x="0" y="1438"/>
                  </a:cubicBezTo>
                  <a:cubicBezTo>
                    <a:pt x="0" y="2213"/>
                    <a:pt x="664" y="2819"/>
                    <a:pt x="1438" y="2819"/>
                  </a:cubicBezTo>
                  <a:cubicBezTo>
                    <a:pt x="2213" y="2819"/>
                    <a:pt x="2823" y="2213"/>
                    <a:pt x="2823" y="1438"/>
                  </a:cubicBezTo>
                  <a:cubicBezTo>
                    <a:pt x="2823" y="664"/>
                    <a:pt x="2213" y="0"/>
                    <a:pt x="1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29"/>
            <p:cNvSpPr/>
            <p:nvPr/>
          </p:nvSpPr>
          <p:spPr>
            <a:xfrm>
              <a:off x="1095375" y="3071550"/>
              <a:ext cx="77450" cy="71975"/>
            </a:xfrm>
            <a:custGeom>
              <a:avLst/>
              <a:gdLst/>
              <a:ahLst/>
              <a:cxnLst/>
              <a:rect l="l" t="t" r="r" b="b"/>
              <a:pathLst>
                <a:path w="3098" h="2879" extrusionOk="0">
                  <a:moveTo>
                    <a:pt x="1549" y="0"/>
                  </a:moveTo>
                  <a:cubicBezTo>
                    <a:pt x="1189" y="0"/>
                    <a:pt x="830" y="138"/>
                    <a:pt x="553" y="415"/>
                  </a:cubicBezTo>
                  <a:cubicBezTo>
                    <a:pt x="0" y="968"/>
                    <a:pt x="0" y="1910"/>
                    <a:pt x="553" y="2463"/>
                  </a:cubicBezTo>
                  <a:cubicBezTo>
                    <a:pt x="830" y="2740"/>
                    <a:pt x="1189" y="2878"/>
                    <a:pt x="1549" y="2878"/>
                  </a:cubicBezTo>
                  <a:cubicBezTo>
                    <a:pt x="1908" y="2878"/>
                    <a:pt x="2268" y="2740"/>
                    <a:pt x="2544" y="2463"/>
                  </a:cubicBezTo>
                  <a:cubicBezTo>
                    <a:pt x="3097" y="1910"/>
                    <a:pt x="3097" y="968"/>
                    <a:pt x="2544" y="415"/>
                  </a:cubicBezTo>
                  <a:cubicBezTo>
                    <a:pt x="2268" y="138"/>
                    <a:pt x="1908" y="0"/>
                    <a:pt x="1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29"/>
            <p:cNvSpPr/>
            <p:nvPr/>
          </p:nvSpPr>
          <p:spPr>
            <a:xfrm>
              <a:off x="712425" y="3454600"/>
              <a:ext cx="77450" cy="71850"/>
            </a:xfrm>
            <a:custGeom>
              <a:avLst/>
              <a:gdLst/>
              <a:ahLst/>
              <a:cxnLst/>
              <a:rect l="l" t="t" r="r" b="b"/>
              <a:pathLst>
                <a:path w="3098" h="2874" extrusionOk="0">
                  <a:moveTo>
                    <a:pt x="1549" y="0"/>
                  </a:moveTo>
                  <a:cubicBezTo>
                    <a:pt x="1190" y="0"/>
                    <a:pt x="830" y="138"/>
                    <a:pt x="553" y="415"/>
                  </a:cubicBezTo>
                  <a:cubicBezTo>
                    <a:pt x="0" y="968"/>
                    <a:pt x="0" y="1906"/>
                    <a:pt x="553" y="2459"/>
                  </a:cubicBezTo>
                  <a:cubicBezTo>
                    <a:pt x="830" y="2736"/>
                    <a:pt x="1190" y="2874"/>
                    <a:pt x="1549" y="2874"/>
                  </a:cubicBezTo>
                  <a:cubicBezTo>
                    <a:pt x="1909" y="2874"/>
                    <a:pt x="2268" y="2736"/>
                    <a:pt x="2545" y="2459"/>
                  </a:cubicBezTo>
                  <a:cubicBezTo>
                    <a:pt x="3098" y="1906"/>
                    <a:pt x="3098" y="968"/>
                    <a:pt x="2545" y="415"/>
                  </a:cubicBezTo>
                  <a:cubicBezTo>
                    <a:pt x="2268" y="138"/>
                    <a:pt x="1909" y="0"/>
                    <a:pt x="1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29"/>
            <p:cNvSpPr/>
            <p:nvPr/>
          </p:nvSpPr>
          <p:spPr>
            <a:xfrm>
              <a:off x="1178325" y="3263100"/>
              <a:ext cx="70600" cy="71925"/>
            </a:xfrm>
            <a:custGeom>
              <a:avLst/>
              <a:gdLst/>
              <a:ahLst/>
              <a:cxnLst/>
              <a:rect l="l" t="t" r="r" b="b"/>
              <a:pathLst>
                <a:path w="2824" h="2877" extrusionOk="0">
                  <a:moveTo>
                    <a:pt x="1439" y="0"/>
                  </a:moveTo>
                  <a:cubicBezTo>
                    <a:pt x="664" y="0"/>
                    <a:pt x="1" y="664"/>
                    <a:pt x="1" y="1438"/>
                  </a:cubicBezTo>
                  <a:cubicBezTo>
                    <a:pt x="1" y="2212"/>
                    <a:pt x="664" y="2876"/>
                    <a:pt x="1439" y="2876"/>
                  </a:cubicBezTo>
                  <a:cubicBezTo>
                    <a:pt x="2213" y="2876"/>
                    <a:pt x="2823" y="2212"/>
                    <a:pt x="2823" y="1438"/>
                  </a:cubicBezTo>
                  <a:cubicBezTo>
                    <a:pt x="2823" y="664"/>
                    <a:pt x="2213" y="0"/>
                    <a:pt x="1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29"/>
            <p:cNvSpPr/>
            <p:nvPr/>
          </p:nvSpPr>
          <p:spPr>
            <a:xfrm>
              <a:off x="636325" y="3263100"/>
              <a:ext cx="71925" cy="71925"/>
            </a:xfrm>
            <a:custGeom>
              <a:avLst/>
              <a:gdLst/>
              <a:ahLst/>
              <a:cxnLst/>
              <a:rect l="l" t="t" r="r" b="b"/>
              <a:pathLst>
                <a:path w="2877" h="2877" extrusionOk="0">
                  <a:moveTo>
                    <a:pt x="1438" y="0"/>
                  </a:moveTo>
                  <a:cubicBezTo>
                    <a:pt x="664" y="0"/>
                    <a:pt x="0" y="664"/>
                    <a:pt x="0" y="1438"/>
                  </a:cubicBezTo>
                  <a:cubicBezTo>
                    <a:pt x="0" y="2212"/>
                    <a:pt x="664" y="2876"/>
                    <a:pt x="1438" y="2876"/>
                  </a:cubicBezTo>
                  <a:cubicBezTo>
                    <a:pt x="2213" y="2876"/>
                    <a:pt x="2876" y="2212"/>
                    <a:pt x="2876" y="1438"/>
                  </a:cubicBezTo>
                  <a:cubicBezTo>
                    <a:pt x="2876" y="664"/>
                    <a:pt x="2213" y="0"/>
                    <a:pt x="1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29"/>
            <p:cNvSpPr/>
            <p:nvPr/>
          </p:nvSpPr>
          <p:spPr>
            <a:xfrm>
              <a:off x="1095375" y="3454600"/>
              <a:ext cx="77450" cy="71850"/>
            </a:xfrm>
            <a:custGeom>
              <a:avLst/>
              <a:gdLst/>
              <a:ahLst/>
              <a:cxnLst/>
              <a:rect l="l" t="t" r="r" b="b"/>
              <a:pathLst>
                <a:path w="3098" h="2874" extrusionOk="0">
                  <a:moveTo>
                    <a:pt x="1549" y="0"/>
                  </a:moveTo>
                  <a:cubicBezTo>
                    <a:pt x="1189" y="0"/>
                    <a:pt x="830" y="138"/>
                    <a:pt x="553" y="415"/>
                  </a:cubicBezTo>
                  <a:cubicBezTo>
                    <a:pt x="0" y="968"/>
                    <a:pt x="0" y="1906"/>
                    <a:pt x="553" y="2459"/>
                  </a:cubicBezTo>
                  <a:cubicBezTo>
                    <a:pt x="830" y="2736"/>
                    <a:pt x="1189" y="2874"/>
                    <a:pt x="1549" y="2874"/>
                  </a:cubicBezTo>
                  <a:cubicBezTo>
                    <a:pt x="1908" y="2874"/>
                    <a:pt x="2268" y="2736"/>
                    <a:pt x="2544" y="2459"/>
                  </a:cubicBezTo>
                  <a:cubicBezTo>
                    <a:pt x="3097" y="1906"/>
                    <a:pt x="3097" y="968"/>
                    <a:pt x="2544" y="415"/>
                  </a:cubicBezTo>
                  <a:cubicBezTo>
                    <a:pt x="2268" y="138"/>
                    <a:pt x="1908" y="0"/>
                    <a:pt x="1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29"/>
            <p:cNvSpPr/>
            <p:nvPr/>
          </p:nvSpPr>
          <p:spPr>
            <a:xfrm>
              <a:off x="712425" y="3071550"/>
              <a:ext cx="77450" cy="71975"/>
            </a:xfrm>
            <a:custGeom>
              <a:avLst/>
              <a:gdLst/>
              <a:ahLst/>
              <a:cxnLst/>
              <a:rect l="l" t="t" r="r" b="b"/>
              <a:pathLst>
                <a:path w="3098" h="2879" extrusionOk="0">
                  <a:moveTo>
                    <a:pt x="1549" y="0"/>
                  </a:moveTo>
                  <a:cubicBezTo>
                    <a:pt x="1190" y="0"/>
                    <a:pt x="830" y="138"/>
                    <a:pt x="553" y="415"/>
                  </a:cubicBezTo>
                  <a:cubicBezTo>
                    <a:pt x="0" y="968"/>
                    <a:pt x="0" y="1910"/>
                    <a:pt x="553" y="2463"/>
                  </a:cubicBezTo>
                  <a:cubicBezTo>
                    <a:pt x="830" y="2740"/>
                    <a:pt x="1190" y="2878"/>
                    <a:pt x="1549" y="2878"/>
                  </a:cubicBezTo>
                  <a:cubicBezTo>
                    <a:pt x="1909" y="2878"/>
                    <a:pt x="2268" y="2740"/>
                    <a:pt x="2545" y="2463"/>
                  </a:cubicBezTo>
                  <a:cubicBezTo>
                    <a:pt x="3098" y="1910"/>
                    <a:pt x="3098" y="968"/>
                    <a:pt x="2545" y="415"/>
                  </a:cubicBezTo>
                  <a:cubicBezTo>
                    <a:pt x="2268" y="138"/>
                    <a:pt x="1909" y="0"/>
                    <a:pt x="1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29"/>
            <p:cNvSpPr/>
            <p:nvPr/>
          </p:nvSpPr>
          <p:spPr>
            <a:xfrm>
              <a:off x="402700" y="2512250"/>
              <a:ext cx="1243000" cy="470125"/>
            </a:xfrm>
            <a:custGeom>
              <a:avLst/>
              <a:gdLst/>
              <a:ahLst/>
              <a:cxnLst/>
              <a:rect l="l" t="t" r="r" b="b"/>
              <a:pathLst>
                <a:path w="49720" h="18805" extrusionOk="0">
                  <a:moveTo>
                    <a:pt x="21570" y="1"/>
                  </a:moveTo>
                  <a:cubicBezTo>
                    <a:pt x="13606" y="1"/>
                    <a:pt x="6359" y="2987"/>
                    <a:pt x="939" y="7965"/>
                  </a:cubicBezTo>
                  <a:cubicBezTo>
                    <a:pt x="1" y="8797"/>
                    <a:pt x="54" y="10345"/>
                    <a:pt x="1049" y="11172"/>
                  </a:cubicBezTo>
                  <a:cubicBezTo>
                    <a:pt x="6084" y="5699"/>
                    <a:pt x="13438" y="2270"/>
                    <a:pt x="21570" y="2270"/>
                  </a:cubicBezTo>
                  <a:cubicBezTo>
                    <a:pt x="33127" y="2270"/>
                    <a:pt x="42972" y="9128"/>
                    <a:pt x="47175" y="18805"/>
                  </a:cubicBezTo>
                  <a:lnTo>
                    <a:pt x="49719" y="18752"/>
                  </a:lnTo>
                  <a:cubicBezTo>
                    <a:pt x="45352" y="7801"/>
                    <a:pt x="34402" y="1"/>
                    <a:pt x="21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29"/>
            <p:cNvSpPr/>
            <p:nvPr/>
          </p:nvSpPr>
          <p:spPr>
            <a:xfrm>
              <a:off x="2075725" y="2960225"/>
              <a:ext cx="358100" cy="507525"/>
            </a:xfrm>
            <a:custGeom>
              <a:avLst/>
              <a:gdLst/>
              <a:ahLst/>
              <a:cxnLst/>
              <a:rect l="l" t="t" r="r" b="b"/>
              <a:pathLst>
                <a:path w="14324" h="20301" extrusionOk="0">
                  <a:moveTo>
                    <a:pt x="1" y="1"/>
                  </a:moveTo>
                  <a:lnTo>
                    <a:pt x="1" y="20301"/>
                  </a:lnTo>
                  <a:lnTo>
                    <a:pt x="7686" y="20301"/>
                  </a:lnTo>
                  <a:cubicBezTo>
                    <a:pt x="7686" y="19416"/>
                    <a:pt x="8350" y="18694"/>
                    <a:pt x="9182" y="18584"/>
                  </a:cubicBezTo>
                  <a:cubicBezTo>
                    <a:pt x="9292" y="17699"/>
                    <a:pt x="9456" y="16872"/>
                    <a:pt x="9677" y="16040"/>
                  </a:cubicBezTo>
                  <a:cubicBezTo>
                    <a:pt x="9403" y="15819"/>
                    <a:pt x="9124" y="15544"/>
                    <a:pt x="9014" y="15155"/>
                  </a:cubicBezTo>
                  <a:cubicBezTo>
                    <a:pt x="8850" y="14712"/>
                    <a:pt x="8850" y="14217"/>
                    <a:pt x="9014" y="13774"/>
                  </a:cubicBezTo>
                  <a:lnTo>
                    <a:pt x="9788" y="12005"/>
                  </a:lnTo>
                  <a:cubicBezTo>
                    <a:pt x="9956" y="11562"/>
                    <a:pt x="10341" y="11230"/>
                    <a:pt x="10783" y="11062"/>
                  </a:cubicBezTo>
                  <a:cubicBezTo>
                    <a:pt x="10995" y="10958"/>
                    <a:pt x="11230" y="10920"/>
                    <a:pt x="11458" y="10920"/>
                  </a:cubicBezTo>
                  <a:cubicBezTo>
                    <a:pt x="11588" y="10920"/>
                    <a:pt x="11716" y="10932"/>
                    <a:pt x="11837" y="10952"/>
                  </a:cubicBezTo>
                  <a:cubicBezTo>
                    <a:pt x="12221" y="10345"/>
                    <a:pt x="12611" y="9792"/>
                    <a:pt x="13053" y="9239"/>
                  </a:cubicBezTo>
                  <a:cubicBezTo>
                    <a:pt x="12553" y="8518"/>
                    <a:pt x="12611" y="7523"/>
                    <a:pt x="13274" y="6916"/>
                  </a:cubicBezTo>
                  <a:lnTo>
                    <a:pt x="14323" y="5810"/>
                  </a:lnTo>
                  <a:cubicBezTo>
                    <a:pt x="12500" y="4594"/>
                    <a:pt x="10067" y="3266"/>
                    <a:pt x="7023" y="2049"/>
                  </a:cubicBezTo>
                  <a:cubicBezTo>
                    <a:pt x="4978" y="1328"/>
                    <a:pt x="2656" y="61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29"/>
            <p:cNvSpPr/>
            <p:nvPr/>
          </p:nvSpPr>
          <p:spPr>
            <a:xfrm>
              <a:off x="2075725" y="2884250"/>
              <a:ext cx="493600" cy="208750"/>
            </a:xfrm>
            <a:custGeom>
              <a:avLst/>
              <a:gdLst/>
              <a:ahLst/>
              <a:cxnLst/>
              <a:rect l="l" t="t" r="r" b="b"/>
              <a:pathLst>
                <a:path w="19744" h="8350" extrusionOk="0">
                  <a:moveTo>
                    <a:pt x="1" y="0"/>
                  </a:moveTo>
                  <a:lnTo>
                    <a:pt x="1" y="2155"/>
                  </a:lnTo>
                  <a:cubicBezTo>
                    <a:pt x="7191" y="3761"/>
                    <a:pt x="12000" y="6195"/>
                    <a:pt x="15097" y="8239"/>
                  </a:cubicBezTo>
                  <a:cubicBezTo>
                    <a:pt x="15351" y="8113"/>
                    <a:pt x="15639" y="8045"/>
                    <a:pt x="15930" y="8045"/>
                  </a:cubicBezTo>
                  <a:cubicBezTo>
                    <a:pt x="16275" y="8045"/>
                    <a:pt x="16625" y="8141"/>
                    <a:pt x="16925" y="8349"/>
                  </a:cubicBezTo>
                  <a:cubicBezTo>
                    <a:pt x="17588" y="7854"/>
                    <a:pt x="18252" y="7411"/>
                    <a:pt x="18969" y="7022"/>
                  </a:cubicBezTo>
                  <a:cubicBezTo>
                    <a:pt x="18916" y="6637"/>
                    <a:pt x="18916" y="6248"/>
                    <a:pt x="19079" y="5916"/>
                  </a:cubicBezTo>
                  <a:cubicBezTo>
                    <a:pt x="19190" y="5584"/>
                    <a:pt x="19411" y="5310"/>
                    <a:pt x="19743" y="5142"/>
                  </a:cubicBezTo>
                  <a:cubicBezTo>
                    <a:pt x="14823" y="3593"/>
                    <a:pt x="8018" y="1659"/>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29"/>
            <p:cNvSpPr/>
            <p:nvPr/>
          </p:nvSpPr>
          <p:spPr>
            <a:xfrm>
              <a:off x="2075725" y="2617325"/>
              <a:ext cx="631850" cy="389950"/>
            </a:xfrm>
            <a:custGeom>
              <a:avLst/>
              <a:gdLst/>
              <a:ahLst/>
              <a:cxnLst/>
              <a:rect l="l" t="t" r="r" b="b"/>
              <a:pathLst>
                <a:path w="25274" h="15598" extrusionOk="0">
                  <a:moveTo>
                    <a:pt x="10683" y="2581"/>
                  </a:moveTo>
                  <a:cubicBezTo>
                    <a:pt x="11062" y="2581"/>
                    <a:pt x="11409" y="2882"/>
                    <a:pt x="11505" y="3266"/>
                  </a:cubicBezTo>
                  <a:lnTo>
                    <a:pt x="12832" y="9624"/>
                  </a:lnTo>
                  <a:cubicBezTo>
                    <a:pt x="12943" y="10067"/>
                    <a:pt x="12611" y="10509"/>
                    <a:pt x="12168" y="10620"/>
                  </a:cubicBezTo>
                  <a:cubicBezTo>
                    <a:pt x="12094" y="10636"/>
                    <a:pt x="12021" y="10644"/>
                    <a:pt x="11951" y="10644"/>
                  </a:cubicBezTo>
                  <a:cubicBezTo>
                    <a:pt x="11546" y="10644"/>
                    <a:pt x="11218" y="10382"/>
                    <a:pt x="11173" y="9956"/>
                  </a:cubicBezTo>
                  <a:lnTo>
                    <a:pt x="9845" y="3598"/>
                  </a:lnTo>
                  <a:cubicBezTo>
                    <a:pt x="9735" y="3156"/>
                    <a:pt x="10009" y="2713"/>
                    <a:pt x="10509" y="2603"/>
                  </a:cubicBezTo>
                  <a:cubicBezTo>
                    <a:pt x="10567" y="2588"/>
                    <a:pt x="10626" y="2581"/>
                    <a:pt x="10683" y="2581"/>
                  </a:cubicBezTo>
                  <a:close/>
                  <a:moveTo>
                    <a:pt x="13744" y="3242"/>
                  </a:moveTo>
                  <a:cubicBezTo>
                    <a:pt x="14115" y="3242"/>
                    <a:pt x="14450" y="3504"/>
                    <a:pt x="14544" y="3930"/>
                  </a:cubicBezTo>
                  <a:lnTo>
                    <a:pt x="15872" y="10288"/>
                  </a:lnTo>
                  <a:cubicBezTo>
                    <a:pt x="15929" y="10730"/>
                    <a:pt x="15650" y="11173"/>
                    <a:pt x="15208" y="11283"/>
                  </a:cubicBezTo>
                  <a:cubicBezTo>
                    <a:pt x="15143" y="11298"/>
                    <a:pt x="15079" y="11305"/>
                    <a:pt x="15016" y="11305"/>
                  </a:cubicBezTo>
                  <a:cubicBezTo>
                    <a:pt x="14602" y="11305"/>
                    <a:pt x="14255" y="11004"/>
                    <a:pt x="14159" y="10620"/>
                  </a:cubicBezTo>
                  <a:lnTo>
                    <a:pt x="12885" y="4262"/>
                  </a:lnTo>
                  <a:cubicBezTo>
                    <a:pt x="12775" y="3762"/>
                    <a:pt x="13053" y="3319"/>
                    <a:pt x="13549" y="3266"/>
                  </a:cubicBezTo>
                  <a:cubicBezTo>
                    <a:pt x="13614" y="3250"/>
                    <a:pt x="13680" y="3242"/>
                    <a:pt x="13744" y="3242"/>
                  </a:cubicBezTo>
                  <a:close/>
                  <a:moveTo>
                    <a:pt x="16664" y="4033"/>
                  </a:moveTo>
                  <a:cubicBezTo>
                    <a:pt x="17110" y="4033"/>
                    <a:pt x="17487" y="4305"/>
                    <a:pt x="17588" y="4757"/>
                  </a:cubicBezTo>
                  <a:lnTo>
                    <a:pt x="18858" y="11120"/>
                  </a:lnTo>
                  <a:cubicBezTo>
                    <a:pt x="18969" y="11562"/>
                    <a:pt x="18695" y="12005"/>
                    <a:pt x="18195" y="12115"/>
                  </a:cubicBezTo>
                  <a:cubicBezTo>
                    <a:pt x="18136" y="12130"/>
                    <a:pt x="18078" y="12137"/>
                    <a:pt x="18021" y="12137"/>
                  </a:cubicBezTo>
                  <a:cubicBezTo>
                    <a:pt x="17642" y="12137"/>
                    <a:pt x="17295" y="11836"/>
                    <a:pt x="17199" y="11452"/>
                  </a:cubicBezTo>
                  <a:lnTo>
                    <a:pt x="15872" y="5089"/>
                  </a:lnTo>
                  <a:cubicBezTo>
                    <a:pt x="15819" y="4594"/>
                    <a:pt x="16093" y="4151"/>
                    <a:pt x="16535" y="4040"/>
                  </a:cubicBezTo>
                  <a:cubicBezTo>
                    <a:pt x="16579" y="4035"/>
                    <a:pt x="16622" y="4033"/>
                    <a:pt x="16664" y="4033"/>
                  </a:cubicBezTo>
                  <a:close/>
                  <a:moveTo>
                    <a:pt x="1" y="1"/>
                  </a:moveTo>
                  <a:lnTo>
                    <a:pt x="1" y="9792"/>
                  </a:lnTo>
                  <a:cubicBezTo>
                    <a:pt x="8629" y="11562"/>
                    <a:pt x="15929" y="13664"/>
                    <a:pt x="20849" y="15323"/>
                  </a:cubicBezTo>
                  <a:lnTo>
                    <a:pt x="21845" y="14881"/>
                  </a:lnTo>
                  <a:cubicBezTo>
                    <a:pt x="22065" y="14793"/>
                    <a:pt x="22293" y="14751"/>
                    <a:pt x="22517" y="14751"/>
                  </a:cubicBezTo>
                  <a:cubicBezTo>
                    <a:pt x="23139" y="14751"/>
                    <a:pt x="23732" y="15070"/>
                    <a:pt x="24057" y="15597"/>
                  </a:cubicBezTo>
                  <a:cubicBezTo>
                    <a:pt x="24446" y="15487"/>
                    <a:pt x="24831" y="15434"/>
                    <a:pt x="25274" y="15323"/>
                  </a:cubicBezTo>
                  <a:lnTo>
                    <a:pt x="25274" y="3098"/>
                  </a:lnTo>
                  <a:cubicBezTo>
                    <a:pt x="25274" y="3098"/>
                    <a:pt x="13164" y="280"/>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29"/>
            <p:cNvSpPr/>
            <p:nvPr/>
          </p:nvSpPr>
          <p:spPr>
            <a:xfrm>
              <a:off x="2075725" y="2484600"/>
              <a:ext cx="1027300" cy="605625"/>
            </a:xfrm>
            <a:custGeom>
              <a:avLst/>
              <a:gdLst/>
              <a:ahLst/>
              <a:cxnLst/>
              <a:rect l="l" t="t" r="r" b="b"/>
              <a:pathLst>
                <a:path w="41092" h="24225" extrusionOk="0">
                  <a:moveTo>
                    <a:pt x="1" y="0"/>
                  </a:moveTo>
                  <a:lnTo>
                    <a:pt x="1" y="4425"/>
                  </a:lnTo>
                  <a:cubicBezTo>
                    <a:pt x="13106" y="4704"/>
                    <a:pt x="25331" y="7469"/>
                    <a:pt x="25442" y="7522"/>
                  </a:cubicBezTo>
                  <a:lnTo>
                    <a:pt x="26159" y="7690"/>
                  </a:lnTo>
                  <a:lnTo>
                    <a:pt x="26159" y="8407"/>
                  </a:lnTo>
                  <a:lnTo>
                    <a:pt x="26159" y="20521"/>
                  </a:lnTo>
                  <a:cubicBezTo>
                    <a:pt x="26216" y="20464"/>
                    <a:pt x="26216" y="20464"/>
                    <a:pt x="26269" y="20464"/>
                  </a:cubicBezTo>
                  <a:cubicBezTo>
                    <a:pt x="26437" y="19636"/>
                    <a:pt x="27154" y="18973"/>
                    <a:pt x="28039" y="18973"/>
                  </a:cubicBezTo>
                  <a:lnTo>
                    <a:pt x="29977" y="18973"/>
                  </a:lnTo>
                  <a:cubicBezTo>
                    <a:pt x="30862" y="18973"/>
                    <a:pt x="31636" y="19636"/>
                    <a:pt x="31800" y="20464"/>
                  </a:cubicBezTo>
                  <a:cubicBezTo>
                    <a:pt x="32632" y="20574"/>
                    <a:pt x="33517" y="20743"/>
                    <a:pt x="34344" y="21017"/>
                  </a:cubicBezTo>
                  <a:cubicBezTo>
                    <a:pt x="34512" y="20685"/>
                    <a:pt x="34844" y="20464"/>
                    <a:pt x="35176" y="20300"/>
                  </a:cubicBezTo>
                  <a:cubicBezTo>
                    <a:pt x="35382" y="20222"/>
                    <a:pt x="35600" y="20180"/>
                    <a:pt x="35818" y="20180"/>
                  </a:cubicBezTo>
                  <a:cubicBezTo>
                    <a:pt x="36068" y="20180"/>
                    <a:pt x="36320" y="20235"/>
                    <a:pt x="36556" y="20353"/>
                  </a:cubicBezTo>
                  <a:lnTo>
                    <a:pt x="38326" y="21074"/>
                  </a:lnTo>
                  <a:cubicBezTo>
                    <a:pt x="39158" y="21459"/>
                    <a:pt x="39543" y="22344"/>
                    <a:pt x="39379" y="23176"/>
                  </a:cubicBezTo>
                  <a:cubicBezTo>
                    <a:pt x="39932" y="23508"/>
                    <a:pt x="40428" y="23840"/>
                    <a:pt x="40981" y="24225"/>
                  </a:cubicBezTo>
                  <a:cubicBezTo>
                    <a:pt x="40928" y="22897"/>
                    <a:pt x="40928" y="21349"/>
                    <a:pt x="40928" y="19858"/>
                  </a:cubicBezTo>
                  <a:lnTo>
                    <a:pt x="38605" y="19858"/>
                  </a:lnTo>
                  <a:cubicBezTo>
                    <a:pt x="38105" y="19800"/>
                    <a:pt x="37720" y="19415"/>
                    <a:pt x="37773" y="18973"/>
                  </a:cubicBezTo>
                  <a:lnTo>
                    <a:pt x="37773" y="18641"/>
                  </a:lnTo>
                  <a:cubicBezTo>
                    <a:pt x="37773" y="18141"/>
                    <a:pt x="38163" y="17809"/>
                    <a:pt x="38605" y="17809"/>
                  </a:cubicBezTo>
                  <a:lnTo>
                    <a:pt x="40928" y="17809"/>
                  </a:lnTo>
                  <a:lnTo>
                    <a:pt x="40928" y="17203"/>
                  </a:lnTo>
                  <a:lnTo>
                    <a:pt x="38605" y="17203"/>
                  </a:lnTo>
                  <a:cubicBezTo>
                    <a:pt x="38105" y="17145"/>
                    <a:pt x="37720" y="16761"/>
                    <a:pt x="37773" y="16318"/>
                  </a:cubicBezTo>
                  <a:lnTo>
                    <a:pt x="37773" y="15986"/>
                  </a:lnTo>
                  <a:cubicBezTo>
                    <a:pt x="37773" y="15486"/>
                    <a:pt x="38163" y="15154"/>
                    <a:pt x="38605" y="15154"/>
                  </a:cubicBezTo>
                  <a:lnTo>
                    <a:pt x="40981" y="15154"/>
                  </a:lnTo>
                  <a:cubicBezTo>
                    <a:pt x="40981" y="14933"/>
                    <a:pt x="41038" y="14769"/>
                    <a:pt x="41038" y="14548"/>
                  </a:cubicBezTo>
                  <a:lnTo>
                    <a:pt x="38605" y="14491"/>
                  </a:lnTo>
                  <a:cubicBezTo>
                    <a:pt x="38105" y="14491"/>
                    <a:pt x="37720" y="14106"/>
                    <a:pt x="37773" y="13663"/>
                  </a:cubicBezTo>
                  <a:lnTo>
                    <a:pt x="37773" y="13332"/>
                  </a:lnTo>
                  <a:cubicBezTo>
                    <a:pt x="37773" y="12832"/>
                    <a:pt x="38163" y="12500"/>
                    <a:pt x="38605" y="12500"/>
                  </a:cubicBezTo>
                  <a:lnTo>
                    <a:pt x="41092" y="12500"/>
                  </a:lnTo>
                  <a:cubicBezTo>
                    <a:pt x="40928" y="9903"/>
                    <a:pt x="39875" y="9403"/>
                    <a:pt x="39875" y="9403"/>
                  </a:cubicBezTo>
                  <a:cubicBezTo>
                    <a:pt x="30251" y="2381"/>
                    <a:pt x="6691" y="44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29"/>
            <p:cNvSpPr/>
            <p:nvPr/>
          </p:nvSpPr>
          <p:spPr>
            <a:xfrm>
              <a:off x="2075725" y="2230200"/>
              <a:ext cx="120275" cy="237825"/>
            </a:xfrm>
            <a:custGeom>
              <a:avLst/>
              <a:gdLst/>
              <a:ahLst/>
              <a:cxnLst/>
              <a:rect l="l" t="t" r="r" b="b"/>
              <a:pathLst>
                <a:path w="4811" h="9513" extrusionOk="0">
                  <a:moveTo>
                    <a:pt x="1" y="0"/>
                  </a:moveTo>
                  <a:lnTo>
                    <a:pt x="1" y="9513"/>
                  </a:lnTo>
                  <a:lnTo>
                    <a:pt x="4810" y="9513"/>
                  </a:lnTo>
                  <a:lnTo>
                    <a:pt x="48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29"/>
            <p:cNvSpPr/>
            <p:nvPr/>
          </p:nvSpPr>
          <p:spPr>
            <a:xfrm>
              <a:off x="2085350" y="2035300"/>
              <a:ext cx="99575" cy="178325"/>
            </a:xfrm>
            <a:custGeom>
              <a:avLst/>
              <a:gdLst/>
              <a:ahLst/>
              <a:cxnLst/>
              <a:rect l="l" t="t" r="r" b="b"/>
              <a:pathLst>
                <a:path w="3983" h="7133" extrusionOk="0">
                  <a:moveTo>
                    <a:pt x="1" y="0"/>
                  </a:moveTo>
                  <a:lnTo>
                    <a:pt x="1" y="7132"/>
                  </a:lnTo>
                  <a:lnTo>
                    <a:pt x="3983" y="7132"/>
                  </a:lnTo>
                  <a:lnTo>
                    <a:pt x="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29"/>
            <p:cNvSpPr/>
            <p:nvPr/>
          </p:nvSpPr>
          <p:spPr>
            <a:xfrm>
              <a:off x="2096425" y="1881750"/>
              <a:ext cx="77450" cy="136975"/>
            </a:xfrm>
            <a:custGeom>
              <a:avLst/>
              <a:gdLst/>
              <a:ahLst/>
              <a:cxnLst/>
              <a:rect l="l" t="t" r="r" b="b"/>
              <a:pathLst>
                <a:path w="3098" h="5479" extrusionOk="0">
                  <a:moveTo>
                    <a:pt x="3097" y="1"/>
                  </a:moveTo>
                  <a:cubicBezTo>
                    <a:pt x="1385" y="1"/>
                    <a:pt x="0" y="1386"/>
                    <a:pt x="0" y="3098"/>
                  </a:cubicBezTo>
                  <a:lnTo>
                    <a:pt x="0" y="5478"/>
                  </a:lnTo>
                  <a:lnTo>
                    <a:pt x="3097" y="5478"/>
                  </a:lnTo>
                  <a:lnTo>
                    <a:pt x="3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29"/>
            <p:cNvSpPr/>
            <p:nvPr/>
          </p:nvSpPr>
          <p:spPr>
            <a:xfrm>
              <a:off x="1622225" y="3028050"/>
              <a:ext cx="138275" cy="542025"/>
            </a:xfrm>
            <a:custGeom>
              <a:avLst/>
              <a:gdLst/>
              <a:ahLst/>
              <a:cxnLst/>
              <a:rect l="l" t="t" r="r" b="b"/>
              <a:pathLst>
                <a:path w="5531" h="21681" extrusionOk="0">
                  <a:moveTo>
                    <a:pt x="1602" y="0"/>
                  </a:moveTo>
                  <a:cubicBezTo>
                    <a:pt x="2544" y="2819"/>
                    <a:pt x="3040" y="5752"/>
                    <a:pt x="3040" y="8849"/>
                  </a:cubicBezTo>
                  <a:cubicBezTo>
                    <a:pt x="3040" y="13437"/>
                    <a:pt x="1934" y="17809"/>
                    <a:pt x="0" y="21680"/>
                  </a:cubicBezTo>
                  <a:lnTo>
                    <a:pt x="5531" y="21680"/>
                  </a:lnTo>
                  <a:lnTo>
                    <a:pt x="5531" y="20242"/>
                  </a:lnTo>
                  <a:lnTo>
                    <a:pt x="5031" y="20242"/>
                  </a:lnTo>
                  <a:lnTo>
                    <a:pt x="5031" y="18857"/>
                  </a:lnTo>
                  <a:lnTo>
                    <a:pt x="5531" y="18857"/>
                  </a:lnTo>
                  <a:lnTo>
                    <a:pt x="5531" y="14543"/>
                  </a:lnTo>
                  <a:lnTo>
                    <a:pt x="5031" y="14543"/>
                  </a:lnTo>
                  <a:lnTo>
                    <a:pt x="5031" y="13163"/>
                  </a:lnTo>
                  <a:lnTo>
                    <a:pt x="5531" y="13163"/>
                  </a:lnTo>
                  <a:lnTo>
                    <a:pt x="5531" y="8849"/>
                  </a:lnTo>
                  <a:lnTo>
                    <a:pt x="5031" y="8849"/>
                  </a:lnTo>
                  <a:lnTo>
                    <a:pt x="5031" y="7464"/>
                  </a:lnTo>
                  <a:lnTo>
                    <a:pt x="5531" y="7464"/>
                  </a:lnTo>
                  <a:lnTo>
                    <a:pt x="5531" y="3208"/>
                  </a:lnTo>
                  <a:lnTo>
                    <a:pt x="5031" y="3208"/>
                  </a:lnTo>
                  <a:lnTo>
                    <a:pt x="5031" y="1770"/>
                  </a:lnTo>
                  <a:lnTo>
                    <a:pt x="5531" y="1770"/>
                  </a:lnTo>
                  <a:lnTo>
                    <a:pt x="55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29"/>
            <p:cNvSpPr/>
            <p:nvPr/>
          </p:nvSpPr>
          <p:spPr>
            <a:xfrm>
              <a:off x="1783925" y="3391625"/>
              <a:ext cx="174250" cy="107875"/>
            </a:xfrm>
            <a:custGeom>
              <a:avLst/>
              <a:gdLst/>
              <a:ahLst/>
              <a:cxnLst/>
              <a:rect l="l" t="t" r="r" b="b"/>
              <a:pathLst>
                <a:path w="6970" h="4315" extrusionOk="0">
                  <a:moveTo>
                    <a:pt x="1" y="0"/>
                  </a:moveTo>
                  <a:lnTo>
                    <a:pt x="1" y="4314"/>
                  </a:lnTo>
                  <a:lnTo>
                    <a:pt x="6970" y="4314"/>
                  </a:lnTo>
                  <a:lnTo>
                    <a:pt x="6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29"/>
            <p:cNvSpPr/>
            <p:nvPr/>
          </p:nvSpPr>
          <p:spPr>
            <a:xfrm>
              <a:off x="1783925" y="3028050"/>
              <a:ext cx="174250" cy="44250"/>
            </a:xfrm>
            <a:custGeom>
              <a:avLst/>
              <a:gdLst/>
              <a:ahLst/>
              <a:cxnLst/>
              <a:rect l="l" t="t" r="r" b="b"/>
              <a:pathLst>
                <a:path w="6970" h="1770" extrusionOk="0">
                  <a:moveTo>
                    <a:pt x="1" y="0"/>
                  </a:moveTo>
                  <a:lnTo>
                    <a:pt x="1" y="1770"/>
                  </a:lnTo>
                  <a:lnTo>
                    <a:pt x="6970" y="1770"/>
                  </a:lnTo>
                  <a:lnTo>
                    <a:pt x="6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29"/>
            <p:cNvSpPr/>
            <p:nvPr/>
          </p:nvSpPr>
          <p:spPr>
            <a:xfrm>
              <a:off x="1783925" y="3534100"/>
              <a:ext cx="174250" cy="35975"/>
            </a:xfrm>
            <a:custGeom>
              <a:avLst/>
              <a:gdLst/>
              <a:ahLst/>
              <a:cxnLst/>
              <a:rect l="l" t="t" r="r" b="b"/>
              <a:pathLst>
                <a:path w="6970" h="1439" extrusionOk="0">
                  <a:moveTo>
                    <a:pt x="1" y="0"/>
                  </a:moveTo>
                  <a:lnTo>
                    <a:pt x="1" y="1438"/>
                  </a:lnTo>
                  <a:lnTo>
                    <a:pt x="6970" y="1438"/>
                  </a:lnTo>
                  <a:lnTo>
                    <a:pt x="6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29"/>
            <p:cNvSpPr/>
            <p:nvPr/>
          </p:nvSpPr>
          <p:spPr>
            <a:xfrm>
              <a:off x="1783925" y="3249275"/>
              <a:ext cx="174250" cy="107875"/>
            </a:xfrm>
            <a:custGeom>
              <a:avLst/>
              <a:gdLst/>
              <a:ahLst/>
              <a:cxnLst/>
              <a:rect l="l" t="t" r="r" b="b"/>
              <a:pathLst>
                <a:path w="6970" h="4315" extrusionOk="0">
                  <a:moveTo>
                    <a:pt x="1" y="0"/>
                  </a:moveTo>
                  <a:lnTo>
                    <a:pt x="1" y="4314"/>
                  </a:lnTo>
                  <a:lnTo>
                    <a:pt x="6970" y="4314"/>
                  </a:lnTo>
                  <a:lnTo>
                    <a:pt x="6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29"/>
            <p:cNvSpPr/>
            <p:nvPr/>
          </p:nvSpPr>
          <p:spPr>
            <a:xfrm>
              <a:off x="1783925" y="3108225"/>
              <a:ext cx="174250" cy="106450"/>
            </a:xfrm>
            <a:custGeom>
              <a:avLst/>
              <a:gdLst/>
              <a:ahLst/>
              <a:cxnLst/>
              <a:rect l="l" t="t" r="r" b="b"/>
              <a:pathLst>
                <a:path w="6970" h="4258" extrusionOk="0">
                  <a:moveTo>
                    <a:pt x="1" y="1"/>
                  </a:moveTo>
                  <a:lnTo>
                    <a:pt x="1" y="4257"/>
                  </a:lnTo>
                  <a:lnTo>
                    <a:pt x="6970" y="4257"/>
                  </a:lnTo>
                  <a:lnTo>
                    <a:pt x="69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29"/>
            <p:cNvSpPr/>
            <p:nvPr/>
          </p:nvSpPr>
          <p:spPr>
            <a:xfrm>
              <a:off x="1981725" y="3028050"/>
              <a:ext cx="48350" cy="542025"/>
            </a:xfrm>
            <a:custGeom>
              <a:avLst/>
              <a:gdLst/>
              <a:ahLst/>
              <a:cxnLst/>
              <a:rect l="l" t="t" r="r" b="b"/>
              <a:pathLst>
                <a:path w="1934" h="21681" extrusionOk="0">
                  <a:moveTo>
                    <a:pt x="0" y="0"/>
                  </a:moveTo>
                  <a:lnTo>
                    <a:pt x="0" y="1770"/>
                  </a:lnTo>
                  <a:lnTo>
                    <a:pt x="385" y="1770"/>
                  </a:lnTo>
                  <a:lnTo>
                    <a:pt x="385" y="3208"/>
                  </a:lnTo>
                  <a:lnTo>
                    <a:pt x="0" y="3208"/>
                  </a:lnTo>
                  <a:lnTo>
                    <a:pt x="0" y="7464"/>
                  </a:lnTo>
                  <a:lnTo>
                    <a:pt x="385" y="7464"/>
                  </a:lnTo>
                  <a:lnTo>
                    <a:pt x="385" y="8849"/>
                  </a:lnTo>
                  <a:lnTo>
                    <a:pt x="0" y="8849"/>
                  </a:lnTo>
                  <a:lnTo>
                    <a:pt x="0" y="13163"/>
                  </a:lnTo>
                  <a:lnTo>
                    <a:pt x="385" y="13163"/>
                  </a:lnTo>
                  <a:lnTo>
                    <a:pt x="385" y="14543"/>
                  </a:lnTo>
                  <a:lnTo>
                    <a:pt x="0" y="14543"/>
                  </a:lnTo>
                  <a:lnTo>
                    <a:pt x="0" y="18857"/>
                  </a:lnTo>
                  <a:lnTo>
                    <a:pt x="385" y="18857"/>
                  </a:lnTo>
                  <a:lnTo>
                    <a:pt x="385" y="20242"/>
                  </a:lnTo>
                  <a:lnTo>
                    <a:pt x="0" y="20242"/>
                  </a:lnTo>
                  <a:lnTo>
                    <a:pt x="0" y="21680"/>
                  </a:lnTo>
                  <a:lnTo>
                    <a:pt x="1934" y="21680"/>
                  </a:lnTo>
                  <a:lnTo>
                    <a:pt x="19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29"/>
            <p:cNvSpPr/>
            <p:nvPr/>
          </p:nvSpPr>
          <p:spPr>
            <a:xfrm>
              <a:off x="961300" y="1879000"/>
              <a:ext cx="976200" cy="56775"/>
            </a:xfrm>
            <a:custGeom>
              <a:avLst/>
              <a:gdLst/>
              <a:ahLst/>
              <a:cxnLst/>
              <a:rect l="l" t="t" r="r" b="b"/>
              <a:pathLst>
                <a:path w="39048" h="2271" extrusionOk="0">
                  <a:moveTo>
                    <a:pt x="2266" y="0"/>
                  </a:moveTo>
                  <a:cubicBezTo>
                    <a:pt x="996" y="0"/>
                    <a:pt x="1" y="996"/>
                    <a:pt x="1" y="2270"/>
                  </a:cubicBezTo>
                  <a:lnTo>
                    <a:pt x="39047" y="2270"/>
                  </a:lnTo>
                  <a:cubicBezTo>
                    <a:pt x="39047" y="996"/>
                    <a:pt x="37994" y="0"/>
                    <a:pt x="367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29"/>
            <p:cNvSpPr/>
            <p:nvPr/>
          </p:nvSpPr>
          <p:spPr>
            <a:xfrm>
              <a:off x="1145150" y="2169350"/>
              <a:ext cx="424550" cy="466050"/>
            </a:xfrm>
            <a:custGeom>
              <a:avLst/>
              <a:gdLst/>
              <a:ahLst/>
              <a:cxnLst/>
              <a:rect l="l" t="t" r="r" b="b"/>
              <a:pathLst>
                <a:path w="16982" h="18642" extrusionOk="0">
                  <a:moveTo>
                    <a:pt x="2381" y="1"/>
                  </a:moveTo>
                  <a:cubicBezTo>
                    <a:pt x="1053" y="1"/>
                    <a:pt x="0" y="996"/>
                    <a:pt x="0" y="2323"/>
                  </a:cubicBezTo>
                  <a:lnTo>
                    <a:pt x="0" y="13885"/>
                  </a:lnTo>
                  <a:cubicBezTo>
                    <a:pt x="3650" y="14880"/>
                    <a:pt x="7079" y="16482"/>
                    <a:pt x="10124" y="18641"/>
                  </a:cubicBezTo>
                  <a:lnTo>
                    <a:pt x="16982" y="18641"/>
                  </a:lnTo>
                  <a:cubicBezTo>
                    <a:pt x="16982" y="16039"/>
                    <a:pt x="14880" y="13938"/>
                    <a:pt x="12278" y="13938"/>
                  </a:cubicBezTo>
                  <a:lnTo>
                    <a:pt x="4704" y="13938"/>
                  </a:lnTo>
                  <a:lnTo>
                    <a:pt x="4704" y="2323"/>
                  </a:lnTo>
                  <a:cubicBezTo>
                    <a:pt x="4704" y="996"/>
                    <a:pt x="3650" y="1"/>
                    <a:pt x="23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29"/>
            <p:cNvSpPr/>
            <p:nvPr/>
          </p:nvSpPr>
          <p:spPr>
            <a:xfrm>
              <a:off x="1011075" y="1952325"/>
              <a:ext cx="1019000" cy="1031500"/>
            </a:xfrm>
            <a:custGeom>
              <a:avLst/>
              <a:gdLst/>
              <a:ahLst/>
              <a:cxnLst/>
              <a:rect l="l" t="t" r="r" b="b"/>
              <a:pathLst>
                <a:path w="40760" h="41260" extrusionOk="0">
                  <a:moveTo>
                    <a:pt x="2487" y="1"/>
                  </a:moveTo>
                  <a:lnTo>
                    <a:pt x="1" y="21623"/>
                  </a:lnTo>
                  <a:cubicBezTo>
                    <a:pt x="717" y="21681"/>
                    <a:pt x="1439" y="21791"/>
                    <a:pt x="2155" y="21902"/>
                  </a:cubicBezTo>
                  <a:lnTo>
                    <a:pt x="4478" y="2213"/>
                  </a:lnTo>
                  <a:lnTo>
                    <a:pt x="31747" y="2213"/>
                  </a:lnTo>
                  <a:lnTo>
                    <a:pt x="38547" y="21570"/>
                  </a:lnTo>
                  <a:lnTo>
                    <a:pt x="38547" y="26048"/>
                  </a:lnTo>
                  <a:lnTo>
                    <a:pt x="27322" y="14823"/>
                  </a:lnTo>
                  <a:lnTo>
                    <a:pt x="28539" y="12996"/>
                  </a:lnTo>
                  <a:cubicBezTo>
                    <a:pt x="28813" y="12553"/>
                    <a:pt x="28703" y="12058"/>
                    <a:pt x="28318" y="11779"/>
                  </a:cubicBezTo>
                  <a:cubicBezTo>
                    <a:pt x="28175" y="11678"/>
                    <a:pt x="28011" y="11630"/>
                    <a:pt x="27847" y="11630"/>
                  </a:cubicBezTo>
                  <a:cubicBezTo>
                    <a:pt x="27561" y="11630"/>
                    <a:pt x="27275" y="11777"/>
                    <a:pt x="27101" y="12058"/>
                  </a:cubicBezTo>
                  <a:lnTo>
                    <a:pt x="23561" y="17478"/>
                  </a:lnTo>
                  <a:cubicBezTo>
                    <a:pt x="23283" y="17862"/>
                    <a:pt x="23393" y="18362"/>
                    <a:pt x="23783" y="18637"/>
                  </a:cubicBezTo>
                  <a:cubicBezTo>
                    <a:pt x="23928" y="18742"/>
                    <a:pt x="24098" y="18792"/>
                    <a:pt x="24268" y="18792"/>
                  </a:cubicBezTo>
                  <a:cubicBezTo>
                    <a:pt x="24547" y="18792"/>
                    <a:pt x="24826" y="18658"/>
                    <a:pt x="24999" y="18416"/>
                  </a:cubicBezTo>
                  <a:lnTo>
                    <a:pt x="26437" y="16150"/>
                  </a:lnTo>
                  <a:lnTo>
                    <a:pt x="38547" y="28260"/>
                  </a:lnTo>
                  <a:lnTo>
                    <a:pt x="38547" y="38936"/>
                  </a:lnTo>
                  <a:lnTo>
                    <a:pt x="25442" y="39047"/>
                  </a:lnTo>
                  <a:cubicBezTo>
                    <a:pt x="25774" y="39711"/>
                    <a:pt x="26105" y="40427"/>
                    <a:pt x="26380" y="41149"/>
                  </a:cubicBezTo>
                  <a:lnTo>
                    <a:pt x="26490" y="41259"/>
                  </a:lnTo>
                  <a:lnTo>
                    <a:pt x="40760" y="41149"/>
                  </a:lnTo>
                  <a:lnTo>
                    <a:pt x="40760" y="21181"/>
                  </a:lnTo>
                  <a:lnTo>
                    <a:pt x="332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CasellaDiTesto 1">
            <a:extLst>
              <a:ext uri="{FF2B5EF4-FFF2-40B4-BE49-F238E27FC236}">
                <a16:creationId xmlns:a16="http://schemas.microsoft.com/office/drawing/2014/main" id="{18656C34-6744-4DDA-81C9-6205FF6E21DF}"/>
              </a:ext>
            </a:extLst>
          </p:cNvPr>
          <p:cNvSpPr txBox="1"/>
          <p:nvPr/>
        </p:nvSpPr>
        <p:spPr>
          <a:xfrm>
            <a:off x="625794" y="3362933"/>
            <a:ext cx="3582222" cy="1415772"/>
          </a:xfrm>
          <a:prstGeom prst="rect">
            <a:avLst/>
          </a:prstGeom>
          <a:noFill/>
        </p:spPr>
        <p:txBody>
          <a:bodyPr wrap="square" rtlCol="0">
            <a:spAutoFit/>
          </a:bodyPr>
          <a:lstStyle/>
          <a:p>
            <a:r>
              <a:rPr lang="en" sz="1600" dirty="0">
                <a:solidFill>
                  <a:schemeClr val="lt1"/>
                </a:solidFill>
                <a:latin typeface="Avenir Book" panose="02000503020000020003" pitchFamily="2" charset="0"/>
              </a:rPr>
              <a:t>Sofia Moroni</a:t>
            </a:r>
          </a:p>
          <a:p>
            <a:endParaRPr lang="en" sz="1400" dirty="0">
              <a:solidFill>
                <a:schemeClr val="lt1"/>
              </a:solidFill>
              <a:latin typeface="Avenir Book" panose="02000503020000020003" pitchFamily="2" charset="0"/>
            </a:endParaRPr>
          </a:p>
          <a:p>
            <a:r>
              <a:rPr lang="en" dirty="0">
                <a:solidFill>
                  <a:schemeClr val="lt1"/>
                </a:solidFill>
                <a:latin typeface="Avenir Book" panose="02000503020000020003" pitchFamily="2" charset="0"/>
              </a:rPr>
              <a:t>Nonparametric Statistics (5 CFU)</a:t>
            </a:r>
          </a:p>
          <a:p>
            <a:r>
              <a:rPr lang="en" sz="1400" dirty="0">
                <a:solidFill>
                  <a:schemeClr val="lt1"/>
                </a:solidFill>
                <a:latin typeface="Avenir Book" panose="02000503020000020003" pitchFamily="2" charset="0"/>
              </a:rPr>
              <a:t>MSc. Mathematical Engineering</a:t>
            </a:r>
          </a:p>
          <a:p>
            <a:endParaRPr lang="en" dirty="0">
              <a:solidFill>
                <a:schemeClr val="lt1"/>
              </a:solidFill>
              <a:latin typeface="Avenir Book" panose="02000503020000020003" pitchFamily="2" charset="0"/>
            </a:endParaRPr>
          </a:p>
          <a:p>
            <a:endParaRPr lang="it-IT" dirty="0">
              <a:latin typeface="Bungee" panose="020B0604020202020204" charset="0"/>
            </a:endParaRPr>
          </a:p>
        </p:txBody>
      </p:sp>
      <p:pic>
        <p:nvPicPr>
          <p:cNvPr id="4" name="Immagine 3" descr="Immagine che contiene nero, oscurità&#10;&#10;Descrizione generata automaticamente">
            <a:extLst>
              <a:ext uri="{FF2B5EF4-FFF2-40B4-BE49-F238E27FC236}">
                <a16:creationId xmlns:a16="http://schemas.microsoft.com/office/drawing/2014/main" id="{6B00BC3E-A1D7-B7DE-5443-CCF41167836D}"/>
              </a:ext>
            </a:extLst>
          </p:cNvPr>
          <p:cNvPicPr>
            <a:picLocks noChangeAspect="1"/>
          </p:cNvPicPr>
          <p:nvPr/>
        </p:nvPicPr>
        <p:blipFill>
          <a:blip r:embed="rId3"/>
          <a:stretch>
            <a:fillRect/>
          </a:stretch>
        </p:blipFill>
        <p:spPr>
          <a:xfrm>
            <a:off x="6296396" y="228370"/>
            <a:ext cx="2886536" cy="734883"/>
          </a:xfrm>
          <a:prstGeom prst="rect">
            <a:avLst/>
          </a:prstGeom>
        </p:spPr>
      </p:pic>
      <p:grpSp>
        <p:nvGrpSpPr>
          <p:cNvPr id="3" name="Google Shape;7678;p49">
            <a:extLst>
              <a:ext uri="{FF2B5EF4-FFF2-40B4-BE49-F238E27FC236}">
                <a16:creationId xmlns:a16="http://schemas.microsoft.com/office/drawing/2014/main" id="{53ADC678-6B9F-C6A7-E5AC-2768DFB1B59A}"/>
              </a:ext>
            </a:extLst>
          </p:cNvPr>
          <p:cNvGrpSpPr/>
          <p:nvPr/>
        </p:nvGrpSpPr>
        <p:grpSpPr>
          <a:xfrm>
            <a:off x="336693" y="3409026"/>
            <a:ext cx="222600" cy="229205"/>
            <a:chOff x="5502000" y="1337875"/>
            <a:chExt cx="398700" cy="424500"/>
          </a:xfrm>
        </p:grpSpPr>
        <p:sp>
          <p:nvSpPr>
            <p:cNvPr id="5" name="Google Shape;7679;p49">
              <a:extLst>
                <a:ext uri="{FF2B5EF4-FFF2-40B4-BE49-F238E27FC236}">
                  <a16:creationId xmlns:a16="http://schemas.microsoft.com/office/drawing/2014/main" id="{692409DF-31C1-9138-6F35-2724A6F4E8D1}"/>
                </a:ext>
              </a:extLst>
            </p:cNvPr>
            <p:cNvSpPr/>
            <p:nvPr/>
          </p:nvSpPr>
          <p:spPr>
            <a:xfrm>
              <a:off x="5778725" y="1479900"/>
              <a:ext cx="121975" cy="170625"/>
            </a:xfrm>
            <a:custGeom>
              <a:avLst/>
              <a:gdLst/>
              <a:ahLst/>
              <a:cxnLst/>
              <a:rect l="l" t="t" r="r" b="b"/>
              <a:pathLst>
                <a:path w="4879" h="6825" extrusionOk="0">
                  <a:moveTo>
                    <a:pt x="1606" y="0"/>
                  </a:moveTo>
                  <a:lnTo>
                    <a:pt x="1606" y="115"/>
                  </a:lnTo>
                  <a:cubicBezTo>
                    <a:pt x="1606" y="1547"/>
                    <a:pt x="978" y="2809"/>
                    <a:pt x="0" y="3671"/>
                  </a:cubicBezTo>
                  <a:lnTo>
                    <a:pt x="0" y="4016"/>
                  </a:lnTo>
                  <a:cubicBezTo>
                    <a:pt x="175" y="4071"/>
                    <a:pt x="344" y="4130"/>
                    <a:pt x="459" y="4245"/>
                  </a:cubicBezTo>
                  <a:lnTo>
                    <a:pt x="2410" y="5622"/>
                  </a:lnTo>
                  <a:cubicBezTo>
                    <a:pt x="2868" y="5966"/>
                    <a:pt x="3272" y="6365"/>
                    <a:pt x="3616" y="6824"/>
                  </a:cubicBezTo>
                  <a:lnTo>
                    <a:pt x="4016" y="6425"/>
                  </a:lnTo>
                  <a:cubicBezTo>
                    <a:pt x="4589" y="5851"/>
                    <a:pt x="4878" y="5103"/>
                    <a:pt x="4878" y="4300"/>
                  </a:cubicBezTo>
                  <a:cubicBezTo>
                    <a:pt x="4878" y="3442"/>
                    <a:pt x="4589" y="2694"/>
                    <a:pt x="4016" y="2120"/>
                  </a:cubicBezTo>
                  <a:lnTo>
                    <a:pt x="3846" y="1951"/>
                  </a:lnTo>
                  <a:lnTo>
                    <a:pt x="3846" y="1606"/>
                  </a:lnTo>
                  <a:cubicBezTo>
                    <a:pt x="3846" y="973"/>
                    <a:pt x="3502" y="399"/>
                    <a:pt x="3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680;p49">
              <a:extLst>
                <a:ext uri="{FF2B5EF4-FFF2-40B4-BE49-F238E27FC236}">
                  <a16:creationId xmlns:a16="http://schemas.microsoft.com/office/drawing/2014/main" id="{EAD648E1-6FDD-0DBD-7BDF-0EB01243C614}"/>
                </a:ext>
              </a:extLst>
            </p:cNvPr>
            <p:cNvSpPr/>
            <p:nvPr/>
          </p:nvSpPr>
          <p:spPr>
            <a:xfrm>
              <a:off x="5502000" y="1479900"/>
              <a:ext cx="121875" cy="170625"/>
            </a:xfrm>
            <a:custGeom>
              <a:avLst/>
              <a:gdLst/>
              <a:ahLst/>
              <a:cxnLst/>
              <a:rect l="l" t="t" r="r" b="b"/>
              <a:pathLst>
                <a:path w="4875" h="6825" extrusionOk="0">
                  <a:moveTo>
                    <a:pt x="1836" y="0"/>
                  </a:moveTo>
                  <a:cubicBezTo>
                    <a:pt x="1377" y="399"/>
                    <a:pt x="1088" y="973"/>
                    <a:pt x="1088" y="1606"/>
                  </a:cubicBezTo>
                  <a:lnTo>
                    <a:pt x="1088" y="1951"/>
                  </a:lnTo>
                  <a:lnTo>
                    <a:pt x="918" y="2120"/>
                  </a:lnTo>
                  <a:cubicBezTo>
                    <a:pt x="345" y="2694"/>
                    <a:pt x="1" y="3442"/>
                    <a:pt x="1" y="4300"/>
                  </a:cubicBezTo>
                  <a:cubicBezTo>
                    <a:pt x="1" y="5103"/>
                    <a:pt x="345" y="5851"/>
                    <a:pt x="918" y="6425"/>
                  </a:cubicBezTo>
                  <a:lnTo>
                    <a:pt x="1318" y="6824"/>
                  </a:lnTo>
                  <a:cubicBezTo>
                    <a:pt x="1607" y="6365"/>
                    <a:pt x="2066" y="5966"/>
                    <a:pt x="2525" y="5622"/>
                  </a:cubicBezTo>
                  <a:lnTo>
                    <a:pt x="4475" y="4245"/>
                  </a:lnTo>
                  <a:cubicBezTo>
                    <a:pt x="4590" y="4130"/>
                    <a:pt x="4759" y="4071"/>
                    <a:pt x="4874" y="4016"/>
                  </a:cubicBezTo>
                  <a:lnTo>
                    <a:pt x="4874" y="3671"/>
                  </a:lnTo>
                  <a:cubicBezTo>
                    <a:pt x="3901" y="2809"/>
                    <a:pt x="3268" y="1547"/>
                    <a:pt x="3268" y="115"/>
                  </a:cubicBezTo>
                  <a:lnTo>
                    <a:pt x="32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681;p49">
              <a:extLst>
                <a:ext uri="{FF2B5EF4-FFF2-40B4-BE49-F238E27FC236}">
                  <a16:creationId xmlns:a16="http://schemas.microsoft.com/office/drawing/2014/main" id="{A00D0B7D-47B6-6A9B-6500-0EB4EC26F3D2}"/>
                </a:ext>
              </a:extLst>
            </p:cNvPr>
            <p:cNvSpPr/>
            <p:nvPr/>
          </p:nvSpPr>
          <p:spPr>
            <a:xfrm>
              <a:off x="5595150" y="1696375"/>
              <a:ext cx="213775" cy="66000"/>
            </a:xfrm>
            <a:custGeom>
              <a:avLst/>
              <a:gdLst/>
              <a:ahLst/>
              <a:cxnLst/>
              <a:rect l="l" t="t" r="r" b="b"/>
              <a:pathLst>
                <a:path w="8551" h="2640" extrusionOk="0">
                  <a:moveTo>
                    <a:pt x="1093" y="1"/>
                  </a:moveTo>
                  <a:cubicBezTo>
                    <a:pt x="460" y="1"/>
                    <a:pt x="1" y="519"/>
                    <a:pt x="1" y="1093"/>
                  </a:cubicBezTo>
                  <a:lnTo>
                    <a:pt x="1" y="2639"/>
                  </a:lnTo>
                  <a:lnTo>
                    <a:pt x="8550" y="2639"/>
                  </a:lnTo>
                  <a:lnTo>
                    <a:pt x="8550" y="1093"/>
                  </a:lnTo>
                  <a:cubicBezTo>
                    <a:pt x="8550" y="519"/>
                    <a:pt x="8032" y="1"/>
                    <a:pt x="7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682;p49">
              <a:extLst>
                <a:ext uri="{FF2B5EF4-FFF2-40B4-BE49-F238E27FC236}">
                  <a16:creationId xmlns:a16="http://schemas.microsoft.com/office/drawing/2014/main" id="{FFFDE09E-3AE6-F6BB-F5F2-FED06BDED985}"/>
                </a:ext>
              </a:extLst>
            </p:cNvPr>
            <p:cNvSpPr/>
            <p:nvPr/>
          </p:nvSpPr>
          <p:spPr>
            <a:xfrm>
              <a:off x="5529200" y="1608950"/>
              <a:ext cx="94675" cy="153425"/>
            </a:xfrm>
            <a:custGeom>
              <a:avLst/>
              <a:gdLst/>
              <a:ahLst/>
              <a:cxnLst/>
              <a:rect l="l" t="t" r="r" b="b"/>
              <a:pathLst>
                <a:path w="3787" h="6137" extrusionOk="0">
                  <a:moveTo>
                    <a:pt x="3786" y="1"/>
                  </a:moveTo>
                  <a:lnTo>
                    <a:pt x="2010" y="1318"/>
                  </a:lnTo>
                  <a:cubicBezTo>
                    <a:pt x="748" y="2181"/>
                    <a:pt x="0" y="3612"/>
                    <a:pt x="0" y="5163"/>
                  </a:cubicBezTo>
                  <a:lnTo>
                    <a:pt x="0" y="5622"/>
                  </a:lnTo>
                  <a:cubicBezTo>
                    <a:pt x="0" y="5907"/>
                    <a:pt x="230" y="6136"/>
                    <a:pt x="519" y="6136"/>
                  </a:cubicBezTo>
                  <a:lnTo>
                    <a:pt x="1666" y="6136"/>
                  </a:lnTo>
                  <a:lnTo>
                    <a:pt x="1666" y="4590"/>
                  </a:lnTo>
                  <a:cubicBezTo>
                    <a:pt x="1666" y="3443"/>
                    <a:pt x="2584" y="2525"/>
                    <a:pt x="3731" y="2525"/>
                  </a:cubicBezTo>
                  <a:lnTo>
                    <a:pt x="3786" y="2525"/>
                  </a:lnTo>
                  <a:lnTo>
                    <a:pt x="3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683;p49">
              <a:extLst>
                <a:ext uri="{FF2B5EF4-FFF2-40B4-BE49-F238E27FC236}">
                  <a16:creationId xmlns:a16="http://schemas.microsoft.com/office/drawing/2014/main" id="{B4A9A102-CF62-8E8C-9C15-45AF536A0776}"/>
                </a:ext>
              </a:extLst>
            </p:cNvPr>
            <p:cNvSpPr/>
            <p:nvPr/>
          </p:nvSpPr>
          <p:spPr>
            <a:xfrm>
              <a:off x="5649650" y="1604600"/>
              <a:ext cx="104775" cy="67475"/>
            </a:xfrm>
            <a:custGeom>
              <a:avLst/>
              <a:gdLst/>
              <a:ahLst/>
              <a:cxnLst/>
              <a:rect l="l" t="t" r="r" b="b"/>
              <a:pathLst>
                <a:path w="4191" h="2699" extrusionOk="0">
                  <a:moveTo>
                    <a:pt x="1" y="0"/>
                  </a:moveTo>
                  <a:lnTo>
                    <a:pt x="1" y="2699"/>
                  </a:lnTo>
                  <a:lnTo>
                    <a:pt x="4190" y="2699"/>
                  </a:lnTo>
                  <a:lnTo>
                    <a:pt x="4190" y="0"/>
                  </a:lnTo>
                  <a:cubicBezTo>
                    <a:pt x="4076" y="0"/>
                    <a:pt x="3961" y="60"/>
                    <a:pt x="3846" y="115"/>
                  </a:cubicBezTo>
                  <a:cubicBezTo>
                    <a:pt x="3387" y="634"/>
                    <a:pt x="2754" y="863"/>
                    <a:pt x="2066" y="863"/>
                  </a:cubicBezTo>
                  <a:cubicBezTo>
                    <a:pt x="1437" y="863"/>
                    <a:pt x="804" y="634"/>
                    <a:pt x="290" y="115"/>
                  </a:cubicBezTo>
                  <a:cubicBezTo>
                    <a:pt x="230" y="60"/>
                    <a:pt x="11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684;p49">
              <a:extLst>
                <a:ext uri="{FF2B5EF4-FFF2-40B4-BE49-F238E27FC236}">
                  <a16:creationId xmlns:a16="http://schemas.microsoft.com/office/drawing/2014/main" id="{F6D077AB-6391-F096-7007-EC22EAFB0C2D}"/>
                </a:ext>
              </a:extLst>
            </p:cNvPr>
            <p:cNvSpPr/>
            <p:nvPr/>
          </p:nvSpPr>
          <p:spPr>
            <a:xfrm>
              <a:off x="5778725" y="1608950"/>
              <a:ext cx="96150" cy="153425"/>
            </a:xfrm>
            <a:custGeom>
              <a:avLst/>
              <a:gdLst/>
              <a:ahLst/>
              <a:cxnLst/>
              <a:rect l="l" t="t" r="r" b="b"/>
              <a:pathLst>
                <a:path w="3846" h="6137" extrusionOk="0">
                  <a:moveTo>
                    <a:pt x="0" y="1"/>
                  </a:moveTo>
                  <a:lnTo>
                    <a:pt x="0" y="2525"/>
                  </a:lnTo>
                  <a:lnTo>
                    <a:pt x="115" y="2525"/>
                  </a:lnTo>
                  <a:cubicBezTo>
                    <a:pt x="1262" y="2525"/>
                    <a:pt x="2180" y="3443"/>
                    <a:pt x="2180" y="4590"/>
                  </a:cubicBezTo>
                  <a:lnTo>
                    <a:pt x="2180" y="6136"/>
                  </a:lnTo>
                  <a:lnTo>
                    <a:pt x="3327" y="6136"/>
                  </a:lnTo>
                  <a:cubicBezTo>
                    <a:pt x="3616" y="6136"/>
                    <a:pt x="3846" y="5907"/>
                    <a:pt x="3846" y="5622"/>
                  </a:cubicBezTo>
                  <a:lnTo>
                    <a:pt x="3846" y="5163"/>
                  </a:lnTo>
                  <a:cubicBezTo>
                    <a:pt x="3846" y="3612"/>
                    <a:pt x="3098" y="2181"/>
                    <a:pt x="1836" y="1318"/>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685;p49">
              <a:extLst>
                <a:ext uri="{FF2B5EF4-FFF2-40B4-BE49-F238E27FC236}">
                  <a16:creationId xmlns:a16="http://schemas.microsoft.com/office/drawing/2014/main" id="{0C49B158-63F6-3767-5C8E-3512A960D948}"/>
                </a:ext>
              </a:extLst>
            </p:cNvPr>
            <p:cNvSpPr/>
            <p:nvPr/>
          </p:nvSpPr>
          <p:spPr>
            <a:xfrm>
              <a:off x="5516350" y="1337875"/>
              <a:ext cx="371375" cy="116225"/>
            </a:xfrm>
            <a:custGeom>
              <a:avLst/>
              <a:gdLst/>
              <a:ahLst/>
              <a:cxnLst/>
              <a:rect l="l" t="t" r="r" b="b"/>
              <a:pathLst>
                <a:path w="14855" h="4649" extrusionOk="0">
                  <a:moveTo>
                    <a:pt x="5792" y="0"/>
                  </a:moveTo>
                  <a:cubicBezTo>
                    <a:pt x="4415" y="0"/>
                    <a:pt x="3212" y="1147"/>
                    <a:pt x="3212" y="2524"/>
                  </a:cubicBezTo>
                  <a:lnTo>
                    <a:pt x="459" y="2524"/>
                  </a:lnTo>
                  <a:cubicBezTo>
                    <a:pt x="230" y="2524"/>
                    <a:pt x="0" y="2753"/>
                    <a:pt x="0" y="3043"/>
                  </a:cubicBezTo>
                  <a:cubicBezTo>
                    <a:pt x="0" y="3960"/>
                    <a:pt x="689" y="4649"/>
                    <a:pt x="1606" y="4649"/>
                  </a:cubicBezTo>
                  <a:lnTo>
                    <a:pt x="13194" y="4649"/>
                  </a:lnTo>
                  <a:cubicBezTo>
                    <a:pt x="14111" y="4649"/>
                    <a:pt x="14855" y="3960"/>
                    <a:pt x="14855" y="3043"/>
                  </a:cubicBezTo>
                  <a:cubicBezTo>
                    <a:pt x="14855" y="2753"/>
                    <a:pt x="14625" y="2524"/>
                    <a:pt x="14341" y="2524"/>
                  </a:cubicBezTo>
                  <a:lnTo>
                    <a:pt x="11643" y="2524"/>
                  </a:lnTo>
                  <a:cubicBezTo>
                    <a:pt x="11587" y="1147"/>
                    <a:pt x="10440" y="0"/>
                    <a:pt x="90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86;p49">
              <a:extLst>
                <a:ext uri="{FF2B5EF4-FFF2-40B4-BE49-F238E27FC236}">
                  <a16:creationId xmlns:a16="http://schemas.microsoft.com/office/drawing/2014/main" id="{09C9A573-EEAE-3550-9B14-0A3E67B2274D}"/>
                </a:ext>
              </a:extLst>
            </p:cNvPr>
            <p:cNvSpPr/>
            <p:nvPr/>
          </p:nvSpPr>
          <p:spPr>
            <a:xfrm>
              <a:off x="5609500" y="1479900"/>
              <a:ext cx="185075" cy="96050"/>
            </a:xfrm>
            <a:custGeom>
              <a:avLst/>
              <a:gdLst/>
              <a:ahLst/>
              <a:cxnLst/>
              <a:rect l="l" t="t" r="r" b="b"/>
              <a:pathLst>
                <a:path w="7403" h="3842" extrusionOk="0">
                  <a:moveTo>
                    <a:pt x="0" y="0"/>
                  </a:moveTo>
                  <a:lnTo>
                    <a:pt x="0" y="115"/>
                  </a:lnTo>
                  <a:cubicBezTo>
                    <a:pt x="0" y="2180"/>
                    <a:pt x="1666" y="3841"/>
                    <a:pt x="3672" y="3841"/>
                  </a:cubicBezTo>
                  <a:cubicBezTo>
                    <a:pt x="5737" y="3841"/>
                    <a:pt x="7403" y="2180"/>
                    <a:pt x="7403" y="115"/>
                  </a:cubicBezTo>
                  <a:lnTo>
                    <a:pt x="74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794428" y="45565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rial Black" panose="020B0A04020102020204" pitchFamily="34" charset="0"/>
              </a:rPr>
              <a:t> </a:t>
            </a:r>
            <a:r>
              <a:rPr lang="it-IT" dirty="0">
                <a:latin typeface="Avenir Book" panose="02000503020000020003" pitchFamily="2" charset="0"/>
                <a:cs typeface="Palanquin" panose="020B0004020203020204" pitchFamily="34" charset="77"/>
              </a:rPr>
              <a:t>GAM</a:t>
            </a:r>
            <a:endParaRPr dirty="0">
              <a:latin typeface="Arial Black" panose="020B0A04020102020204" pitchFamily="34" charset="0"/>
            </a:endParaRPr>
          </a:p>
        </p:txBody>
      </p:sp>
      <p:grpSp>
        <p:nvGrpSpPr>
          <p:cNvPr id="5" name="Google Shape;7093;p36">
            <a:extLst>
              <a:ext uri="{FF2B5EF4-FFF2-40B4-BE49-F238E27FC236}">
                <a16:creationId xmlns:a16="http://schemas.microsoft.com/office/drawing/2014/main" id="{8771D7B3-2504-2779-5CD8-FD02A3208872}"/>
              </a:ext>
            </a:extLst>
          </p:cNvPr>
          <p:cNvGrpSpPr/>
          <p:nvPr/>
        </p:nvGrpSpPr>
        <p:grpSpPr>
          <a:xfrm>
            <a:off x="414000" y="554400"/>
            <a:ext cx="254827" cy="347453"/>
            <a:chOff x="4783475" y="2678775"/>
            <a:chExt cx="318375" cy="424500"/>
          </a:xfrm>
        </p:grpSpPr>
        <p:sp>
          <p:nvSpPr>
            <p:cNvPr id="16" name="Google Shape;7094;p36">
              <a:extLst>
                <a:ext uri="{FF2B5EF4-FFF2-40B4-BE49-F238E27FC236}">
                  <a16:creationId xmlns:a16="http://schemas.microsoft.com/office/drawing/2014/main" id="{7249108E-7596-AE8A-75FC-C69DE548D7EB}"/>
                </a:ext>
              </a:extLst>
            </p:cNvPr>
            <p:cNvSpPr/>
            <p:nvPr/>
          </p:nvSpPr>
          <p:spPr>
            <a:xfrm>
              <a:off x="4809275" y="3063100"/>
              <a:ext cx="185100" cy="40175"/>
            </a:xfrm>
            <a:custGeom>
              <a:avLst/>
              <a:gdLst/>
              <a:ahLst/>
              <a:cxnLst/>
              <a:rect l="l" t="t" r="r" b="b"/>
              <a:pathLst>
                <a:path w="7404" h="1607" extrusionOk="0">
                  <a:moveTo>
                    <a:pt x="520" y="1"/>
                  </a:moveTo>
                  <a:cubicBezTo>
                    <a:pt x="230" y="1"/>
                    <a:pt x="1" y="230"/>
                    <a:pt x="1" y="515"/>
                  </a:cubicBezTo>
                  <a:lnTo>
                    <a:pt x="1" y="1148"/>
                  </a:lnTo>
                  <a:cubicBezTo>
                    <a:pt x="1" y="1377"/>
                    <a:pt x="230" y="1607"/>
                    <a:pt x="520" y="1607"/>
                  </a:cubicBezTo>
                  <a:lnTo>
                    <a:pt x="6944" y="1607"/>
                  </a:lnTo>
                  <a:cubicBezTo>
                    <a:pt x="7174" y="1607"/>
                    <a:pt x="7403" y="1377"/>
                    <a:pt x="7403" y="1148"/>
                  </a:cubicBezTo>
                  <a:lnTo>
                    <a:pt x="7403" y="515"/>
                  </a:lnTo>
                  <a:cubicBezTo>
                    <a:pt x="7403" y="230"/>
                    <a:pt x="7174" y="1"/>
                    <a:pt x="6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095;p36">
              <a:extLst>
                <a:ext uri="{FF2B5EF4-FFF2-40B4-BE49-F238E27FC236}">
                  <a16:creationId xmlns:a16="http://schemas.microsoft.com/office/drawing/2014/main" id="{B8BDDAD3-09F5-B552-6508-6558E235CA8A}"/>
                </a:ext>
              </a:extLst>
            </p:cNvPr>
            <p:cNvSpPr/>
            <p:nvPr/>
          </p:nvSpPr>
          <p:spPr>
            <a:xfrm>
              <a:off x="4783475" y="2678775"/>
              <a:ext cx="318375" cy="358550"/>
            </a:xfrm>
            <a:custGeom>
              <a:avLst/>
              <a:gdLst/>
              <a:ahLst/>
              <a:cxnLst/>
              <a:rect l="l" t="t" r="r" b="b"/>
              <a:pathLst>
                <a:path w="12735" h="14342" extrusionOk="0">
                  <a:moveTo>
                    <a:pt x="2869" y="9004"/>
                  </a:moveTo>
                  <a:cubicBezTo>
                    <a:pt x="3158" y="9004"/>
                    <a:pt x="3387" y="9234"/>
                    <a:pt x="3387" y="9523"/>
                  </a:cubicBezTo>
                  <a:cubicBezTo>
                    <a:pt x="3387" y="9807"/>
                    <a:pt x="3158" y="10037"/>
                    <a:pt x="2869" y="10037"/>
                  </a:cubicBezTo>
                  <a:lnTo>
                    <a:pt x="2355" y="10037"/>
                  </a:lnTo>
                  <a:cubicBezTo>
                    <a:pt x="2065" y="10037"/>
                    <a:pt x="1836" y="9807"/>
                    <a:pt x="1836" y="9523"/>
                  </a:cubicBezTo>
                  <a:cubicBezTo>
                    <a:pt x="1836" y="9234"/>
                    <a:pt x="2065" y="9004"/>
                    <a:pt x="2355" y="9004"/>
                  </a:cubicBezTo>
                  <a:close/>
                  <a:moveTo>
                    <a:pt x="5337" y="9004"/>
                  </a:moveTo>
                  <a:cubicBezTo>
                    <a:pt x="5622" y="9004"/>
                    <a:pt x="5796" y="9234"/>
                    <a:pt x="5796" y="9523"/>
                  </a:cubicBezTo>
                  <a:cubicBezTo>
                    <a:pt x="5796" y="9807"/>
                    <a:pt x="5622" y="10037"/>
                    <a:pt x="5337" y="10037"/>
                  </a:cubicBezTo>
                  <a:lnTo>
                    <a:pt x="4764" y="10037"/>
                  </a:lnTo>
                  <a:cubicBezTo>
                    <a:pt x="4534" y="10037"/>
                    <a:pt x="4305" y="9807"/>
                    <a:pt x="4305" y="9523"/>
                  </a:cubicBezTo>
                  <a:cubicBezTo>
                    <a:pt x="4305" y="9234"/>
                    <a:pt x="4534" y="9004"/>
                    <a:pt x="4764" y="9004"/>
                  </a:cubicBezTo>
                  <a:close/>
                  <a:moveTo>
                    <a:pt x="7747" y="9004"/>
                  </a:moveTo>
                  <a:cubicBezTo>
                    <a:pt x="8031" y="9004"/>
                    <a:pt x="8261" y="9234"/>
                    <a:pt x="8261" y="9523"/>
                  </a:cubicBezTo>
                  <a:cubicBezTo>
                    <a:pt x="8261" y="9807"/>
                    <a:pt x="8031" y="10037"/>
                    <a:pt x="7747" y="10037"/>
                  </a:cubicBezTo>
                  <a:lnTo>
                    <a:pt x="7228" y="10037"/>
                  </a:lnTo>
                  <a:cubicBezTo>
                    <a:pt x="6944" y="10037"/>
                    <a:pt x="6714" y="9807"/>
                    <a:pt x="6714" y="9523"/>
                  </a:cubicBezTo>
                  <a:cubicBezTo>
                    <a:pt x="6714" y="9234"/>
                    <a:pt x="6944" y="9004"/>
                    <a:pt x="7228" y="9004"/>
                  </a:cubicBezTo>
                  <a:close/>
                  <a:moveTo>
                    <a:pt x="6081" y="0"/>
                  </a:moveTo>
                  <a:cubicBezTo>
                    <a:pt x="5622" y="0"/>
                    <a:pt x="5223" y="345"/>
                    <a:pt x="5223" y="803"/>
                  </a:cubicBezTo>
                  <a:lnTo>
                    <a:pt x="5223" y="6365"/>
                  </a:lnTo>
                  <a:cubicBezTo>
                    <a:pt x="5223" y="6654"/>
                    <a:pt x="4993" y="6884"/>
                    <a:pt x="4764" y="6884"/>
                  </a:cubicBezTo>
                  <a:cubicBezTo>
                    <a:pt x="4475" y="6884"/>
                    <a:pt x="4245" y="6654"/>
                    <a:pt x="4245" y="6365"/>
                  </a:cubicBezTo>
                  <a:lnTo>
                    <a:pt x="4245" y="1836"/>
                  </a:lnTo>
                  <a:cubicBezTo>
                    <a:pt x="4245" y="1377"/>
                    <a:pt x="3846" y="1088"/>
                    <a:pt x="3442" y="1088"/>
                  </a:cubicBezTo>
                  <a:cubicBezTo>
                    <a:pt x="2983" y="1088"/>
                    <a:pt x="2584" y="1432"/>
                    <a:pt x="2584" y="1891"/>
                  </a:cubicBezTo>
                  <a:lnTo>
                    <a:pt x="2584" y="2869"/>
                  </a:lnTo>
                  <a:lnTo>
                    <a:pt x="2639" y="6884"/>
                  </a:lnTo>
                  <a:cubicBezTo>
                    <a:pt x="2639" y="7168"/>
                    <a:pt x="2410" y="7398"/>
                    <a:pt x="2125" y="7398"/>
                  </a:cubicBezTo>
                  <a:cubicBezTo>
                    <a:pt x="1836" y="7398"/>
                    <a:pt x="1607" y="7168"/>
                    <a:pt x="1607" y="6884"/>
                  </a:cubicBezTo>
                  <a:lnTo>
                    <a:pt x="1607" y="3442"/>
                  </a:lnTo>
                  <a:cubicBezTo>
                    <a:pt x="1607" y="2983"/>
                    <a:pt x="1207" y="2639"/>
                    <a:pt x="804" y="2639"/>
                  </a:cubicBezTo>
                  <a:cubicBezTo>
                    <a:pt x="345" y="2639"/>
                    <a:pt x="0" y="3038"/>
                    <a:pt x="0" y="3497"/>
                  </a:cubicBezTo>
                  <a:lnTo>
                    <a:pt x="0" y="9692"/>
                  </a:lnTo>
                  <a:cubicBezTo>
                    <a:pt x="0" y="10725"/>
                    <a:pt x="345" y="11702"/>
                    <a:pt x="1033" y="12446"/>
                  </a:cubicBezTo>
                  <a:lnTo>
                    <a:pt x="1033" y="13882"/>
                  </a:lnTo>
                  <a:cubicBezTo>
                    <a:pt x="1033" y="14167"/>
                    <a:pt x="1262" y="14341"/>
                    <a:pt x="1552" y="14341"/>
                  </a:cubicBezTo>
                  <a:lnTo>
                    <a:pt x="7976" y="14341"/>
                  </a:lnTo>
                  <a:cubicBezTo>
                    <a:pt x="8146" y="14341"/>
                    <a:pt x="8320" y="14281"/>
                    <a:pt x="8375" y="14112"/>
                  </a:cubicBezTo>
                  <a:lnTo>
                    <a:pt x="9408" y="12102"/>
                  </a:lnTo>
                  <a:cubicBezTo>
                    <a:pt x="9812" y="11872"/>
                    <a:pt x="11074" y="11243"/>
                    <a:pt x="11817" y="10899"/>
                  </a:cubicBezTo>
                  <a:cubicBezTo>
                    <a:pt x="12391" y="10610"/>
                    <a:pt x="12735" y="10096"/>
                    <a:pt x="12735" y="9463"/>
                  </a:cubicBezTo>
                  <a:cubicBezTo>
                    <a:pt x="12735" y="8475"/>
                    <a:pt x="11884" y="7742"/>
                    <a:pt x="10954" y="7742"/>
                  </a:cubicBezTo>
                  <a:cubicBezTo>
                    <a:pt x="10804" y="7742"/>
                    <a:pt x="10651" y="7762"/>
                    <a:pt x="10500" y="7802"/>
                  </a:cubicBezTo>
                  <a:lnTo>
                    <a:pt x="10500" y="8775"/>
                  </a:lnTo>
                  <a:cubicBezTo>
                    <a:pt x="10500" y="9004"/>
                    <a:pt x="10271" y="9234"/>
                    <a:pt x="10041" y="9234"/>
                  </a:cubicBezTo>
                  <a:lnTo>
                    <a:pt x="9982" y="9234"/>
                  </a:lnTo>
                  <a:cubicBezTo>
                    <a:pt x="9752" y="9234"/>
                    <a:pt x="9523" y="9004"/>
                    <a:pt x="9523" y="8775"/>
                  </a:cubicBezTo>
                  <a:lnTo>
                    <a:pt x="9523" y="1891"/>
                  </a:lnTo>
                  <a:cubicBezTo>
                    <a:pt x="9523" y="1432"/>
                    <a:pt x="9123" y="1088"/>
                    <a:pt x="8720" y="1088"/>
                  </a:cubicBezTo>
                  <a:cubicBezTo>
                    <a:pt x="8261" y="1088"/>
                    <a:pt x="7861" y="1432"/>
                    <a:pt x="7861" y="1891"/>
                  </a:cubicBezTo>
                  <a:lnTo>
                    <a:pt x="7861" y="6365"/>
                  </a:lnTo>
                  <a:cubicBezTo>
                    <a:pt x="7861" y="6654"/>
                    <a:pt x="7632" y="6884"/>
                    <a:pt x="7403" y="6884"/>
                  </a:cubicBezTo>
                  <a:cubicBezTo>
                    <a:pt x="7113" y="6884"/>
                    <a:pt x="6884" y="6654"/>
                    <a:pt x="6884" y="6365"/>
                  </a:cubicBezTo>
                  <a:lnTo>
                    <a:pt x="6884" y="744"/>
                  </a:lnTo>
                  <a:cubicBezTo>
                    <a:pt x="6829" y="345"/>
                    <a:pt x="6485" y="0"/>
                    <a:pt x="6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 name="Immagine 13">
            <a:extLst>
              <a:ext uri="{FF2B5EF4-FFF2-40B4-BE49-F238E27FC236}">
                <a16:creationId xmlns:a16="http://schemas.microsoft.com/office/drawing/2014/main" id="{472A43AB-89A1-C38D-66BC-2C336B74B4B3}"/>
              </a:ext>
            </a:extLst>
          </p:cNvPr>
          <p:cNvPicPr>
            <a:picLocks noChangeAspect="1"/>
          </p:cNvPicPr>
          <p:nvPr/>
        </p:nvPicPr>
        <p:blipFill>
          <a:blip r:embed="rId3"/>
          <a:stretch>
            <a:fillRect/>
          </a:stretch>
        </p:blipFill>
        <p:spPr>
          <a:xfrm>
            <a:off x="465846" y="2533481"/>
            <a:ext cx="3809332" cy="2303104"/>
          </a:xfrm>
          <a:prstGeom prst="rect">
            <a:avLst/>
          </a:prstGeom>
          <a:effectLst>
            <a:outerShdw blurRad="50800" dist="38100" dir="8100000" algn="tr" rotWithShape="0">
              <a:prstClr val="black">
                <a:alpha val="40000"/>
              </a:prstClr>
            </a:outerShdw>
            <a:softEdge rad="38100"/>
          </a:effectLst>
        </p:spPr>
      </p:pic>
      <p:pic>
        <p:nvPicPr>
          <p:cNvPr id="18" name="Immagine 17">
            <a:extLst>
              <a:ext uri="{FF2B5EF4-FFF2-40B4-BE49-F238E27FC236}">
                <a16:creationId xmlns:a16="http://schemas.microsoft.com/office/drawing/2014/main" id="{1F0521DE-9FD9-94D6-7A68-B466AFE35AC3}"/>
              </a:ext>
            </a:extLst>
          </p:cNvPr>
          <p:cNvPicPr>
            <a:picLocks noChangeAspect="1"/>
          </p:cNvPicPr>
          <p:nvPr/>
        </p:nvPicPr>
        <p:blipFill>
          <a:blip r:embed="rId4"/>
          <a:stretch>
            <a:fillRect/>
          </a:stretch>
        </p:blipFill>
        <p:spPr>
          <a:xfrm>
            <a:off x="4696150" y="2525777"/>
            <a:ext cx="4015526" cy="2304000"/>
          </a:xfrm>
          <a:prstGeom prst="rect">
            <a:avLst/>
          </a:prstGeom>
          <a:effectLst>
            <a:outerShdw blurRad="50800" dist="38100" dir="2700000" algn="tr" rotWithShape="0">
              <a:prstClr val="black">
                <a:alpha val="40000"/>
              </a:prstClr>
            </a:outerShdw>
            <a:softEdge rad="38100"/>
          </a:effectLst>
        </p:spPr>
      </p:pic>
      <mc:AlternateContent xmlns:mc="http://schemas.openxmlformats.org/markup-compatibility/2006" xmlns:a14="http://schemas.microsoft.com/office/drawing/2010/main">
        <mc:Choice Requires="a14">
          <p:sp>
            <p:nvSpPr>
              <p:cNvPr id="6" name="CasellaDiTesto 5">
                <a:extLst>
                  <a:ext uri="{FF2B5EF4-FFF2-40B4-BE49-F238E27FC236}">
                    <a16:creationId xmlns:a16="http://schemas.microsoft.com/office/drawing/2014/main" id="{A3F2894F-AD25-281E-752A-1A9FF143D2F1}"/>
                  </a:ext>
                </a:extLst>
              </p:cNvPr>
              <p:cNvSpPr txBox="1"/>
              <p:nvPr/>
            </p:nvSpPr>
            <p:spPr>
              <a:xfrm>
                <a:off x="287079" y="1138871"/>
                <a:ext cx="7283303" cy="1842427"/>
              </a:xfrm>
              <a:prstGeom prst="rect">
                <a:avLst/>
              </a:prstGeom>
              <a:noFill/>
            </p:spPr>
            <p:txBody>
              <a:bodyPr wrap="square">
                <a:spAutoFit/>
              </a:bodyPr>
              <a:lstStyle/>
              <a:p>
                <a:pPr/>
                <a14:m>
                  <m:oMath xmlns:m="http://schemas.openxmlformats.org/officeDocument/2006/math">
                    <m:r>
                      <a:rPr lang="it-IT" sz="1200" i="1" smtClean="0">
                        <a:effectLst/>
                        <a:latin typeface="Cambria Math" panose="02040503050406030204" pitchFamily="18" charset="0"/>
                        <a:ea typeface="Calibri" panose="020F0502020204030204" pitchFamily="34" charset="0"/>
                        <a:cs typeface="Times New Roman" panose="02020603050405020304" pitchFamily="18" charset="0"/>
                      </a:rPr>
                      <m:t>𝑇𝑜𝑡𝑎𝑙</m:t>
                    </m:r>
                    <m:r>
                      <a:rPr lang="it-IT" sz="1200" i="1" smtClean="0">
                        <a:effectLst/>
                        <a:latin typeface="Cambria Math" panose="02040503050406030204" pitchFamily="18" charset="0"/>
                        <a:ea typeface="Calibri" panose="020F0502020204030204" pitchFamily="34" charset="0"/>
                        <a:cs typeface="Times New Roman" panose="02020603050405020304" pitchFamily="18" charset="0"/>
                      </a:rPr>
                      <m:t>.</m:t>
                    </m:r>
                    <m:r>
                      <a:rPr lang="it-IT" sz="1200" i="1" smtClean="0">
                        <a:effectLst/>
                        <a:latin typeface="Cambria Math" panose="02040503050406030204" pitchFamily="18" charset="0"/>
                        <a:ea typeface="Calibri" panose="020F0502020204030204" pitchFamily="34" charset="0"/>
                        <a:cs typeface="Times New Roman" panose="02020603050405020304" pitchFamily="18" charset="0"/>
                      </a:rPr>
                      <m:t>𝐴𝑔𝑟𝑖𝑐𝑜𝑙𝑡𝑢𝑟𝑎𝑙</m:t>
                    </m:r>
                    <m:r>
                      <a:rPr lang="it-IT" sz="1200" i="1" smtClean="0">
                        <a:effectLst/>
                        <a:latin typeface="Cambria Math" panose="02040503050406030204" pitchFamily="18" charset="0"/>
                        <a:ea typeface="Calibri" panose="020F0502020204030204" pitchFamily="34" charset="0"/>
                        <a:cs typeface="Times New Roman" panose="02020603050405020304" pitchFamily="18" charset="0"/>
                      </a:rPr>
                      <m:t>.</m:t>
                    </m:r>
                    <m:r>
                      <a:rPr lang="it-IT" sz="1200" i="1" smtClean="0">
                        <a:effectLst/>
                        <a:latin typeface="Cambria Math" panose="02040503050406030204" pitchFamily="18" charset="0"/>
                        <a:ea typeface="Calibri" panose="020F0502020204030204" pitchFamily="34" charset="0"/>
                        <a:cs typeface="Times New Roman" panose="02020603050405020304" pitchFamily="18" charset="0"/>
                      </a:rPr>
                      <m:t>𝑂𝑢𝑡𝑝𝑢</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𝑡</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0</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1</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𝐼𝑛𝑡𝑒𝑟𝑚𝑒𝑑𝑖𝑎𝑡𝑒</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𝐸𝑛𝑒𝑟𝑔𝑦</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𝐼𝑛𝑝𝑢</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𝑡</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oMath>
                </a14:m>
                <a:r>
                  <a:rPr lang="it-IT" sz="1200" dirty="0">
                    <a:effectLst/>
                    <a:latin typeface="Calibri" panose="020F0502020204030204" pitchFamily="34" charset="0"/>
                    <a:ea typeface="Times New Roman" panose="02020603050405020304" pitchFamily="18" charset="0"/>
                    <a:cs typeface="Times New Roman" panose="02020603050405020304" pitchFamily="18" charset="0"/>
                  </a:rPr>
                  <a:t> </a:t>
                </a:r>
                <a:br>
                  <a:rPr lang="it-IT" sz="1200" dirty="0">
                    <a:effectLst/>
                    <a:latin typeface="Calibri" panose="020F0502020204030204" pitchFamily="34" charset="0"/>
                    <a:ea typeface="Times New Roman" panose="02020603050405020304" pitchFamily="18" charset="0"/>
                    <a:cs typeface="Times New Roman" panose="02020603050405020304" pitchFamily="18" charset="0"/>
                  </a:rPr>
                </a:br>
                <a:r>
                  <a:rPr lang="it-IT" sz="1200" dirty="0">
                    <a:effectLst/>
                    <a:latin typeface="Calibri" panose="020F0502020204030204" pitchFamily="34" charset="0"/>
                    <a:ea typeface="Times New Roman" panose="02020603050405020304" pitchFamily="18" charset="0"/>
                    <a:cs typeface="Times New Roman" panose="02020603050405020304" pitchFamily="18" charset="0"/>
                  </a:rPr>
                  <a:t>                                                                 </a:t>
                </a:r>
                <a14:m>
                  <m:oMath xmlns:m="http://schemas.openxmlformats.org/officeDocument/2006/math">
                    <m:r>
                      <a:rPr lang="it-IT" sz="12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 </m:t>
                        </m:r>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2</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𝐼𝑛𝑡𝑒𝑟𝑚𝑒𝑑𝑖𝑎𝑡𝑒</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𝑃𝑒𝑠𝑡𝑖𝑐𝑖𝑑𝑒𝑠</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𝐼𝑛𝑝𝑢</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𝑡</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oMath>
                </a14:m>
                <a:br>
                  <a:rPr lang="it-IT" sz="1200" i="1" dirty="0">
                    <a:effectLst/>
                    <a:latin typeface="Cambria Math" panose="02040503050406030204" pitchFamily="18" charset="0"/>
                    <a:ea typeface="Calibri" panose="020F0502020204030204" pitchFamily="34" charset="0"/>
                    <a:cs typeface="Times New Roman" panose="02020603050405020304" pitchFamily="18" charset="0"/>
                  </a:rPr>
                </a:br>
                <a14:m>
                  <m:oMathPara xmlns:m="http://schemas.openxmlformats.org/officeDocument/2006/math">
                    <m:oMathParaPr>
                      <m:jc m:val="centerGroup"/>
                    </m:oMathParaPr>
                    <m:oMath xmlns:m="http://schemas.openxmlformats.org/officeDocument/2006/math">
                      <m:r>
                        <a:rPr lang="it-IT" sz="1200" i="1">
                          <a:effectLst/>
                          <a:latin typeface="Cambria Math" panose="02040503050406030204" pitchFamily="18" charset="0"/>
                          <a:ea typeface="Calibri" panose="020F0502020204030204" pitchFamily="34" charset="0"/>
                          <a:cs typeface="Times New Roman" panose="02020603050405020304" pitchFamily="18" charset="0"/>
                        </a:rPr>
                        <m:t>                       + </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3</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𝐶𝑎𝑝𝑖𝑡𝑎𝑙</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𝑆𝑒𝑟𝑣𝑖𝑐𝑒</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𝐵𝑢𝑖𝑙𝑑𝑖𝑛𝑔𝑠</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𝐼𝑛𝑝𝑢</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𝑡</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𝑃𝑒𝑟𝑖𝑜</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𝑑</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oMath>
                  </m:oMathPara>
                </a14:m>
                <a:br>
                  <a:rPr lang="it-IT" sz="1200" i="1" dirty="0">
                    <a:effectLst/>
                    <a:latin typeface="Cambria Math" panose="02040503050406030204" pitchFamily="18" charset="0"/>
                    <a:ea typeface="Calibri" panose="020F0502020204030204" pitchFamily="34" charset="0"/>
                    <a:cs typeface="Times New Roman" panose="02020603050405020304" pitchFamily="18" charset="0"/>
                  </a:rPr>
                </a:br>
                <a:r>
                  <a:rPr lang="it-IT" sz="1200" i="1" dirty="0">
                    <a:effectLst/>
                    <a:latin typeface="Cambria Math" panose="02040503050406030204" pitchFamily="18" charset="0"/>
                    <a:ea typeface="Calibri" panose="020F0502020204030204" pitchFamily="34" charset="0"/>
                    <a:cs typeface="Times New Roman" panose="02020603050405020304" pitchFamily="18" charset="0"/>
                  </a:rPr>
                  <a:t>                                                                    </a:t>
                </a:r>
                <a14:m>
                  <m:oMath xmlns:m="http://schemas.openxmlformats.org/officeDocument/2006/math">
                    <m:r>
                      <a:rPr lang="it-IT" sz="12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4</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𝑆𝑒𝑙𝑓</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𝐸𝑚𝑝𝑙𝑜𝑦𝑒𝑑</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𝑈𝑛𝑝𝑎𝑖𝑑</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𝐹𝑎𝑚𝑖𝑙</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𝑦</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𝑃𝑒𝑟𝑖𝑜</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𝑑</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oMath>
                </a14:m>
                <a:br>
                  <a:rPr lang="it-IT" sz="1200" dirty="0">
                    <a:effectLst/>
                    <a:latin typeface="Cambria Math" panose="02040503050406030204" pitchFamily="18" charset="0"/>
                    <a:ea typeface="Calibri" panose="020F0502020204030204" pitchFamily="34" charset="0"/>
                    <a:cs typeface="Times New Roman" panose="02020603050405020304" pitchFamily="18" charset="0"/>
                  </a:rPr>
                </a:br>
                <a14:m>
                  <m:oMathPara xmlns:m="http://schemas.openxmlformats.org/officeDocument/2006/math">
                    <m:oMathParaPr>
                      <m:jc m:val="centerGroup"/>
                    </m:oMathParaPr>
                    <m:oMath xmlns:m="http://schemas.openxmlformats.org/officeDocument/2006/math">
                      <m:r>
                        <a:rPr lang="it-IT" sz="1200" i="1">
                          <a:effectLst/>
                          <a:latin typeface="Cambria Math" panose="02040503050406030204" pitchFamily="18" charset="0"/>
                          <a:ea typeface="Calibri" panose="020F0502020204030204" pitchFamily="34" charset="0"/>
                          <a:cs typeface="Times New Roman" panose="02020603050405020304" pitchFamily="18" charset="0"/>
                        </a:rPr>
                        <m:t>                                                  </m:t>
                      </m:r>
                      <m:r>
                        <a:rPr lang="it-IT" sz="1200" b="0" i="1" smtClean="0">
                          <a:effectLst/>
                          <a:latin typeface="Cambria Math" panose="02040503050406030204" pitchFamily="18" charset="0"/>
                          <a:ea typeface="Calibri" panose="020F0502020204030204" pitchFamily="34" charset="0"/>
                          <a:cs typeface="Times New Roman" panose="02020603050405020304" pitchFamily="18" charset="0"/>
                        </a:rPr>
                        <m:t>                </m:t>
                      </m:r>
                      <m:r>
                        <a:rPr lang="it-IT" sz="1200" i="1">
                          <a:effectLst/>
                          <a:latin typeface="Cambria Math" panose="02040503050406030204" pitchFamily="18" charset="0"/>
                          <a:ea typeface="Calibri" panose="020F0502020204030204" pitchFamily="34" charset="0"/>
                          <a:cs typeface="Times New Roman" panose="02020603050405020304" pitchFamily="18" charset="0"/>
                        </a:rPr>
                        <m:t>  +</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𝑓</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1</m:t>
                          </m:r>
                        </m:sub>
                      </m:sSub>
                      <m:d>
                        <m:d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dPr>
                        <m:e>
                          <m:r>
                            <a:rPr lang="it-IT" sz="1200" i="1">
                              <a:effectLst/>
                              <a:latin typeface="Cambria Math" panose="02040503050406030204" pitchFamily="18" charset="0"/>
                              <a:ea typeface="Calibri" panose="020F0502020204030204" pitchFamily="34" charset="0"/>
                              <a:cs typeface="Times New Roman" panose="02020603050405020304" pitchFamily="18" charset="0"/>
                            </a:rPr>
                            <m:t>𝐶𝑎𝑝𝑖𝑡𝑎𝑙</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𝐷𝑢𝑟𝑎𝑏𝑙𝑒</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𝐸𝑞𝑢𝑖𝑝𝑚𝑒𝑛𝑡</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𝐼𝑛𝑝𝑢</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𝑡</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e>
                      </m:d>
                      <m:r>
                        <a:rPr lang="it-IT" sz="1200" i="1">
                          <a:effectLst/>
                          <a:latin typeface="Cambria Math" panose="02040503050406030204" pitchFamily="18" charset="0"/>
                          <a:ea typeface="Calibri" panose="020F0502020204030204" pitchFamily="34" charset="0"/>
                          <a:cs typeface="Times New Roman" panose="02020603050405020304" pitchFamily="18" charset="0"/>
                        </a:rPr>
                        <m:t>                                                           </m:t>
                      </m:r>
                      <m:r>
                        <a:rPr lang="it-IT" sz="1200" b="0" i="1" smtClean="0">
                          <a:effectLst/>
                          <a:latin typeface="Cambria Math" panose="02040503050406030204" pitchFamily="18" charset="0"/>
                          <a:ea typeface="Calibri" panose="020F0502020204030204" pitchFamily="34" charset="0"/>
                          <a:cs typeface="Times New Roman" panose="02020603050405020304" pitchFamily="18" charset="0"/>
                        </a:rPr>
                        <m:t>    </m:t>
                      </m:r>
                    </m:oMath>
                  </m:oMathPara>
                </a14:m>
                <a:br>
                  <a:rPr lang="it-IT" sz="1200" b="0" i="1" dirty="0">
                    <a:effectLst/>
                    <a:latin typeface="Cambria Math" panose="02040503050406030204" pitchFamily="18" charset="0"/>
                    <a:ea typeface="Calibri" panose="020F0502020204030204" pitchFamily="34" charset="0"/>
                    <a:cs typeface="Times New Roman" panose="02020603050405020304" pitchFamily="18" charset="0"/>
                  </a:rPr>
                </a:br>
                <a:r>
                  <a:rPr lang="it-IT" sz="1200" b="0" i="1" dirty="0">
                    <a:effectLst/>
                    <a:latin typeface="Cambria Math" panose="02040503050406030204" pitchFamily="18" charset="0"/>
                    <a:ea typeface="Calibri" panose="020F0502020204030204" pitchFamily="34" charset="0"/>
                    <a:cs typeface="Times New Roman" panose="02020603050405020304" pitchFamily="18" charset="0"/>
                  </a:rPr>
                  <a:t>                                                           </a:t>
                </a:r>
                <a14:m>
                  <m:oMath xmlns:m="http://schemas.openxmlformats.org/officeDocument/2006/math">
                    <m:r>
                      <a:rPr lang="it-IT" sz="1200" i="1">
                        <a:effectLst/>
                        <a:latin typeface="Cambria Math" panose="02040503050406030204" pitchFamily="18" charset="0"/>
                        <a:ea typeface="Calibri" panose="020F0502020204030204" pitchFamily="34" charset="0"/>
                        <a:cs typeface="Times New Roman" panose="02020603050405020304" pitchFamily="18" charset="0"/>
                      </a:rPr>
                      <m:t>         +</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𝑓</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2</m:t>
                        </m:r>
                      </m:sub>
                    </m:sSub>
                    <m:d>
                      <m:d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dPr>
                      <m:e>
                        <m:r>
                          <a:rPr lang="it-IT" sz="1200" i="1">
                            <a:effectLst/>
                            <a:latin typeface="Cambria Math" panose="02040503050406030204" pitchFamily="18" charset="0"/>
                            <a:ea typeface="Calibri" panose="020F0502020204030204" pitchFamily="34" charset="0"/>
                            <a:cs typeface="Times New Roman" panose="02020603050405020304" pitchFamily="18" charset="0"/>
                          </a:rPr>
                          <m:t>𝐿𝑎𝑏𝑜𝑟</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𝐻𝑖𝑟𝑒𝑑</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𝐿𝑎𝑏𝑜𝑟</m:t>
                        </m:r>
                        <m:r>
                          <a:rPr lang="it-IT" sz="1200" i="1">
                            <a:effectLst/>
                            <a:latin typeface="Cambria Math" panose="02040503050406030204" pitchFamily="18" charset="0"/>
                            <a:ea typeface="Calibri" panose="020F0502020204030204" pitchFamily="34" charset="0"/>
                            <a:cs typeface="Times New Roman" panose="02020603050405020304" pitchFamily="18" charset="0"/>
                          </a:rPr>
                          <m:t>.</m:t>
                        </m:r>
                        <m:r>
                          <a:rPr lang="it-IT" sz="1200" i="1">
                            <a:effectLst/>
                            <a:latin typeface="Cambria Math" panose="02040503050406030204" pitchFamily="18" charset="0"/>
                            <a:ea typeface="Calibri" panose="020F0502020204030204" pitchFamily="34" charset="0"/>
                            <a:cs typeface="Times New Roman" panose="02020603050405020304" pitchFamily="18" charset="0"/>
                          </a:rPr>
                          <m:t>𝐼𝑛𝑝𝑢</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𝑡</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e>
                    </m:d>
                    <m:r>
                      <a:rPr lang="it-IT" sz="12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𝜀</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𝑖</m:t>
                        </m:r>
                      </m:sub>
                    </m:sSub>
                  </m:oMath>
                </a14:m>
                <a:r>
                  <a:rPr lang="it-IT" sz="1200" dirty="0">
                    <a:effectLst/>
                    <a:latin typeface="Calibri" panose="020F0502020204030204" pitchFamily="34" charset="0"/>
                    <a:ea typeface="Times New Roman" panose="02020603050405020304" pitchFamily="18" charset="0"/>
                    <a:cs typeface="Times New Roman" panose="02020603050405020304" pitchFamily="18" charset="0"/>
                  </a:rPr>
                  <a:t> </a:t>
                </a:r>
                <a:br>
                  <a:rPr lang="it-IT" sz="1400" dirty="0">
                    <a:effectLst/>
                    <a:latin typeface="Calibri" panose="020F0502020204030204" pitchFamily="34" charset="0"/>
                    <a:ea typeface="Times New Roman" panose="02020603050405020304" pitchFamily="18" charset="0"/>
                    <a:cs typeface="Times New Roman" panose="02020603050405020304" pitchFamily="18" charset="0"/>
                  </a:rPr>
                </a:br>
                <a:endParaRPr lang="it-IT" sz="1400" dirty="0">
                  <a:effectLst/>
                  <a:latin typeface="Calibri" panose="020F0502020204030204" pitchFamily="34" charset="0"/>
                  <a:ea typeface="Calibri" panose="020F0502020204030204" pitchFamily="34" charset="0"/>
                  <a:cs typeface="Times New Roman" panose="02020603050405020304" pitchFamily="18" charset="0"/>
                </a:endParaRPr>
              </a:p>
              <a:p>
                <a:r>
                  <a:rPr lang="it-IT" sz="14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it-IT" sz="1400" dirty="0">
                  <a:effectLst/>
                  <a:latin typeface="Calibri" panose="020F0502020204030204" pitchFamily="34" charset="0"/>
                  <a:ea typeface="Calibri" panose="020F0502020204030204" pitchFamily="34" charset="0"/>
                  <a:cs typeface="Times New Roman" panose="02020603050405020304" pitchFamily="18" charset="0"/>
                </a:endParaRPr>
              </a:p>
              <a:p>
                <a:r>
                  <a:rPr lang="it-IT" sz="14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it-IT" sz="14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6" name="CasellaDiTesto 5">
                <a:extLst>
                  <a:ext uri="{FF2B5EF4-FFF2-40B4-BE49-F238E27FC236}">
                    <a16:creationId xmlns:a16="http://schemas.microsoft.com/office/drawing/2014/main" id="{A3F2894F-AD25-281E-752A-1A9FF143D2F1}"/>
                  </a:ext>
                </a:extLst>
              </p:cNvPr>
              <p:cNvSpPr txBox="1">
                <a:spLocks noRot="1" noChangeAspect="1" noMove="1" noResize="1" noEditPoints="1" noAdjustHandles="1" noChangeArrowheads="1" noChangeShapeType="1" noTextEdit="1"/>
              </p:cNvSpPr>
              <p:nvPr/>
            </p:nvSpPr>
            <p:spPr>
              <a:xfrm>
                <a:off x="287079" y="1138871"/>
                <a:ext cx="7283303" cy="1842427"/>
              </a:xfrm>
              <a:prstGeom prst="rect">
                <a:avLst/>
              </a:prstGeom>
              <a:blipFill>
                <a:blip r:embed="rId5"/>
                <a:stretch>
                  <a:fillRect r="-522"/>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8" name="CasellaDiTesto 7">
                <a:extLst>
                  <a:ext uri="{FF2B5EF4-FFF2-40B4-BE49-F238E27FC236}">
                    <a16:creationId xmlns:a16="http://schemas.microsoft.com/office/drawing/2014/main" id="{F8EA6E76-30C2-563B-7D9F-EDE06DF9ED8B}"/>
                  </a:ext>
                </a:extLst>
              </p:cNvPr>
              <p:cNvSpPr txBox="1"/>
              <p:nvPr/>
            </p:nvSpPr>
            <p:spPr>
              <a:xfrm>
                <a:off x="6485860" y="1807535"/>
                <a:ext cx="2030820" cy="47808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it-IT" sz="120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1</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2</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3,2</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&gt;0</m:t>
                      </m:r>
                    </m:oMath>
                  </m:oMathPara>
                </a14:m>
                <a:endParaRPr lang="it-IT" sz="1200" dirty="0">
                  <a:effectLst/>
                  <a:latin typeface="Calibri" panose="020F0502020204030204" pitchFamily="34" charset="0"/>
                  <a:ea typeface="Calibri" panose="020F0502020204030204" pitchFamily="34"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3,1</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4,1</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it-IT" sz="1200" i="1">
                              <a:effectLst/>
                              <a:latin typeface="Cambria Math" panose="02040503050406030204" pitchFamily="18" charset="0"/>
                              <a:ea typeface="Calibri" panose="020F0502020204030204" pitchFamily="34" charset="0"/>
                              <a:cs typeface="Times New Roman" panose="02020603050405020304" pitchFamily="18" charset="0"/>
                            </a:rPr>
                          </m:ctrlPr>
                        </m:sSubPr>
                        <m:e>
                          <m:r>
                            <a:rPr lang="it-IT" sz="1200" i="1">
                              <a:effectLst/>
                              <a:latin typeface="Cambria Math" panose="02040503050406030204" pitchFamily="18" charset="0"/>
                              <a:ea typeface="Calibri" panose="020F0502020204030204" pitchFamily="34" charset="0"/>
                              <a:cs typeface="Times New Roman" panose="02020603050405020304" pitchFamily="18" charset="0"/>
                            </a:rPr>
                            <m:t>𝛽</m:t>
                          </m:r>
                        </m:e>
                        <m:sub>
                          <m:r>
                            <a:rPr lang="it-IT" sz="1200" i="1">
                              <a:effectLst/>
                              <a:latin typeface="Cambria Math" panose="02040503050406030204" pitchFamily="18" charset="0"/>
                              <a:ea typeface="Calibri" panose="020F0502020204030204" pitchFamily="34" charset="0"/>
                              <a:cs typeface="Times New Roman" panose="02020603050405020304" pitchFamily="18" charset="0"/>
                            </a:rPr>
                            <m:t>4,2</m:t>
                          </m:r>
                        </m:sub>
                      </m:sSub>
                      <m:r>
                        <a:rPr lang="it-IT" sz="1200" i="1">
                          <a:effectLst/>
                          <a:latin typeface="Cambria Math" panose="02040503050406030204" pitchFamily="18" charset="0"/>
                          <a:ea typeface="Calibri" panose="020F0502020204030204" pitchFamily="34" charset="0"/>
                          <a:cs typeface="Times New Roman" panose="02020603050405020304" pitchFamily="18" charset="0"/>
                        </a:rPr>
                        <m:t>&lt;0</m:t>
                      </m:r>
                    </m:oMath>
                  </m:oMathPara>
                </a14:m>
                <a:endParaRPr lang="it-IT" sz="1200"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8" name="CasellaDiTesto 7">
                <a:extLst>
                  <a:ext uri="{FF2B5EF4-FFF2-40B4-BE49-F238E27FC236}">
                    <a16:creationId xmlns:a16="http://schemas.microsoft.com/office/drawing/2014/main" id="{F8EA6E76-30C2-563B-7D9F-EDE06DF9ED8B}"/>
                  </a:ext>
                </a:extLst>
              </p:cNvPr>
              <p:cNvSpPr txBox="1">
                <a:spLocks noRot="1" noChangeAspect="1" noMove="1" noResize="1" noEditPoints="1" noAdjustHandles="1" noChangeArrowheads="1" noChangeShapeType="1" noTextEdit="1"/>
              </p:cNvSpPr>
              <p:nvPr/>
            </p:nvSpPr>
            <p:spPr>
              <a:xfrm>
                <a:off x="6485860" y="1807535"/>
                <a:ext cx="2030820" cy="478080"/>
              </a:xfrm>
              <a:prstGeom prst="rect">
                <a:avLst/>
              </a:prstGeom>
              <a:blipFill>
                <a:blip r:embed="rId6"/>
                <a:stretch>
                  <a:fillRect b="-2632"/>
                </a:stretch>
              </a:blipFill>
            </p:spPr>
            <p:txBody>
              <a:bodyPr/>
              <a:lstStyle/>
              <a:p>
                <a:r>
                  <a:rPr lang="it-IT">
                    <a:noFill/>
                  </a:rPr>
                  <a:t> </a:t>
                </a:r>
              </a:p>
            </p:txBody>
          </p:sp>
        </mc:Fallback>
      </mc:AlternateContent>
    </p:spTree>
    <p:extLst>
      <p:ext uri="{BB962C8B-B14F-4D97-AF65-F5344CB8AC3E}">
        <p14:creationId xmlns:p14="http://schemas.microsoft.com/office/powerpoint/2010/main" val="388744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pic>
        <p:nvPicPr>
          <p:cNvPr id="30" name="Immagine 29" descr="Immagine che contiene schermata, schermo, Rettangolo, quadrato&#10;&#10;Descrizione generata automaticamente">
            <a:extLst>
              <a:ext uri="{FF2B5EF4-FFF2-40B4-BE49-F238E27FC236}">
                <a16:creationId xmlns:a16="http://schemas.microsoft.com/office/drawing/2014/main" id="{7E6150AD-FCBC-3E13-1E52-CEF0B3920842}"/>
              </a:ext>
            </a:extLst>
          </p:cNvPr>
          <p:cNvPicPr>
            <a:picLocks noChangeAspect="1"/>
          </p:cNvPicPr>
          <p:nvPr/>
        </p:nvPicPr>
        <p:blipFill rotWithShape="1">
          <a:blip r:embed="rId3"/>
          <a:srcRect l="1269" t="1673" r="236" b="509"/>
          <a:stretch/>
        </p:blipFill>
        <p:spPr>
          <a:xfrm>
            <a:off x="465431" y="2465048"/>
            <a:ext cx="4860000" cy="2412000"/>
          </a:xfrm>
          <a:prstGeom prst="rect">
            <a:avLst/>
          </a:prstGeom>
        </p:spPr>
      </p:pic>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76253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rial Black" panose="020B0A04020102020204" pitchFamily="34" charset="0"/>
              </a:rPr>
              <a:t> </a:t>
            </a:r>
            <a:r>
              <a:rPr lang="it-IT" dirty="0">
                <a:latin typeface="Avenir Book" panose="02000503020000020003" pitchFamily="2" charset="0"/>
                <a:cs typeface="Palanquin" panose="020B0004020203020204" pitchFamily="34" charset="77"/>
              </a:rPr>
              <a:t>GAM</a:t>
            </a:r>
            <a:endParaRPr dirty="0">
              <a:latin typeface="Arial Black" panose="020B0A04020102020204" pitchFamily="34" charset="0"/>
            </a:endParaRPr>
          </a:p>
        </p:txBody>
      </p:sp>
      <p:grpSp>
        <p:nvGrpSpPr>
          <p:cNvPr id="5" name="Google Shape;7093;p36">
            <a:extLst>
              <a:ext uri="{FF2B5EF4-FFF2-40B4-BE49-F238E27FC236}">
                <a16:creationId xmlns:a16="http://schemas.microsoft.com/office/drawing/2014/main" id="{8771D7B3-2504-2779-5CD8-FD02A3208872}"/>
              </a:ext>
            </a:extLst>
          </p:cNvPr>
          <p:cNvGrpSpPr/>
          <p:nvPr/>
        </p:nvGrpSpPr>
        <p:grpSpPr>
          <a:xfrm>
            <a:off x="414000" y="554400"/>
            <a:ext cx="254827" cy="347453"/>
            <a:chOff x="4783475" y="2678775"/>
            <a:chExt cx="318375" cy="424500"/>
          </a:xfrm>
        </p:grpSpPr>
        <p:sp>
          <p:nvSpPr>
            <p:cNvPr id="16" name="Google Shape;7094;p36">
              <a:extLst>
                <a:ext uri="{FF2B5EF4-FFF2-40B4-BE49-F238E27FC236}">
                  <a16:creationId xmlns:a16="http://schemas.microsoft.com/office/drawing/2014/main" id="{7249108E-7596-AE8A-75FC-C69DE548D7EB}"/>
                </a:ext>
              </a:extLst>
            </p:cNvPr>
            <p:cNvSpPr/>
            <p:nvPr/>
          </p:nvSpPr>
          <p:spPr>
            <a:xfrm>
              <a:off x="4809275" y="3063100"/>
              <a:ext cx="185100" cy="40175"/>
            </a:xfrm>
            <a:custGeom>
              <a:avLst/>
              <a:gdLst/>
              <a:ahLst/>
              <a:cxnLst/>
              <a:rect l="l" t="t" r="r" b="b"/>
              <a:pathLst>
                <a:path w="7404" h="1607" extrusionOk="0">
                  <a:moveTo>
                    <a:pt x="520" y="1"/>
                  </a:moveTo>
                  <a:cubicBezTo>
                    <a:pt x="230" y="1"/>
                    <a:pt x="1" y="230"/>
                    <a:pt x="1" y="515"/>
                  </a:cubicBezTo>
                  <a:lnTo>
                    <a:pt x="1" y="1148"/>
                  </a:lnTo>
                  <a:cubicBezTo>
                    <a:pt x="1" y="1377"/>
                    <a:pt x="230" y="1607"/>
                    <a:pt x="520" y="1607"/>
                  </a:cubicBezTo>
                  <a:lnTo>
                    <a:pt x="6944" y="1607"/>
                  </a:lnTo>
                  <a:cubicBezTo>
                    <a:pt x="7174" y="1607"/>
                    <a:pt x="7403" y="1377"/>
                    <a:pt x="7403" y="1148"/>
                  </a:cubicBezTo>
                  <a:lnTo>
                    <a:pt x="7403" y="515"/>
                  </a:lnTo>
                  <a:cubicBezTo>
                    <a:pt x="7403" y="230"/>
                    <a:pt x="7174" y="1"/>
                    <a:pt x="6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095;p36">
              <a:extLst>
                <a:ext uri="{FF2B5EF4-FFF2-40B4-BE49-F238E27FC236}">
                  <a16:creationId xmlns:a16="http://schemas.microsoft.com/office/drawing/2014/main" id="{B8BDDAD3-09F5-B552-6508-6558E235CA8A}"/>
                </a:ext>
              </a:extLst>
            </p:cNvPr>
            <p:cNvSpPr/>
            <p:nvPr/>
          </p:nvSpPr>
          <p:spPr>
            <a:xfrm>
              <a:off x="4783475" y="2678775"/>
              <a:ext cx="318375" cy="358550"/>
            </a:xfrm>
            <a:custGeom>
              <a:avLst/>
              <a:gdLst/>
              <a:ahLst/>
              <a:cxnLst/>
              <a:rect l="l" t="t" r="r" b="b"/>
              <a:pathLst>
                <a:path w="12735" h="14342" extrusionOk="0">
                  <a:moveTo>
                    <a:pt x="2869" y="9004"/>
                  </a:moveTo>
                  <a:cubicBezTo>
                    <a:pt x="3158" y="9004"/>
                    <a:pt x="3387" y="9234"/>
                    <a:pt x="3387" y="9523"/>
                  </a:cubicBezTo>
                  <a:cubicBezTo>
                    <a:pt x="3387" y="9807"/>
                    <a:pt x="3158" y="10037"/>
                    <a:pt x="2869" y="10037"/>
                  </a:cubicBezTo>
                  <a:lnTo>
                    <a:pt x="2355" y="10037"/>
                  </a:lnTo>
                  <a:cubicBezTo>
                    <a:pt x="2065" y="10037"/>
                    <a:pt x="1836" y="9807"/>
                    <a:pt x="1836" y="9523"/>
                  </a:cubicBezTo>
                  <a:cubicBezTo>
                    <a:pt x="1836" y="9234"/>
                    <a:pt x="2065" y="9004"/>
                    <a:pt x="2355" y="9004"/>
                  </a:cubicBezTo>
                  <a:close/>
                  <a:moveTo>
                    <a:pt x="5337" y="9004"/>
                  </a:moveTo>
                  <a:cubicBezTo>
                    <a:pt x="5622" y="9004"/>
                    <a:pt x="5796" y="9234"/>
                    <a:pt x="5796" y="9523"/>
                  </a:cubicBezTo>
                  <a:cubicBezTo>
                    <a:pt x="5796" y="9807"/>
                    <a:pt x="5622" y="10037"/>
                    <a:pt x="5337" y="10037"/>
                  </a:cubicBezTo>
                  <a:lnTo>
                    <a:pt x="4764" y="10037"/>
                  </a:lnTo>
                  <a:cubicBezTo>
                    <a:pt x="4534" y="10037"/>
                    <a:pt x="4305" y="9807"/>
                    <a:pt x="4305" y="9523"/>
                  </a:cubicBezTo>
                  <a:cubicBezTo>
                    <a:pt x="4305" y="9234"/>
                    <a:pt x="4534" y="9004"/>
                    <a:pt x="4764" y="9004"/>
                  </a:cubicBezTo>
                  <a:close/>
                  <a:moveTo>
                    <a:pt x="7747" y="9004"/>
                  </a:moveTo>
                  <a:cubicBezTo>
                    <a:pt x="8031" y="9004"/>
                    <a:pt x="8261" y="9234"/>
                    <a:pt x="8261" y="9523"/>
                  </a:cubicBezTo>
                  <a:cubicBezTo>
                    <a:pt x="8261" y="9807"/>
                    <a:pt x="8031" y="10037"/>
                    <a:pt x="7747" y="10037"/>
                  </a:cubicBezTo>
                  <a:lnTo>
                    <a:pt x="7228" y="10037"/>
                  </a:lnTo>
                  <a:cubicBezTo>
                    <a:pt x="6944" y="10037"/>
                    <a:pt x="6714" y="9807"/>
                    <a:pt x="6714" y="9523"/>
                  </a:cubicBezTo>
                  <a:cubicBezTo>
                    <a:pt x="6714" y="9234"/>
                    <a:pt x="6944" y="9004"/>
                    <a:pt x="7228" y="9004"/>
                  </a:cubicBezTo>
                  <a:close/>
                  <a:moveTo>
                    <a:pt x="6081" y="0"/>
                  </a:moveTo>
                  <a:cubicBezTo>
                    <a:pt x="5622" y="0"/>
                    <a:pt x="5223" y="345"/>
                    <a:pt x="5223" y="803"/>
                  </a:cubicBezTo>
                  <a:lnTo>
                    <a:pt x="5223" y="6365"/>
                  </a:lnTo>
                  <a:cubicBezTo>
                    <a:pt x="5223" y="6654"/>
                    <a:pt x="4993" y="6884"/>
                    <a:pt x="4764" y="6884"/>
                  </a:cubicBezTo>
                  <a:cubicBezTo>
                    <a:pt x="4475" y="6884"/>
                    <a:pt x="4245" y="6654"/>
                    <a:pt x="4245" y="6365"/>
                  </a:cubicBezTo>
                  <a:lnTo>
                    <a:pt x="4245" y="1836"/>
                  </a:lnTo>
                  <a:cubicBezTo>
                    <a:pt x="4245" y="1377"/>
                    <a:pt x="3846" y="1088"/>
                    <a:pt x="3442" y="1088"/>
                  </a:cubicBezTo>
                  <a:cubicBezTo>
                    <a:pt x="2983" y="1088"/>
                    <a:pt x="2584" y="1432"/>
                    <a:pt x="2584" y="1891"/>
                  </a:cubicBezTo>
                  <a:lnTo>
                    <a:pt x="2584" y="2869"/>
                  </a:lnTo>
                  <a:lnTo>
                    <a:pt x="2639" y="6884"/>
                  </a:lnTo>
                  <a:cubicBezTo>
                    <a:pt x="2639" y="7168"/>
                    <a:pt x="2410" y="7398"/>
                    <a:pt x="2125" y="7398"/>
                  </a:cubicBezTo>
                  <a:cubicBezTo>
                    <a:pt x="1836" y="7398"/>
                    <a:pt x="1607" y="7168"/>
                    <a:pt x="1607" y="6884"/>
                  </a:cubicBezTo>
                  <a:lnTo>
                    <a:pt x="1607" y="3442"/>
                  </a:lnTo>
                  <a:cubicBezTo>
                    <a:pt x="1607" y="2983"/>
                    <a:pt x="1207" y="2639"/>
                    <a:pt x="804" y="2639"/>
                  </a:cubicBezTo>
                  <a:cubicBezTo>
                    <a:pt x="345" y="2639"/>
                    <a:pt x="0" y="3038"/>
                    <a:pt x="0" y="3497"/>
                  </a:cubicBezTo>
                  <a:lnTo>
                    <a:pt x="0" y="9692"/>
                  </a:lnTo>
                  <a:cubicBezTo>
                    <a:pt x="0" y="10725"/>
                    <a:pt x="345" y="11702"/>
                    <a:pt x="1033" y="12446"/>
                  </a:cubicBezTo>
                  <a:lnTo>
                    <a:pt x="1033" y="13882"/>
                  </a:lnTo>
                  <a:cubicBezTo>
                    <a:pt x="1033" y="14167"/>
                    <a:pt x="1262" y="14341"/>
                    <a:pt x="1552" y="14341"/>
                  </a:cubicBezTo>
                  <a:lnTo>
                    <a:pt x="7976" y="14341"/>
                  </a:lnTo>
                  <a:cubicBezTo>
                    <a:pt x="8146" y="14341"/>
                    <a:pt x="8320" y="14281"/>
                    <a:pt x="8375" y="14112"/>
                  </a:cubicBezTo>
                  <a:lnTo>
                    <a:pt x="9408" y="12102"/>
                  </a:lnTo>
                  <a:cubicBezTo>
                    <a:pt x="9812" y="11872"/>
                    <a:pt x="11074" y="11243"/>
                    <a:pt x="11817" y="10899"/>
                  </a:cubicBezTo>
                  <a:cubicBezTo>
                    <a:pt x="12391" y="10610"/>
                    <a:pt x="12735" y="10096"/>
                    <a:pt x="12735" y="9463"/>
                  </a:cubicBezTo>
                  <a:cubicBezTo>
                    <a:pt x="12735" y="8475"/>
                    <a:pt x="11884" y="7742"/>
                    <a:pt x="10954" y="7742"/>
                  </a:cubicBezTo>
                  <a:cubicBezTo>
                    <a:pt x="10804" y="7742"/>
                    <a:pt x="10651" y="7762"/>
                    <a:pt x="10500" y="7802"/>
                  </a:cubicBezTo>
                  <a:lnTo>
                    <a:pt x="10500" y="8775"/>
                  </a:lnTo>
                  <a:cubicBezTo>
                    <a:pt x="10500" y="9004"/>
                    <a:pt x="10271" y="9234"/>
                    <a:pt x="10041" y="9234"/>
                  </a:cubicBezTo>
                  <a:lnTo>
                    <a:pt x="9982" y="9234"/>
                  </a:lnTo>
                  <a:cubicBezTo>
                    <a:pt x="9752" y="9234"/>
                    <a:pt x="9523" y="9004"/>
                    <a:pt x="9523" y="8775"/>
                  </a:cubicBezTo>
                  <a:lnTo>
                    <a:pt x="9523" y="1891"/>
                  </a:lnTo>
                  <a:cubicBezTo>
                    <a:pt x="9523" y="1432"/>
                    <a:pt x="9123" y="1088"/>
                    <a:pt x="8720" y="1088"/>
                  </a:cubicBezTo>
                  <a:cubicBezTo>
                    <a:pt x="8261" y="1088"/>
                    <a:pt x="7861" y="1432"/>
                    <a:pt x="7861" y="1891"/>
                  </a:cubicBezTo>
                  <a:lnTo>
                    <a:pt x="7861" y="6365"/>
                  </a:lnTo>
                  <a:cubicBezTo>
                    <a:pt x="7861" y="6654"/>
                    <a:pt x="7632" y="6884"/>
                    <a:pt x="7403" y="6884"/>
                  </a:cubicBezTo>
                  <a:cubicBezTo>
                    <a:pt x="7113" y="6884"/>
                    <a:pt x="6884" y="6654"/>
                    <a:pt x="6884" y="6365"/>
                  </a:cubicBezTo>
                  <a:lnTo>
                    <a:pt x="6884" y="744"/>
                  </a:lnTo>
                  <a:cubicBezTo>
                    <a:pt x="6829" y="345"/>
                    <a:pt x="6485" y="0"/>
                    <a:pt x="6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Rectangle: Rounded Corners 1">
            <a:extLst>
              <a:ext uri="{FF2B5EF4-FFF2-40B4-BE49-F238E27FC236}">
                <a16:creationId xmlns:a16="http://schemas.microsoft.com/office/drawing/2014/main" id="{91A684CB-D451-AFDE-E83B-CCF11CD467AE}"/>
              </a:ext>
            </a:extLst>
          </p:cNvPr>
          <p:cNvSpPr/>
          <p:nvPr/>
        </p:nvSpPr>
        <p:spPr>
          <a:xfrm>
            <a:off x="158440" y="1084521"/>
            <a:ext cx="3935095" cy="510533"/>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sz="1200" dirty="0" err="1">
                <a:solidFill>
                  <a:srgbClr val="000000"/>
                </a:solidFill>
                <a:latin typeface="Avenir Book" panose="02000503020000020003" pitchFamily="2" charset="0"/>
                <a:ea typeface="Open Sans Light"/>
                <a:cs typeface="Open Sans Light"/>
              </a:rPr>
              <a:t>Prediction</a:t>
            </a:r>
            <a:r>
              <a:rPr lang="it-IT" sz="1200" dirty="0">
                <a:solidFill>
                  <a:srgbClr val="000000"/>
                </a:solidFill>
                <a:latin typeface="Avenir Book" panose="02000503020000020003" pitchFamily="2" charset="0"/>
                <a:ea typeface="Open Sans Light"/>
                <a:cs typeface="Open Sans Light"/>
              </a:rPr>
              <a:t> of </a:t>
            </a:r>
            <a:r>
              <a:rPr lang="it-IT" sz="1200" dirty="0" err="1">
                <a:solidFill>
                  <a:srgbClr val="000000"/>
                </a:solidFill>
                <a:latin typeface="Avenir Book" panose="02000503020000020003" pitchFamily="2" charset="0"/>
                <a:ea typeface="Open Sans Light"/>
                <a:cs typeface="Open Sans Light"/>
              </a:rPr>
              <a:t>years</a:t>
            </a:r>
            <a:r>
              <a:rPr lang="it-IT" sz="1200" dirty="0">
                <a:solidFill>
                  <a:srgbClr val="000000"/>
                </a:solidFill>
                <a:latin typeface="Avenir Book" panose="02000503020000020003" pitchFamily="2" charset="0"/>
                <a:ea typeface="Open Sans Light"/>
                <a:cs typeface="Open Sans Light"/>
              </a:rPr>
              <a:t> 2016-2019 </a:t>
            </a:r>
            <a:r>
              <a:rPr lang="it-IT" sz="1200" dirty="0" err="1">
                <a:solidFill>
                  <a:srgbClr val="000000"/>
                </a:solidFill>
                <a:latin typeface="Avenir Book" panose="02000503020000020003" pitchFamily="2" charset="0"/>
                <a:ea typeface="Open Sans Light"/>
                <a:cs typeface="Open Sans Light"/>
              </a:rPr>
              <a:t>using</a:t>
            </a:r>
            <a:r>
              <a:rPr lang="it-IT" sz="1200" dirty="0">
                <a:solidFill>
                  <a:srgbClr val="000000"/>
                </a:solidFill>
                <a:latin typeface="Avenir Book" panose="02000503020000020003" pitchFamily="2" charset="0"/>
                <a:ea typeface="Open Sans Light"/>
                <a:cs typeface="Open Sans Light"/>
              </a:rPr>
              <a:t> GAM </a:t>
            </a:r>
            <a:r>
              <a:rPr lang="it-IT" sz="1200" dirty="0" err="1">
                <a:solidFill>
                  <a:srgbClr val="000000"/>
                </a:solidFill>
                <a:latin typeface="Avenir Book" panose="02000503020000020003" pitchFamily="2" charset="0"/>
                <a:ea typeface="Open Sans Light"/>
                <a:cs typeface="Open Sans Light"/>
              </a:rPr>
              <a:t>covariates</a:t>
            </a:r>
            <a:endParaRPr lang="it-IT" sz="1200" dirty="0">
              <a:solidFill>
                <a:srgbClr val="000000"/>
              </a:solidFill>
              <a:latin typeface="Avenir Book" panose="02000503020000020003" pitchFamily="2" charset="0"/>
              <a:ea typeface="Open Sans Light"/>
              <a:cs typeface="Open Sans Light"/>
            </a:endParaRPr>
          </a:p>
        </p:txBody>
      </p:sp>
      <p:sp>
        <p:nvSpPr>
          <p:cNvPr id="32" name="Rectangle: Rounded Corners 1">
            <a:extLst>
              <a:ext uri="{FF2B5EF4-FFF2-40B4-BE49-F238E27FC236}">
                <a16:creationId xmlns:a16="http://schemas.microsoft.com/office/drawing/2014/main" id="{17B2EDAA-B4D8-1FA7-2660-D369EE760ACE}"/>
              </a:ext>
            </a:extLst>
          </p:cNvPr>
          <p:cNvSpPr/>
          <p:nvPr/>
        </p:nvSpPr>
        <p:spPr>
          <a:xfrm>
            <a:off x="5079908" y="1052623"/>
            <a:ext cx="3723849" cy="497015"/>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sz="1200" b="0" i="0" u="none" strike="noStrike" baseline="0" dirty="0">
                <a:solidFill>
                  <a:srgbClr val="000000"/>
                </a:solidFill>
                <a:latin typeface="Avenir Book" panose="02000503020000020003" pitchFamily="2" charset="0"/>
              </a:rPr>
              <a:t>Reverse Percentile (Bootstrap) </a:t>
            </a:r>
            <a:r>
              <a:rPr lang="it-IT" sz="1200" b="0" i="0" u="none" strike="noStrike" baseline="0" dirty="0" err="1">
                <a:solidFill>
                  <a:srgbClr val="000000"/>
                </a:solidFill>
                <a:latin typeface="Avenir Book" panose="02000503020000020003" pitchFamily="2" charset="0"/>
              </a:rPr>
              <a:t>intervals</a:t>
            </a:r>
            <a:r>
              <a:rPr lang="it-IT" sz="1200" b="0" i="0" u="none" strike="noStrike" baseline="0" dirty="0">
                <a:solidFill>
                  <a:srgbClr val="000000"/>
                </a:solidFill>
                <a:latin typeface="Avenir Book" panose="02000503020000020003" pitchFamily="2" charset="0"/>
              </a:rPr>
              <a:t> 𝛼=0.1</a:t>
            </a:r>
            <a:endParaRPr lang="it-IT" sz="1200" dirty="0">
              <a:solidFill>
                <a:srgbClr val="000000"/>
              </a:solidFill>
              <a:latin typeface="Avenir Book" panose="02000503020000020003" pitchFamily="2" charset="0"/>
            </a:endParaRPr>
          </a:p>
        </p:txBody>
      </p:sp>
      <p:sp>
        <p:nvSpPr>
          <p:cNvPr id="6" name="Rectangle: Rounded Corners 1">
            <a:extLst>
              <a:ext uri="{FF2B5EF4-FFF2-40B4-BE49-F238E27FC236}">
                <a16:creationId xmlns:a16="http://schemas.microsoft.com/office/drawing/2014/main" id="{8B76B3B3-070C-F144-4321-9ED5044AAF4E}"/>
              </a:ext>
            </a:extLst>
          </p:cNvPr>
          <p:cNvSpPr/>
          <p:nvPr/>
        </p:nvSpPr>
        <p:spPr>
          <a:xfrm>
            <a:off x="3334274" y="1887720"/>
            <a:ext cx="2532578" cy="414000"/>
          </a:xfrm>
          <a:prstGeom prst="roundRect">
            <a:avLst>
              <a:gd name="adj" fmla="val 48888"/>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sz="1200" dirty="0" err="1">
                <a:solidFill>
                  <a:srgbClr val="000000"/>
                </a:solidFill>
                <a:latin typeface="Avenir Book" panose="02000503020000020003" pitchFamily="2" charset="0"/>
              </a:rPr>
              <a:t>Comparison</a:t>
            </a:r>
            <a:r>
              <a:rPr lang="it-IT" sz="1200" dirty="0">
                <a:solidFill>
                  <a:srgbClr val="000000"/>
                </a:solidFill>
                <a:latin typeface="Avenir Book" panose="02000503020000020003" pitchFamily="2" charset="0"/>
              </a:rPr>
              <a:t> with </a:t>
            </a:r>
            <a:r>
              <a:rPr lang="it-IT" sz="1200" dirty="0" err="1">
                <a:solidFill>
                  <a:srgbClr val="000000"/>
                </a:solidFill>
                <a:latin typeface="Avenir Book" panose="02000503020000020003" pitchFamily="2" charset="0"/>
              </a:rPr>
              <a:t>true</a:t>
            </a:r>
            <a:r>
              <a:rPr lang="it-IT" sz="1200" dirty="0">
                <a:solidFill>
                  <a:srgbClr val="000000"/>
                </a:solidFill>
                <a:latin typeface="Avenir Book" panose="02000503020000020003" pitchFamily="2" charset="0"/>
              </a:rPr>
              <a:t> data</a:t>
            </a:r>
          </a:p>
        </p:txBody>
      </p:sp>
      <p:sp>
        <p:nvSpPr>
          <p:cNvPr id="7" name="CasellaDiTesto 6">
            <a:extLst>
              <a:ext uri="{FF2B5EF4-FFF2-40B4-BE49-F238E27FC236}">
                <a16:creationId xmlns:a16="http://schemas.microsoft.com/office/drawing/2014/main" id="{20364D0F-CED8-1F2C-BC2C-F2B0AD767449}"/>
              </a:ext>
            </a:extLst>
          </p:cNvPr>
          <p:cNvSpPr txBox="1"/>
          <p:nvPr/>
        </p:nvSpPr>
        <p:spPr>
          <a:xfrm>
            <a:off x="4427569" y="1126361"/>
            <a:ext cx="333746" cy="400110"/>
          </a:xfrm>
          <a:prstGeom prst="rect">
            <a:avLst/>
          </a:prstGeom>
          <a:noFill/>
        </p:spPr>
        <p:txBody>
          <a:bodyPr wrap="none" rtlCol="0">
            <a:spAutoFit/>
          </a:bodyPr>
          <a:lstStyle/>
          <a:p>
            <a:r>
              <a:rPr lang="it-IT" sz="2000" dirty="0"/>
              <a:t>+</a:t>
            </a:r>
          </a:p>
        </p:txBody>
      </p:sp>
      <p:sp>
        <p:nvSpPr>
          <p:cNvPr id="13" name="Connettore 12">
            <a:extLst>
              <a:ext uri="{FF2B5EF4-FFF2-40B4-BE49-F238E27FC236}">
                <a16:creationId xmlns:a16="http://schemas.microsoft.com/office/drawing/2014/main" id="{01BB03AC-0CCC-CF79-5937-95F74D1D28DC}"/>
              </a:ext>
            </a:extLst>
          </p:cNvPr>
          <p:cNvSpPr/>
          <p:nvPr/>
        </p:nvSpPr>
        <p:spPr>
          <a:xfrm>
            <a:off x="4180749" y="3342368"/>
            <a:ext cx="69010" cy="68400"/>
          </a:xfrm>
          <a:prstGeom prst="flowChartConnector">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4" name="Connettore 13">
            <a:extLst>
              <a:ext uri="{FF2B5EF4-FFF2-40B4-BE49-F238E27FC236}">
                <a16:creationId xmlns:a16="http://schemas.microsoft.com/office/drawing/2014/main" id="{B50899CA-D90A-9BB2-3F0C-BEE5A05C30B7}"/>
              </a:ext>
            </a:extLst>
          </p:cNvPr>
          <p:cNvSpPr/>
          <p:nvPr/>
        </p:nvSpPr>
        <p:spPr>
          <a:xfrm>
            <a:off x="4367653" y="3779433"/>
            <a:ext cx="69010" cy="68400"/>
          </a:xfrm>
          <a:prstGeom prst="flowChartConnector">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5" name="Connettore 14">
            <a:extLst>
              <a:ext uri="{FF2B5EF4-FFF2-40B4-BE49-F238E27FC236}">
                <a16:creationId xmlns:a16="http://schemas.microsoft.com/office/drawing/2014/main" id="{DDB3DA06-12EE-7DDE-C5B1-E7AA88762F71}"/>
              </a:ext>
            </a:extLst>
          </p:cNvPr>
          <p:cNvSpPr/>
          <p:nvPr/>
        </p:nvSpPr>
        <p:spPr>
          <a:xfrm>
            <a:off x="4695456" y="4219388"/>
            <a:ext cx="69010" cy="68400"/>
          </a:xfrm>
          <a:prstGeom prst="flowChartConnector">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8" name="Connettore 17">
            <a:extLst>
              <a:ext uri="{FF2B5EF4-FFF2-40B4-BE49-F238E27FC236}">
                <a16:creationId xmlns:a16="http://schemas.microsoft.com/office/drawing/2014/main" id="{4F1103C5-78BC-CCDB-AD1A-3056BB1C10CE}"/>
              </a:ext>
            </a:extLst>
          </p:cNvPr>
          <p:cNvSpPr/>
          <p:nvPr/>
        </p:nvSpPr>
        <p:spPr>
          <a:xfrm>
            <a:off x="3962221" y="2908180"/>
            <a:ext cx="69010" cy="68400"/>
          </a:xfrm>
          <a:prstGeom prst="flowChartConnector">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cxnSp>
        <p:nvCxnSpPr>
          <p:cNvPr id="21" name="Connettore curvo 20">
            <a:extLst>
              <a:ext uri="{FF2B5EF4-FFF2-40B4-BE49-F238E27FC236}">
                <a16:creationId xmlns:a16="http://schemas.microsoft.com/office/drawing/2014/main" id="{A067593F-D59E-465F-C322-557F9A76DA22}"/>
              </a:ext>
            </a:extLst>
          </p:cNvPr>
          <p:cNvCxnSpPr>
            <a:cxnSpLocks/>
            <a:stCxn id="32" idx="2"/>
            <a:endCxn id="6" idx="0"/>
          </p:cNvCxnSpPr>
          <p:nvPr/>
        </p:nvCxnSpPr>
        <p:spPr>
          <a:xfrm rot="5400000">
            <a:off x="5602157" y="548044"/>
            <a:ext cx="338082" cy="2341270"/>
          </a:xfrm>
          <a:prstGeom prst="curvedConnector3">
            <a:avLst/>
          </a:prstGeom>
          <a:ln>
            <a:solidFill>
              <a:srgbClr val="000000"/>
            </a:solidFill>
            <a:headEnd type="oval"/>
            <a:tailEnd type="triangle"/>
          </a:ln>
        </p:spPr>
        <p:style>
          <a:lnRef idx="1">
            <a:schemeClr val="dk1"/>
          </a:lnRef>
          <a:fillRef idx="0">
            <a:schemeClr val="dk1"/>
          </a:fillRef>
          <a:effectRef idx="0">
            <a:schemeClr val="dk1"/>
          </a:effectRef>
          <a:fontRef idx="minor">
            <a:schemeClr val="tx1"/>
          </a:fontRef>
        </p:style>
      </p:cxnSp>
      <p:cxnSp>
        <p:nvCxnSpPr>
          <p:cNvPr id="25" name="Connettore curvo 24">
            <a:extLst>
              <a:ext uri="{FF2B5EF4-FFF2-40B4-BE49-F238E27FC236}">
                <a16:creationId xmlns:a16="http://schemas.microsoft.com/office/drawing/2014/main" id="{36757997-842E-61FD-D3EC-672EBB29443C}"/>
              </a:ext>
            </a:extLst>
          </p:cNvPr>
          <p:cNvCxnSpPr>
            <a:cxnSpLocks/>
            <a:stCxn id="23" idx="2"/>
            <a:endCxn id="6" idx="0"/>
          </p:cNvCxnSpPr>
          <p:nvPr/>
        </p:nvCxnSpPr>
        <p:spPr>
          <a:xfrm rot="16200000" flipH="1">
            <a:off x="3216942" y="504099"/>
            <a:ext cx="292666" cy="2474575"/>
          </a:xfrm>
          <a:prstGeom prst="curvedConnector3">
            <a:avLst/>
          </a:prstGeom>
          <a:ln>
            <a:solidFill>
              <a:srgbClr val="242713"/>
            </a:solidFill>
            <a:headEnd type="oval"/>
            <a:tailEnd type="triangle"/>
          </a:ln>
        </p:spPr>
        <p:style>
          <a:lnRef idx="1">
            <a:schemeClr val="dk1"/>
          </a:lnRef>
          <a:fillRef idx="0">
            <a:schemeClr val="dk1"/>
          </a:fillRef>
          <a:effectRef idx="0">
            <a:schemeClr val="dk1"/>
          </a:effectRef>
          <a:fontRef idx="minor">
            <a:schemeClr val="tx1"/>
          </a:fontRef>
        </p:style>
      </p:cxnSp>
      <p:sp>
        <p:nvSpPr>
          <p:cNvPr id="27" name="CasellaDiTesto 26">
            <a:extLst>
              <a:ext uri="{FF2B5EF4-FFF2-40B4-BE49-F238E27FC236}">
                <a16:creationId xmlns:a16="http://schemas.microsoft.com/office/drawing/2014/main" id="{5906788E-2FBC-1111-54C9-90D9ADF79B24}"/>
              </a:ext>
            </a:extLst>
          </p:cNvPr>
          <p:cNvSpPr txBox="1"/>
          <p:nvPr/>
        </p:nvSpPr>
        <p:spPr>
          <a:xfrm>
            <a:off x="5584495" y="3103835"/>
            <a:ext cx="3094074" cy="954107"/>
          </a:xfrm>
          <a:prstGeom prst="rect">
            <a:avLst/>
          </a:prstGeom>
          <a:noFill/>
        </p:spPr>
        <p:txBody>
          <a:bodyPr wrap="square">
            <a:spAutoFit/>
          </a:bodyPr>
          <a:lstStyle/>
          <a:p>
            <a:pPr algn="ctr"/>
            <a:r>
              <a:rPr lang="en-US" dirty="0">
                <a:latin typeface="Avenir Book" panose="02000503020000020003" pitchFamily="2" charset="0"/>
              </a:rPr>
              <a:t>Prediction of  2019 underscores the challenge of accurately predicting outcomes when considering dynamic, external factors</a:t>
            </a:r>
            <a:endParaRPr lang="it-IT" dirty="0">
              <a:latin typeface="Avenir Book" panose="02000503020000020003" pitchFamily="2" charset="0"/>
            </a:endParaRPr>
          </a:p>
        </p:txBody>
      </p:sp>
    </p:spTree>
    <p:extLst>
      <p:ext uri="{BB962C8B-B14F-4D97-AF65-F5344CB8AC3E}">
        <p14:creationId xmlns:p14="http://schemas.microsoft.com/office/powerpoint/2010/main" val="2605722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rial Black" panose="020B0A04020102020204" pitchFamily="34" charset="0"/>
              </a:rPr>
              <a:t>  </a:t>
            </a:r>
            <a:r>
              <a:rPr lang="it-IT" dirty="0">
                <a:latin typeface="Avenir Book" panose="02000503020000020003" pitchFamily="2" charset="0"/>
              </a:rPr>
              <a:t>SEQUENTIAL CLUSTERING</a:t>
            </a:r>
            <a:endParaRPr dirty="0">
              <a:latin typeface="Avenir Book" panose="02000503020000020003" pitchFamily="2" charset="0"/>
            </a:endParaRPr>
          </a:p>
        </p:txBody>
      </p:sp>
      <p:sp>
        <p:nvSpPr>
          <p:cNvPr id="32" name="Rectangle: Rounded Corners 1">
            <a:extLst>
              <a:ext uri="{FF2B5EF4-FFF2-40B4-BE49-F238E27FC236}">
                <a16:creationId xmlns:a16="http://schemas.microsoft.com/office/drawing/2014/main" id="{17B2EDAA-B4D8-1FA7-2660-D369EE760ACE}"/>
              </a:ext>
            </a:extLst>
          </p:cNvPr>
          <p:cNvSpPr/>
          <p:nvPr/>
        </p:nvSpPr>
        <p:spPr>
          <a:xfrm>
            <a:off x="658416" y="1131769"/>
            <a:ext cx="3136008" cy="670350"/>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sz="1200" b="1" dirty="0" err="1">
                <a:solidFill>
                  <a:srgbClr val="000000"/>
                </a:solidFill>
                <a:latin typeface="Avenir Book" panose="02000503020000020003" pitchFamily="2" charset="0"/>
              </a:rPr>
              <a:t>Sequential</a:t>
            </a:r>
            <a:r>
              <a:rPr lang="it-IT" sz="1200" b="1" dirty="0">
                <a:solidFill>
                  <a:srgbClr val="000000"/>
                </a:solidFill>
                <a:latin typeface="Avenir Book" panose="02000503020000020003" pitchFamily="2" charset="0"/>
              </a:rPr>
              <a:t> Clustering </a:t>
            </a:r>
            <a:r>
              <a:rPr lang="it-IT" sz="1200" dirty="0">
                <a:solidFill>
                  <a:srgbClr val="000000"/>
                </a:solidFill>
                <a:latin typeface="Avenir Book" panose="02000503020000020003" pitchFamily="2" charset="0"/>
              </a:rPr>
              <a:t>based on </a:t>
            </a:r>
            <a:r>
              <a:rPr lang="it-IT" sz="1200" dirty="0" err="1">
                <a:solidFill>
                  <a:srgbClr val="000000"/>
                </a:solidFill>
                <a:latin typeface="Avenir Book" panose="02000503020000020003" pitchFamily="2" charset="0"/>
              </a:rPr>
              <a:t>Agricultural</a:t>
            </a:r>
            <a:r>
              <a:rPr lang="it-IT" sz="1200" dirty="0">
                <a:solidFill>
                  <a:srgbClr val="000000"/>
                </a:solidFill>
                <a:latin typeface="Avenir Book" panose="02000503020000020003" pitchFamily="2" charset="0"/>
              </a:rPr>
              <a:t> Output Index</a:t>
            </a:r>
          </a:p>
        </p:txBody>
      </p:sp>
      <p:grpSp>
        <p:nvGrpSpPr>
          <p:cNvPr id="2" name="Google Shape;7142;p37">
            <a:extLst>
              <a:ext uri="{FF2B5EF4-FFF2-40B4-BE49-F238E27FC236}">
                <a16:creationId xmlns:a16="http://schemas.microsoft.com/office/drawing/2014/main" id="{4907A4F1-5921-6FF2-8643-2350373FEFF2}"/>
              </a:ext>
            </a:extLst>
          </p:cNvPr>
          <p:cNvGrpSpPr/>
          <p:nvPr/>
        </p:nvGrpSpPr>
        <p:grpSpPr>
          <a:xfrm>
            <a:off x="414000" y="554400"/>
            <a:ext cx="254815" cy="347453"/>
            <a:chOff x="2550675" y="1337875"/>
            <a:chExt cx="321250" cy="424500"/>
          </a:xfrm>
        </p:grpSpPr>
        <p:sp>
          <p:nvSpPr>
            <p:cNvPr id="3" name="Google Shape;7143;p37">
              <a:extLst>
                <a:ext uri="{FF2B5EF4-FFF2-40B4-BE49-F238E27FC236}">
                  <a16:creationId xmlns:a16="http://schemas.microsoft.com/office/drawing/2014/main" id="{2D734BE5-4E5E-11B4-8A77-0CC3B4BD6232}"/>
                </a:ext>
              </a:extLst>
            </p:cNvPr>
            <p:cNvSpPr/>
            <p:nvPr/>
          </p:nvSpPr>
          <p:spPr>
            <a:xfrm>
              <a:off x="2552050" y="1664825"/>
              <a:ext cx="318400" cy="97550"/>
            </a:xfrm>
            <a:custGeom>
              <a:avLst/>
              <a:gdLst/>
              <a:ahLst/>
              <a:cxnLst/>
              <a:rect l="l" t="t" r="r" b="b"/>
              <a:pathLst>
                <a:path w="12736" h="3902" extrusionOk="0">
                  <a:moveTo>
                    <a:pt x="519" y="1"/>
                  </a:moveTo>
                  <a:cubicBezTo>
                    <a:pt x="230" y="1"/>
                    <a:pt x="1" y="175"/>
                    <a:pt x="1" y="460"/>
                  </a:cubicBezTo>
                  <a:lnTo>
                    <a:pt x="1" y="1033"/>
                  </a:lnTo>
                  <a:cubicBezTo>
                    <a:pt x="1" y="2584"/>
                    <a:pt x="1322" y="3901"/>
                    <a:pt x="2928" y="3901"/>
                  </a:cubicBezTo>
                  <a:lnTo>
                    <a:pt x="9867" y="3901"/>
                  </a:lnTo>
                  <a:cubicBezTo>
                    <a:pt x="11473" y="3901"/>
                    <a:pt x="12735" y="2584"/>
                    <a:pt x="12735" y="1033"/>
                  </a:cubicBezTo>
                  <a:lnTo>
                    <a:pt x="12735" y="460"/>
                  </a:lnTo>
                  <a:cubicBezTo>
                    <a:pt x="12735" y="175"/>
                    <a:pt x="12565" y="1"/>
                    <a:pt x="12276" y="1"/>
                  </a:cubicBezTo>
                  <a:lnTo>
                    <a:pt x="8780" y="1"/>
                  </a:lnTo>
                  <a:cubicBezTo>
                    <a:pt x="7802" y="1"/>
                    <a:pt x="6884" y="460"/>
                    <a:pt x="6370" y="1263"/>
                  </a:cubicBezTo>
                  <a:cubicBezTo>
                    <a:pt x="5852" y="460"/>
                    <a:pt x="4994" y="1"/>
                    <a:pt x="40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144;p37">
              <a:extLst>
                <a:ext uri="{FF2B5EF4-FFF2-40B4-BE49-F238E27FC236}">
                  <a16:creationId xmlns:a16="http://schemas.microsoft.com/office/drawing/2014/main" id="{9A7089AA-855B-1C76-6626-F22A56CA1B90}"/>
                </a:ext>
              </a:extLst>
            </p:cNvPr>
            <p:cNvSpPr/>
            <p:nvPr/>
          </p:nvSpPr>
          <p:spPr>
            <a:xfrm>
              <a:off x="2645325" y="1429650"/>
              <a:ext cx="133350" cy="133450"/>
            </a:xfrm>
            <a:custGeom>
              <a:avLst/>
              <a:gdLst/>
              <a:ahLst/>
              <a:cxnLst/>
              <a:rect l="l" t="t" r="r" b="b"/>
              <a:pathLst>
                <a:path w="5334" h="5338" extrusionOk="0">
                  <a:moveTo>
                    <a:pt x="2639" y="0"/>
                  </a:moveTo>
                  <a:cubicBezTo>
                    <a:pt x="1203" y="0"/>
                    <a:pt x="1" y="1207"/>
                    <a:pt x="1" y="2699"/>
                  </a:cubicBezTo>
                  <a:cubicBezTo>
                    <a:pt x="1" y="4130"/>
                    <a:pt x="1203" y="5337"/>
                    <a:pt x="2639" y="5337"/>
                  </a:cubicBezTo>
                  <a:cubicBezTo>
                    <a:pt x="4131" y="5337"/>
                    <a:pt x="5333" y="4130"/>
                    <a:pt x="5333" y="2699"/>
                  </a:cubicBezTo>
                  <a:cubicBezTo>
                    <a:pt x="5333" y="1207"/>
                    <a:pt x="413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145;p37">
              <a:extLst>
                <a:ext uri="{FF2B5EF4-FFF2-40B4-BE49-F238E27FC236}">
                  <a16:creationId xmlns:a16="http://schemas.microsoft.com/office/drawing/2014/main" id="{240AF225-71D5-0704-DDFD-6F7AAA013E60}"/>
                </a:ext>
              </a:extLst>
            </p:cNvPr>
            <p:cNvSpPr/>
            <p:nvPr/>
          </p:nvSpPr>
          <p:spPr>
            <a:xfrm>
              <a:off x="2550675" y="1337875"/>
              <a:ext cx="321250" cy="318375"/>
            </a:xfrm>
            <a:custGeom>
              <a:avLst/>
              <a:gdLst/>
              <a:ahLst/>
              <a:cxnLst/>
              <a:rect l="l" t="t" r="r" b="b"/>
              <a:pathLst>
                <a:path w="12850" h="12735" extrusionOk="0">
                  <a:moveTo>
                    <a:pt x="6425" y="2698"/>
                  </a:moveTo>
                  <a:cubicBezTo>
                    <a:pt x="8490" y="2698"/>
                    <a:pt x="10097" y="4304"/>
                    <a:pt x="10097" y="6370"/>
                  </a:cubicBezTo>
                  <a:cubicBezTo>
                    <a:pt x="10097" y="8375"/>
                    <a:pt x="8490" y="10041"/>
                    <a:pt x="6425" y="10041"/>
                  </a:cubicBezTo>
                  <a:cubicBezTo>
                    <a:pt x="4415" y="10041"/>
                    <a:pt x="2754" y="8375"/>
                    <a:pt x="2754" y="6370"/>
                  </a:cubicBezTo>
                  <a:cubicBezTo>
                    <a:pt x="2754" y="4304"/>
                    <a:pt x="4415" y="2698"/>
                    <a:pt x="6425" y="2698"/>
                  </a:cubicBezTo>
                  <a:close/>
                  <a:moveTo>
                    <a:pt x="6425" y="0"/>
                  </a:moveTo>
                  <a:cubicBezTo>
                    <a:pt x="6366" y="0"/>
                    <a:pt x="6311" y="0"/>
                    <a:pt x="6196" y="60"/>
                  </a:cubicBezTo>
                  <a:cubicBezTo>
                    <a:pt x="5677" y="289"/>
                    <a:pt x="5278" y="748"/>
                    <a:pt x="5104" y="1262"/>
                  </a:cubicBezTo>
                  <a:cubicBezTo>
                    <a:pt x="4645" y="918"/>
                    <a:pt x="4071" y="748"/>
                    <a:pt x="3497" y="748"/>
                  </a:cubicBezTo>
                  <a:cubicBezTo>
                    <a:pt x="3328" y="803"/>
                    <a:pt x="3153" y="863"/>
                    <a:pt x="3098" y="977"/>
                  </a:cubicBezTo>
                  <a:cubicBezTo>
                    <a:pt x="2754" y="1491"/>
                    <a:pt x="2639" y="2065"/>
                    <a:pt x="2694" y="2584"/>
                  </a:cubicBezTo>
                  <a:cubicBezTo>
                    <a:pt x="2619" y="2576"/>
                    <a:pt x="2543" y="2572"/>
                    <a:pt x="2467" y="2572"/>
                  </a:cubicBezTo>
                  <a:cubicBezTo>
                    <a:pt x="1971" y="2572"/>
                    <a:pt x="1487" y="2736"/>
                    <a:pt x="1088" y="2983"/>
                  </a:cubicBezTo>
                  <a:cubicBezTo>
                    <a:pt x="974" y="3098"/>
                    <a:pt x="859" y="3212"/>
                    <a:pt x="859" y="3387"/>
                  </a:cubicBezTo>
                  <a:cubicBezTo>
                    <a:pt x="804" y="3960"/>
                    <a:pt x="974" y="4534"/>
                    <a:pt x="1318" y="4993"/>
                  </a:cubicBezTo>
                  <a:cubicBezTo>
                    <a:pt x="804" y="5222"/>
                    <a:pt x="400" y="5622"/>
                    <a:pt x="115" y="6140"/>
                  </a:cubicBezTo>
                  <a:cubicBezTo>
                    <a:pt x="1" y="6310"/>
                    <a:pt x="115" y="6539"/>
                    <a:pt x="115" y="6599"/>
                  </a:cubicBezTo>
                  <a:cubicBezTo>
                    <a:pt x="400" y="7113"/>
                    <a:pt x="804" y="7517"/>
                    <a:pt x="1318" y="7746"/>
                  </a:cubicBezTo>
                  <a:cubicBezTo>
                    <a:pt x="974" y="8146"/>
                    <a:pt x="804" y="8719"/>
                    <a:pt x="859" y="9293"/>
                  </a:cubicBezTo>
                  <a:cubicBezTo>
                    <a:pt x="859" y="9467"/>
                    <a:pt x="974" y="9637"/>
                    <a:pt x="1088" y="9697"/>
                  </a:cubicBezTo>
                  <a:cubicBezTo>
                    <a:pt x="1492" y="9981"/>
                    <a:pt x="1951" y="10096"/>
                    <a:pt x="2410" y="10096"/>
                  </a:cubicBezTo>
                  <a:lnTo>
                    <a:pt x="2694" y="10096"/>
                  </a:lnTo>
                  <a:cubicBezTo>
                    <a:pt x="2639" y="10669"/>
                    <a:pt x="2754" y="11243"/>
                    <a:pt x="3098" y="11702"/>
                  </a:cubicBezTo>
                  <a:cubicBezTo>
                    <a:pt x="3218" y="11907"/>
                    <a:pt x="3398" y="11937"/>
                    <a:pt x="3513" y="11937"/>
                  </a:cubicBezTo>
                  <a:cubicBezTo>
                    <a:pt x="3560" y="11937"/>
                    <a:pt x="3596" y="11931"/>
                    <a:pt x="3612" y="11931"/>
                  </a:cubicBezTo>
                  <a:cubicBezTo>
                    <a:pt x="4186" y="11931"/>
                    <a:pt x="4645" y="11762"/>
                    <a:pt x="5104" y="11473"/>
                  </a:cubicBezTo>
                  <a:cubicBezTo>
                    <a:pt x="5278" y="11991"/>
                    <a:pt x="5677" y="12390"/>
                    <a:pt x="6196" y="12679"/>
                  </a:cubicBezTo>
                  <a:cubicBezTo>
                    <a:pt x="6311" y="12735"/>
                    <a:pt x="6366" y="12735"/>
                    <a:pt x="6425" y="12735"/>
                  </a:cubicBezTo>
                  <a:cubicBezTo>
                    <a:pt x="6540" y="12735"/>
                    <a:pt x="6595" y="12735"/>
                    <a:pt x="6655" y="12679"/>
                  </a:cubicBezTo>
                  <a:cubicBezTo>
                    <a:pt x="7169" y="12390"/>
                    <a:pt x="7573" y="11991"/>
                    <a:pt x="7802" y="11473"/>
                  </a:cubicBezTo>
                  <a:cubicBezTo>
                    <a:pt x="8201" y="11762"/>
                    <a:pt x="8720" y="11931"/>
                    <a:pt x="9293" y="11931"/>
                  </a:cubicBezTo>
                  <a:cubicBezTo>
                    <a:pt x="9310" y="11931"/>
                    <a:pt x="9346" y="11937"/>
                    <a:pt x="9393" y="11937"/>
                  </a:cubicBezTo>
                  <a:cubicBezTo>
                    <a:pt x="9507" y="11937"/>
                    <a:pt x="9687" y="11907"/>
                    <a:pt x="9807" y="11702"/>
                  </a:cubicBezTo>
                  <a:cubicBezTo>
                    <a:pt x="10097" y="11243"/>
                    <a:pt x="10266" y="10669"/>
                    <a:pt x="10211" y="10096"/>
                  </a:cubicBezTo>
                  <a:lnTo>
                    <a:pt x="10496" y="10096"/>
                  </a:lnTo>
                  <a:cubicBezTo>
                    <a:pt x="10955" y="10096"/>
                    <a:pt x="11414" y="9981"/>
                    <a:pt x="11817" y="9697"/>
                  </a:cubicBezTo>
                  <a:cubicBezTo>
                    <a:pt x="11932" y="9637"/>
                    <a:pt x="12047" y="9467"/>
                    <a:pt x="12047" y="9293"/>
                  </a:cubicBezTo>
                  <a:cubicBezTo>
                    <a:pt x="12047" y="8719"/>
                    <a:pt x="11872" y="8146"/>
                    <a:pt x="11528" y="7746"/>
                  </a:cubicBezTo>
                  <a:cubicBezTo>
                    <a:pt x="12047" y="7517"/>
                    <a:pt x="12506" y="7113"/>
                    <a:pt x="12790" y="6599"/>
                  </a:cubicBezTo>
                  <a:cubicBezTo>
                    <a:pt x="12790" y="6539"/>
                    <a:pt x="12850" y="6310"/>
                    <a:pt x="12790" y="6140"/>
                  </a:cubicBezTo>
                  <a:cubicBezTo>
                    <a:pt x="12506" y="5622"/>
                    <a:pt x="12047" y="5222"/>
                    <a:pt x="11528" y="4993"/>
                  </a:cubicBezTo>
                  <a:cubicBezTo>
                    <a:pt x="11872" y="4534"/>
                    <a:pt x="12047" y="3960"/>
                    <a:pt x="12047" y="3387"/>
                  </a:cubicBezTo>
                  <a:cubicBezTo>
                    <a:pt x="12047" y="3212"/>
                    <a:pt x="11932" y="3098"/>
                    <a:pt x="11817" y="2983"/>
                  </a:cubicBezTo>
                  <a:cubicBezTo>
                    <a:pt x="11367" y="2736"/>
                    <a:pt x="10876" y="2572"/>
                    <a:pt x="10418" y="2572"/>
                  </a:cubicBezTo>
                  <a:cubicBezTo>
                    <a:pt x="10348" y="2572"/>
                    <a:pt x="10279" y="2576"/>
                    <a:pt x="10211" y="2584"/>
                  </a:cubicBezTo>
                  <a:cubicBezTo>
                    <a:pt x="10266" y="2065"/>
                    <a:pt x="10097" y="1491"/>
                    <a:pt x="9807" y="977"/>
                  </a:cubicBezTo>
                  <a:cubicBezTo>
                    <a:pt x="9693" y="863"/>
                    <a:pt x="9578" y="803"/>
                    <a:pt x="9408" y="748"/>
                  </a:cubicBezTo>
                  <a:cubicBezTo>
                    <a:pt x="8835" y="748"/>
                    <a:pt x="8261" y="918"/>
                    <a:pt x="7802" y="1262"/>
                  </a:cubicBezTo>
                  <a:cubicBezTo>
                    <a:pt x="7573" y="748"/>
                    <a:pt x="7169" y="289"/>
                    <a:pt x="6655" y="60"/>
                  </a:cubicBezTo>
                  <a:cubicBezTo>
                    <a:pt x="6595" y="0"/>
                    <a:pt x="6540" y="0"/>
                    <a:pt x="6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Immagine 10">
            <a:extLst>
              <a:ext uri="{FF2B5EF4-FFF2-40B4-BE49-F238E27FC236}">
                <a16:creationId xmlns:a16="http://schemas.microsoft.com/office/drawing/2014/main" id="{172C5B38-D5F5-F3F9-9E10-7E7779C9D2B8}"/>
              </a:ext>
            </a:extLst>
          </p:cNvPr>
          <p:cNvPicPr>
            <a:picLocks noChangeAspect="1"/>
          </p:cNvPicPr>
          <p:nvPr/>
        </p:nvPicPr>
        <p:blipFill>
          <a:blip r:embed="rId3"/>
          <a:stretch>
            <a:fillRect/>
          </a:stretch>
        </p:blipFill>
        <p:spPr>
          <a:xfrm>
            <a:off x="591436" y="1977822"/>
            <a:ext cx="3302170" cy="1866996"/>
          </a:xfrm>
          <a:prstGeom prst="rect">
            <a:avLst/>
          </a:prstGeom>
          <a:effectLst>
            <a:outerShdw blurRad="50800" dist="38100" dir="8100000" algn="tr" rotWithShape="0">
              <a:prstClr val="black">
                <a:alpha val="40000"/>
              </a:prstClr>
            </a:outerShdw>
            <a:softEdge rad="31750"/>
          </a:effectLst>
        </p:spPr>
      </p:pic>
      <p:sp>
        <p:nvSpPr>
          <p:cNvPr id="12" name="CasellaDiTesto 11">
            <a:extLst>
              <a:ext uri="{FF2B5EF4-FFF2-40B4-BE49-F238E27FC236}">
                <a16:creationId xmlns:a16="http://schemas.microsoft.com/office/drawing/2014/main" id="{B58117A5-FE01-BE24-FDC9-471ECACCD457}"/>
              </a:ext>
            </a:extLst>
          </p:cNvPr>
          <p:cNvSpPr txBox="1"/>
          <p:nvPr/>
        </p:nvSpPr>
        <p:spPr>
          <a:xfrm>
            <a:off x="1816763" y="3517170"/>
            <a:ext cx="802257" cy="215444"/>
          </a:xfrm>
          <a:prstGeom prst="rect">
            <a:avLst/>
          </a:prstGeom>
          <a:solidFill>
            <a:schemeClr val="accent4"/>
          </a:solidFill>
        </p:spPr>
        <p:txBody>
          <a:bodyPr wrap="square" rtlCol="0">
            <a:spAutoFit/>
          </a:bodyPr>
          <a:lstStyle/>
          <a:p>
            <a:r>
              <a:rPr lang="it-IT" sz="800" dirty="0" err="1"/>
              <a:t>Year</a:t>
            </a:r>
            <a:endParaRPr lang="it-IT" sz="800" dirty="0"/>
          </a:p>
        </p:txBody>
      </p:sp>
      <p:sp>
        <p:nvSpPr>
          <p:cNvPr id="19" name="CasellaDiTesto 18">
            <a:extLst>
              <a:ext uri="{FF2B5EF4-FFF2-40B4-BE49-F238E27FC236}">
                <a16:creationId xmlns:a16="http://schemas.microsoft.com/office/drawing/2014/main" id="{1B44DE51-94B8-526D-94BD-C1B14FB49776}"/>
              </a:ext>
            </a:extLst>
          </p:cNvPr>
          <p:cNvSpPr txBox="1"/>
          <p:nvPr/>
        </p:nvSpPr>
        <p:spPr>
          <a:xfrm rot="16200000" flipH="1">
            <a:off x="334928" y="2634149"/>
            <a:ext cx="857998" cy="215444"/>
          </a:xfrm>
          <a:prstGeom prst="rect">
            <a:avLst/>
          </a:prstGeom>
          <a:solidFill>
            <a:schemeClr val="accent4"/>
          </a:solidFill>
        </p:spPr>
        <p:txBody>
          <a:bodyPr wrap="square" rtlCol="0">
            <a:spAutoFit/>
          </a:bodyPr>
          <a:lstStyle/>
          <a:p>
            <a:r>
              <a:rPr lang="it-IT" sz="800" dirty="0"/>
              <a:t>Value</a:t>
            </a:r>
          </a:p>
        </p:txBody>
      </p:sp>
      <p:sp>
        <p:nvSpPr>
          <p:cNvPr id="20" name="CasellaDiTesto 19">
            <a:extLst>
              <a:ext uri="{FF2B5EF4-FFF2-40B4-BE49-F238E27FC236}">
                <a16:creationId xmlns:a16="http://schemas.microsoft.com/office/drawing/2014/main" id="{AEC0D03B-DA1E-E04B-2562-A01BC93C50C3}"/>
              </a:ext>
            </a:extLst>
          </p:cNvPr>
          <p:cNvSpPr txBox="1"/>
          <p:nvPr/>
        </p:nvSpPr>
        <p:spPr>
          <a:xfrm>
            <a:off x="1026711" y="2128200"/>
            <a:ext cx="1919899" cy="215444"/>
          </a:xfrm>
          <a:prstGeom prst="rect">
            <a:avLst/>
          </a:prstGeom>
          <a:solidFill>
            <a:schemeClr val="accent4"/>
          </a:solidFill>
        </p:spPr>
        <p:txBody>
          <a:bodyPr wrap="square" rtlCol="0">
            <a:spAutoFit/>
          </a:bodyPr>
          <a:lstStyle/>
          <a:p>
            <a:r>
              <a:rPr lang="it-IT" sz="800" dirty="0"/>
              <a:t>Clusters Trend </a:t>
            </a:r>
            <a:r>
              <a:rPr lang="it-IT" sz="800" dirty="0" err="1"/>
              <a:t>along</a:t>
            </a:r>
            <a:r>
              <a:rPr lang="it-IT" sz="800" dirty="0"/>
              <a:t> </a:t>
            </a:r>
            <a:r>
              <a:rPr lang="it-IT" sz="800" dirty="0" err="1"/>
              <a:t>years</a:t>
            </a:r>
            <a:endParaRPr lang="it-IT" sz="800" dirty="0"/>
          </a:p>
        </p:txBody>
      </p:sp>
      <p:sp>
        <p:nvSpPr>
          <p:cNvPr id="30" name="Rectangle: Rounded Corners 1">
            <a:extLst>
              <a:ext uri="{FF2B5EF4-FFF2-40B4-BE49-F238E27FC236}">
                <a16:creationId xmlns:a16="http://schemas.microsoft.com/office/drawing/2014/main" id="{B4EFE1A5-CD09-6F81-B254-28DF72A09453}"/>
              </a:ext>
            </a:extLst>
          </p:cNvPr>
          <p:cNvSpPr/>
          <p:nvPr/>
        </p:nvSpPr>
        <p:spPr>
          <a:xfrm>
            <a:off x="4893006" y="1025443"/>
            <a:ext cx="3136008" cy="670350"/>
          </a:xfrm>
          <a:prstGeom prst="roundRect">
            <a:avLst>
              <a:gd name="adj" fmla="val 48888"/>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sz="1200" dirty="0" err="1">
                <a:solidFill>
                  <a:srgbClr val="000000"/>
                </a:solidFill>
                <a:latin typeface="Avenir Book" panose="02000503020000020003" pitchFamily="2" charset="0"/>
              </a:rPr>
              <a:t>Identify</a:t>
            </a:r>
            <a:r>
              <a:rPr lang="it-IT" sz="1200" dirty="0">
                <a:solidFill>
                  <a:srgbClr val="000000"/>
                </a:solidFill>
                <a:latin typeface="Avenir Book" panose="02000503020000020003" pitchFamily="2" charset="0"/>
              </a:rPr>
              <a:t> </a:t>
            </a:r>
            <a:r>
              <a:rPr lang="it-IT" sz="1200" b="1" dirty="0">
                <a:solidFill>
                  <a:srgbClr val="000000"/>
                </a:solidFill>
                <a:latin typeface="Avenir Book" panose="02000503020000020003" pitchFamily="2" charset="0"/>
              </a:rPr>
              <a:t>4 clusters </a:t>
            </a:r>
            <a:r>
              <a:rPr lang="it-IT" sz="1200" dirty="0" err="1">
                <a:solidFill>
                  <a:srgbClr val="000000"/>
                </a:solidFill>
                <a:latin typeface="Avenir Book" panose="02000503020000020003" pitchFamily="2" charset="0"/>
              </a:rPr>
              <a:t>exhibiting</a:t>
            </a:r>
            <a:r>
              <a:rPr lang="it-IT" sz="1200" dirty="0">
                <a:solidFill>
                  <a:srgbClr val="000000"/>
                </a:solidFill>
                <a:latin typeface="Avenir Book" panose="02000503020000020003" pitchFamily="2" charset="0"/>
              </a:rPr>
              <a:t> similar patterns over </a:t>
            </a:r>
            <a:r>
              <a:rPr lang="it-IT" sz="1200" dirty="0" err="1">
                <a:solidFill>
                  <a:srgbClr val="000000"/>
                </a:solidFill>
                <a:latin typeface="Avenir Book" panose="02000503020000020003" pitchFamily="2" charset="0"/>
              </a:rPr>
              <a:t>years</a:t>
            </a:r>
            <a:endParaRPr lang="it-IT" sz="1200" dirty="0">
              <a:solidFill>
                <a:srgbClr val="000000"/>
              </a:solidFill>
              <a:latin typeface="Avenir Book" panose="02000503020000020003" pitchFamily="2" charset="0"/>
            </a:endParaRPr>
          </a:p>
        </p:txBody>
      </p:sp>
      <p:sp>
        <p:nvSpPr>
          <p:cNvPr id="31" name="CasellaDiTesto 30">
            <a:extLst>
              <a:ext uri="{FF2B5EF4-FFF2-40B4-BE49-F238E27FC236}">
                <a16:creationId xmlns:a16="http://schemas.microsoft.com/office/drawing/2014/main" id="{D957C2B2-D0DA-376C-7941-3D0C0C345C7F}"/>
              </a:ext>
            </a:extLst>
          </p:cNvPr>
          <p:cNvSpPr txBox="1"/>
          <p:nvPr/>
        </p:nvSpPr>
        <p:spPr>
          <a:xfrm>
            <a:off x="2486435" y="4074278"/>
            <a:ext cx="3959738" cy="523220"/>
          </a:xfrm>
          <a:prstGeom prst="rect">
            <a:avLst/>
          </a:prstGeom>
          <a:noFill/>
        </p:spPr>
        <p:txBody>
          <a:bodyPr wrap="square" rtlCol="0">
            <a:spAutoFit/>
          </a:bodyPr>
          <a:lstStyle/>
          <a:p>
            <a:pPr algn="ctr"/>
            <a:r>
              <a:rPr lang="it-IT" b="1" i="1" dirty="0">
                <a:latin typeface="Avenir Book" panose="02000503020000020003" pitchFamily="2" charset="0"/>
              </a:rPr>
              <a:t>Singleton California </a:t>
            </a:r>
            <a:r>
              <a:rPr lang="it-IT" dirty="0" err="1">
                <a:latin typeface="Avenir Book" panose="02000503020000020003" pitchFamily="2" charset="0"/>
              </a:rPr>
              <a:t>has</a:t>
            </a:r>
            <a:r>
              <a:rPr lang="it-IT" dirty="0">
                <a:latin typeface="Avenir Book" panose="02000503020000020003" pitchFamily="2" charset="0"/>
              </a:rPr>
              <a:t> </a:t>
            </a:r>
            <a:r>
              <a:rPr lang="en-US" dirty="0">
                <a:latin typeface="Avenir Book" panose="02000503020000020003" pitchFamily="2" charset="0"/>
              </a:rPr>
              <a:t>values significantly higher than those of other state</a:t>
            </a:r>
            <a:endParaRPr lang="it-IT" dirty="0">
              <a:latin typeface="Avenir Book" panose="02000503020000020003" pitchFamily="2" charset="0"/>
            </a:endParaRPr>
          </a:p>
        </p:txBody>
      </p:sp>
      <p:cxnSp>
        <p:nvCxnSpPr>
          <p:cNvPr id="35" name="Connettore curvo 34">
            <a:extLst>
              <a:ext uri="{FF2B5EF4-FFF2-40B4-BE49-F238E27FC236}">
                <a16:creationId xmlns:a16="http://schemas.microsoft.com/office/drawing/2014/main" id="{85D9D6ED-323E-F6AF-4DA7-0A0D8126BFE5}"/>
              </a:ext>
            </a:extLst>
          </p:cNvPr>
          <p:cNvCxnSpPr>
            <a:stCxn id="32" idx="3"/>
            <a:endCxn id="30" idx="1"/>
          </p:cNvCxnSpPr>
          <p:nvPr/>
        </p:nvCxnSpPr>
        <p:spPr>
          <a:xfrm flipV="1">
            <a:off x="3794424" y="1360618"/>
            <a:ext cx="1098582" cy="106326"/>
          </a:xfrm>
          <a:prstGeom prst="curvedConnector3">
            <a:avLst/>
          </a:prstGeom>
          <a:ln>
            <a:solidFill>
              <a:srgbClr val="000000"/>
            </a:solidFill>
            <a:headEnd type="oval"/>
            <a:tailEnd type="triangle"/>
          </a:ln>
        </p:spPr>
        <p:style>
          <a:lnRef idx="1">
            <a:schemeClr val="accent1"/>
          </a:lnRef>
          <a:fillRef idx="0">
            <a:schemeClr val="accent1"/>
          </a:fillRef>
          <a:effectRef idx="0">
            <a:schemeClr val="accent1"/>
          </a:effectRef>
          <a:fontRef idx="minor">
            <a:schemeClr val="tx1"/>
          </a:fontRef>
        </p:style>
      </p:cxnSp>
      <p:pic>
        <p:nvPicPr>
          <p:cNvPr id="6" name="Immagine 5" descr="Immagine che contiene mappa, atlante, World, testo&#10;&#10;Descrizione generata automaticamente">
            <a:extLst>
              <a:ext uri="{FF2B5EF4-FFF2-40B4-BE49-F238E27FC236}">
                <a16:creationId xmlns:a16="http://schemas.microsoft.com/office/drawing/2014/main" id="{121F70EF-657A-B532-E508-796A1C8AE7B8}"/>
              </a:ext>
            </a:extLst>
          </p:cNvPr>
          <p:cNvPicPr>
            <a:picLocks noChangeAspect="1"/>
          </p:cNvPicPr>
          <p:nvPr/>
        </p:nvPicPr>
        <p:blipFill>
          <a:blip r:embed="rId4"/>
          <a:stretch>
            <a:fillRect/>
          </a:stretch>
        </p:blipFill>
        <p:spPr>
          <a:xfrm>
            <a:off x="4328881" y="1732878"/>
            <a:ext cx="4008007" cy="2226670"/>
          </a:xfrm>
          <a:prstGeom prst="rect">
            <a:avLst/>
          </a:prstGeom>
        </p:spPr>
      </p:pic>
    </p:spTree>
    <p:extLst>
      <p:ext uri="{BB962C8B-B14F-4D97-AF65-F5344CB8AC3E}">
        <p14:creationId xmlns:p14="http://schemas.microsoft.com/office/powerpoint/2010/main" val="3473077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932651" y="43439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venir Book" panose="02000503020000020003" pitchFamily="2" charset="0"/>
              </a:rPr>
              <a:t>PERMUTATIONAL MANOVA</a:t>
            </a:r>
            <a:endParaRPr dirty="0">
              <a:latin typeface="Avenir Book" panose="02000503020000020003" pitchFamily="2" charset="0"/>
            </a:endParaRPr>
          </a:p>
        </p:txBody>
      </p:sp>
      <p:grpSp>
        <p:nvGrpSpPr>
          <p:cNvPr id="2" name="Google Shape;7142;p37">
            <a:extLst>
              <a:ext uri="{FF2B5EF4-FFF2-40B4-BE49-F238E27FC236}">
                <a16:creationId xmlns:a16="http://schemas.microsoft.com/office/drawing/2014/main" id="{4907A4F1-5921-6FF2-8643-2350373FEFF2}"/>
              </a:ext>
            </a:extLst>
          </p:cNvPr>
          <p:cNvGrpSpPr/>
          <p:nvPr/>
        </p:nvGrpSpPr>
        <p:grpSpPr>
          <a:xfrm>
            <a:off x="414000" y="554400"/>
            <a:ext cx="254815" cy="347453"/>
            <a:chOff x="2550675" y="1337875"/>
            <a:chExt cx="321250" cy="424500"/>
          </a:xfrm>
        </p:grpSpPr>
        <p:sp>
          <p:nvSpPr>
            <p:cNvPr id="3" name="Google Shape;7143;p37">
              <a:extLst>
                <a:ext uri="{FF2B5EF4-FFF2-40B4-BE49-F238E27FC236}">
                  <a16:creationId xmlns:a16="http://schemas.microsoft.com/office/drawing/2014/main" id="{2D734BE5-4E5E-11B4-8A77-0CC3B4BD6232}"/>
                </a:ext>
              </a:extLst>
            </p:cNvPr>
            <p:cNvSpPr/>
            <p:nvPr/>
          </p:nvSpPr>
          <p:spPr>
            <a:xfrm>
              <a:off x="2552050" y="1664825"/>
              <a:ext cx="318400" cy="97550"/>
            </a:xfrm>
            <a:custGeom>
              <a:avLst/>
              <a:gdLst/>
              <a:ahLst/>
              <a:cxnLst/>
              <a:rect l="l" t="t" r="r" b="b"/>
              <a:pathLst>
                <a:path w="12736" h="3902" extrusionOk="0">
                  <a:moveTo>
                    <a:pt x="519" y="1"/>
                  </a:moveTo>
                  <a:cubicBezTo>
                    <a:pt x="230" y="1"/>
                    <a:pt x="1" y="175"/>
                    <a:pt x="1" y="460"/>
                  </a:cubicBezTo>
                  <a:lnTo>
                    <a:pt x="1" y="1033"/>
                  </a:lnTo>
                  <a:cubicBezTo>
                    <a:pt x="1" y="2584"/>
                    <a:pt x="1322" y="3901"/>
                    <a:pt x="2928" y="3901"/>
                  </a:cubicBezTo>
                  <a:lnTo>
                    <a:pt x="9867" y="3901"/>
                  </a:lnTo>
                  <a:cubicBezTo>
                    <a:pt x="11473" y="3901"/>
                    <a:pt x="12735" y="2584"/>
                    <a:pt x="12735" y="1033"/>
                  </a:cubicBezTo>
                  <a:lnTo>
                    <a:pt x="12735" y="460"/>
                  </a:lnTo>
                  <a:cubicBezTo>
                    <a:pt x="12735" y="175"/>
                    <a:pt x="12565" y="1"/>
                    <a:pt x="12276" y="1"/>
                  </a:cubicBezTo>
                  <a:lnTo>
                    <a:pt x="8780" y="1"/>
                  </a:lnTo>
                  <a:cubicBezTo>
                    <a:pt x="7802" y="1"/>
                    <a:pt x="6884" y="460"/>
                    <a:pt x="6370" y="1263"/>
                  </a:cubicBezTo>
                  <a:cubicBezTo>
                    <a:pt x="5852" y="460"/>
                    <a:pt x="4994" y="1"/>
                    <a:pt x="40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144;p37">
              <a:extLst>
                <a:ext uri="{FF2B5EF4-FFF2-40B4-BE49-F238E27FC236}">
                  <a16:creationId xmlns:a16="http://schemas.microsoft.com/office/drawing/2014/main" id="{9A7089AA-855B-1C76-6626-F22A56CA1B90}"/>
                </a:ext>
              </a:extLst>
            </p:cNvPr>
            <p:cNvSpPr/>
            <p:nvPr/>
          </p:nvSpPr>
          <p:spPr>
            <a:xfrm>
              <a:off x="2645325" y="1429650"/>
              <a:ext cx="133350" cy="133450"/>
            </a:xfrm>
            <a:custGeom>
              <a:avLst/>
              <a:gdLst/>
              <a:ahLst/>
              <a:cxnLst/>
              <a:rect l="l" t="t" r="r" b="b"/>
              <a:pathLst>
                <a:path w="5334" h="5338" extrusionOk="0">
                  <a:moveTo>
                    <a:pt x="2639" y="0"/>
                  </a:moveTo>
                  <a:cubicBezTo>
                    <a:pt x="1203" y="0"/>
                    <a:pt x="1" y="1207"/>
                    <a:pt x="1" y="2699"/>
                  </a:cubicBezTo>
                  <a:cubicBezTo>
                    <a:pt x="1" y="4130"/>
                    <a:pt x="1203" y="5337"/>
                    <a:pt x="2639" y="5337"/>
                  </a:cubicBezTo>
                  <a:cubicBezTo>
                    <a:pt x="4131" y="5337"/>
                    <a:pt x="5333" y="4130"/>
                    <a:pt x="5333" y="2699"/>
                  </a:cubicBezTo>
                  <a:cubicBezTo>
                    <a:pt x="5333" y="1207"/>
                    <a:pt x="413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145;p37">
              <a:extLst>
                <a:ext uri="{FF2B5EF4-FFF2-40B4-BE49-F238E27FC236}">
                  <a16:creationId xmlns:a16="http://schemas.microsoft.com/office/drawing/2014/main" id="{240AF225-71D5-0704-DDFD-6F7AAA013E60}"/>
                </a:ext>
              </a:extLst>
            </p:cNvPr>
            <p:cNvSpPr/>
            <p:nvPr/>
          </p:nvSpPr>
          <p:spPr>
            <a:xfrm>
              <a:off x="2550675" y="1337875"/>
              <a:ext cx="321250" cy="318375"/>
            </a:xfrm>
            <a:custGeom>
              <a:avLst/>
              <a:gdLst/>
              <a:ahLst/>
              <a:cxnLst/>
              <a:rect l="l" t="t" r="r" b="b"/>
              <a:pathLst>
                <a:path w="12850" h="12735" extrusionOk="0">
                  <a:moveTo>
                    <a:pt x="6425" y="2698"/>
                  </a:moveTo>
                  <a:cubicBezTo>
                    <a:pt x="8490" y="2698"/>
                    <a:pt x="10097" y="4304"/>
                    <a:pt x="10097" y="6370"/>
                  </a:cubicBezTo>
                  <a:cubicBezTo>
                    <a:pt x="10097" y="8375"/>
                    <a:pt x="8490" y="10041"/>
                    <a:pt x="6425" y="10041"/>
                  </a:cubicBezTo>
                  <a:cubicBezTo>
                    <a:pt x="4415" y="10041"/>
                    <a:pt x="2754" y="8375"/>
                    <a:pt x="2754" y="6370"/>
                  </a:cubicBezTo>
                  <a:cubicBezTo>
                    <a:pt x="2754" y="4304"/>
                    <a:pt x="4415" y="2698"/>
                    <a:pt x="6425" y="2698"/>
                  </a:cubicBezTo>
                  <a:close/>
                  <a:moveTo>
                    <a:pt x="6425" y="0"/>
                  </a:moveTo>
                  <a:cubicBezTo>
                    <a:pt x="6366" y="0"/>
                    <a:pt x="6311" y="0"/>
                    <a:pt x="6196" y="60"/>
                  </a:cubicBezTo>
                  <a:cubicBezTo>
                    <a:pt x="5677" y="289"/>
                    <a:pt x="5278" y="748"/>
                    <a:pt x="5104" y="1262"/>
                  </a:cubicBezTo>
                  <a:cubicBezTo>
                    <a:pt x="4645" y="918"/>
                    <a:pt x="4071" y="748"/>
                    <a:pt x="3497" y="748"/>
                  </a:cubicBezTo>
                  <a:cubicBezTo>
                    <a:pt x="3328" y="803"/>
                    <a:pt x="3153" y="863"/>
                    <a:pt x="3098" y="977"/>
                  </a:cubicBezTo>
                  <a:cubicBezTo>
                    <a:pt x="2754" y="1491"/>
                    <a:pt x="2639" y="2065"/>
                    <a:pt x="2694" y="2584"/>
                  </a:cubicBezTo>
                  <a:cubicBezTo>
                    <a:pt x="2619" y="2576"/>
                    <a:pt x="2543" y="2572"/>
                    <a:pt x="2467" y="2572"/>
                  </a:cubicBezTo>
                  <a:cubicBezTo>
                    <a:pt x="1971" y="2572"/>
                    <a:pt x="1487" y="2736"/>
                    <a:pt x="1088" y="2983"/>
                  </a:cubicBezTo>
                  <a:cubicBezTo>
                    <a:pt x="974" y="3098"/>
                    <a:pt x="859" y="3212"/>
                    <a:pt x="859" y="3387"/>
                  </a:cubicBezTo>
                  <a:cubicBezTo>
                    <a:pt x="804" y="3960"/>
                    <a:pt x="974" y="4534"/>
                    <a:pt x="1318" y="4993"/>
                  </a:cubicBezTo>
                  <a:cubicBezTo>
                    <a:pt x="804" y="5222"/>
                    <a:pt x="400" y="5622"/>
                    <a:pt x="115" y="6140"/>
                  </a:cubicBezTo>
                  <a:cubicBezTo>
                    <a:pt x="1" y="6310"/>
                    <a:pt x="115" y="6539"/>
                    <a:pt x="115" y="6599"/>
                  </a:cubicBezTo>
                  <a:cubicBezTo>
                    <a:pt x="400" y="7113"/>
                    <a:pt x="804" y="7517"/>
                    <a:pt x="1318" y="7746"/>
                  </a:cubicBezTo>
                  <a:cubicBezTo>
                    <a:pt x="974" y="8146"/>
                    <a:pt x="804" y="8719"/>
                    <a:pt x="859" y="9293"/>
                  </a:cubicBezTo>
                  <a:cubicBezTo>
                    <a:pt x="859" y="9467"/>
                    <a:pt x="974" y="9637"/>
                    <a:pt x="1088" y="9697"/>
                  </a:cubicBezTo>
                  <a:cubicBezTo>
                    <a:pt x="1492" y="9981"/>
                    <a:pt x="1951" y="10096"/>
                    <a:pt x="2410" y="10096"/>
                  </a:cubicBezTo>
                  <a:lnTo>
                    <a:pt x="2694" y="10096"/>
                  </a:lnTo>
                  <a:cubicBezTo>
                    <a:pt x="2639" y="10669"/>
                    <a:pt x="2754" y="11243"/>
                    <a:pt x="3098" y="11702"/>
                  </a:cubicBezTo>
                  <a:cubicBezTo>
                    <a:pt x="3218" y="11907"/>
                    <a:pt x="3398" y="11937"/>
                    <a:pt x="3513" y="11937"/>
                  </a:cubicBezTo>
                  <a:cubicBezTo>
                    <a:pt x="3560" y="11937"/>
                    <a:pt x="3596" y="11931"/>
                    <a:pt x="3612" y="11931"/>
                  </a:cubicBezTo>
                  <a:cubicBezTo>
                    <a:pt x="4186" y="11931"/>
                    <a:pt x="4645" y="11762"/>
                    <a:pt x="5104" y="11473"/>
                  </a:cubicBezTo>
                  <a:cubicBezTo>
                    <a:pt x="5278" y="11991"/>
                    <a:pt x="5677" y="12390"/>
                    <a:pt x="6196" y="12679"/>
                  </a:cubicBezTo>
                  <a:cubicBezTo>
                    <a:pt x="6311" y="12735"/>
                    <a:pt x="6366" y="12735"/>
                    <a:pt x="6425" y="12735"/>
                  </a:cubicBezTo>
                  <a:cubicBezTo>
                    <a:pt x="6540" y="12735"/>
                    <a:pt x="6595" y="12735"/>
                    <a:pt x="6655" y="12679"/>
                  </a:cubicBezTo>
                  <a:cubicBezTo>
                    <a:pt x="7169" y="12390"/>
                    <a:pt x="7573" y="11991"/>
                    <a:pt x="7802" y="11473"/>
                  </a:cubicBezTo>
                  <a:cubicBezTo>
                    <a:pt x="8201" y="11762"/>
                    <a:pt x="8720" y="11931"/>
                    <a:pt x="9293" y="11931"/>
                  </a:cubicBezTo>
                  <a:cubicBezTo>
                    <a:pt x="9310" y="11931"/>
                    <a:pt x="9346" y="11937"/>
                    <a:pt x="9393" y="11937"/>
                  </a:cubicBezTo>
                  <a:cubicBezTo>
                    <a:pt x="9507" y="11937"/>
                    <a:pt x="9687" y="11907"/>
                    <a:pt x="9807" y="11702"/>
                  </a:cubicBezTo>
                  <a:cubicBezTo>
                    <a:pt x="10097" y="11243"/>
                    <a:pt x="10266" y="10669"/>
                    <a:pt x="10211" y="10096"/>
                  </a:cubicBezTo>
                  <a:lnTo>
                    <a:pt x="10496" y="10096"/>
                  </a:lnTo>
                  <a:cubicBezTo>
                    <a:pt x="10955" y="10096"/>
                    <a:pt x="11414" y="9981"/>
                    <a:pt x="11817" y="9697"/>
                  </a:cubicBezTo>
                  <a:cubicBezTo>
                    <a:pt x="11932" y="9637"/>
                    <a:pt x="12047" y="9467"/>
                    <a:pt x="12047" y="9293"/>
                  </a:cubicBezTo>
                  <a:cubicBezTo>
                    <a:pt x="12047" y="8719"/>
                    <a:pt x="11872" y="8146"/>
                    <a:pt x="11528" y="7746"/>
                  </a:cubicBezTo>
                  <a:cubicBezTo>
                    <a:pt x="12047" y="7517"/>
                    <a:pt x="12506" y="7113"/>
                    <a:pt x="12790" y="6599"/>
                  </a:cubicBezTo>
                  <a:cubicBezTo>
                    <a:pt x="12790" y="6539"/>
                    <a:pt x="12850" y="6310"/>
                    <a:pt x="12790" y="6140"/>
                  </a:cubicBezTo>
                  <a:cubicBezTo>
                    <a:pt x="12506" y="5622"/>
                    <a:pt x="12047" y="5222"/>
                    <a:pt x="11528" y="4993"/>
                  </a:cubicBezTo>
                  <a:cubicBezTo>
                    <a:pt x="11872" y="4534"/>
                    <a:pt x="12047" y="3960"/>
                    <a:pt x="12047" y="3387"/>
                  </a:cubicBezTo>
                  <a:cubicBezTo>
                    <a:pt x="12047" y="3212"/>
                    <a:pt x="11932" y="3098"/>
                    <a:pt x="11817" y="2983"/>
                  </a:cubicBezTo>
                  <a:cubicBezTo>
                    <a:pt x="11367" y="2736"/>
                    <a:pt x="10876" y="2572"/>
                    <a:pt x="10418" y="2572"/>
                  </a:cubicBezTo>
                  <a:cubicBezTo>
                    <a:pt x="10348" y="2572"/>
                    <a:pt x="10279" y="2576"/>
                    <a:pt x="10211" y="2584"/>
                  </a:cubicBezTo>
                  <a:cubicBezTo>
                    <a:pt x="10266" y="2065"/>
                    <a:pt x="10097" y="1491"/>
                    <a:pt x="9807" y="977"/>
                  </a:cubicBezTo>
                  <a:cubicBezTo>
                    <a:pt x="9693" y="863"/>
                    <a:pt x="9578" y="803"/>
                    <a:pt x="9408" y="748"/>
                  </a:cubicBezTo>
                  <a:cubicBezTo>
                    <a:pt x="8835" y="748"/>
                    <a:pt x="8261" y="918"/>
                    <a:pt x="7802" y="1262"/>
                  </a:cubicBezTo>
                  <a:cubicBezTo>
                    <a:pt x="7573" y="748"/>
                    <a:pt x="7169" y="289"/>
                    <a:pt x="6655" y="60"/>
                  </a:cubicBezTo>
                  <a:cubicBezTo>
                    <a:pt x="6595" y="0"/>
                    <a:pt x="6540" y="0"/>
                    <a:pt x="6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Rectangle: Rounded Corners 1">
            <a:extLst>
              <a:ext uri="{FF2B5EF4-FFF2-40B4-BE49-F238E27FC236}">
                <a16:creationId xmlns:a16="http://schemas.microsoft.com/office/drawing/2014/main" id="{9B688D8F-2F94-11F4-4265-7EA8CF297476}"/>
              </a:ext>
            </a:extLst>
          </p:cNvPr>
          <p:cNvSpPr/>
          <p:nvPr/>
        </p:nvSpPr>
        <p:spPr>
          <a:xfrm>
            <a:off x="157855" y="1167587"/>
            <a:ext cx="4206281" cy="670350"/>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dirty="0">
                <a:solidFill>
                  <a:srgbClr val="000000"/>
                </a:solidFill>
                <a:latin typeface="Avenir Book" panose="02000503020000020003" pitchFamily="2" charset="0"/>
              </a:rPr>
              <a:t>Permutational </a:t>
            </a:r>
            <a:r>
              <a:rPr lang="en-US" sz="1200" b="1" dirty="0" err="1">
                <a:solidFill>
                  <a:srgbClr val="000000"/>
                </a:solidFill>
                <a:latin typeface="Avenir Book" panose="02000503020000020003" pitchFamily="2" charset="0"/>
              </a:rPr>
              <a:t>Manova</a:t>
            </a:r>
            <a:r>
              <a:rPr lang="en-US" sz="1200" b="1" dirty="0">
                <a:solidFill>
                  <a:srgbClr val="000000"/>
                </a:solidFill>
                <a:latin typeface="Avenir Book" panose="02000503020000020003" pitchFamily="2" charset="0"/>
              </a:rPr>
              <a:t> Analysis </a:t>
            </a:r>
            <a:r>
              <a:rPr lang="en-US" sz="1200" dirty="0">
                <a:solidFill>
                  <a:srgbClr val="000000"/>
                </a:solidFill>
                <a:latin typeface="Avenir Book" panose="02000503020000020003" pitchFamily="2" charset="0"/>
              </a:rPr>
              <a:t>on Capital Input, Labor Input and Intermediate Input</a:t>
            </a:r>
            <a:endParaRPr lang="it-IT" sz="1200" dirty="0">
              <a:solidFill>
                <a:srgbClr val="000000"/>
              </a:solidFill>
              <a:latin typeface="Avenir Book" panose="02000503020000020003" pitchFamily="2" charset="0"/>
            </a:endParaRPr>
          </a:p>
        </p:txBody>
      </p:sp>
      <p:sp>
        <p:nvSpPr>
          <p:cNvPr id="12" name="CasellaDiTesto 11">
            <a:extLst>
              <a:ext uri="{FF2B5EF4-FFF2-40B4-BE49-F238E27FC236}">
                <a16:creationId xmlns:a16="http://schemas.microsoft.com/office/drawing/2014/main" id="{E6FE601D-FA7E-A426-E016-36A98A809CAA}"/>
              </a:ext>
            </a:extLst>
          </p:cNvPr>
          <p:cNvSpPr txBox="1"/>
          <p:nvPr/>
        </p:nvSpPr>
        <p:spPr>
          <a:xfrm>
            <a:off x="5153252" y="4119546"/>
            <a:ext cx="4572000" cy="307777"/>
          </a:xfrm>
          <a:prstGeom prst="rect">
            <a:avLst/>
          </a:prstGeom>
          <a:noFill/>
          <a:effectLst>
            <a:outerShdw blurRad="50800" dist="38100" dir="8100000" algn="tr" rotWithShape="0">
              <a:prstClr val="black">
                <a:alpha val="40000"/>
              </a:prstClr>
            </a:outerShdw>
            <a:softEdge rad="31750"/>
          </a:effectLst>
        </p:spPr>
        <p:txBody>
          <a:bodyPr wrap="square">
            <a:spAutoFit/>
          </a:bodyPr>
          <a:lstStyle/>
          <a:p>
            <a:pPr algn="ctr"/>
            <a:r>
              <a:rPr lang="it-IT" b="1" i="1" dirty="0" err="1">
                <a:latin typeface="Avenir Book" panose="02000503020000020003" pitchFamily="2" charset="0"/>
              </a:rPr>
              <a:t>Labor</a:t>
            </a:r>
            <a:r>
              <a:rPr lang="it-IT" b="1" i="1" dirty="0">
                <a:latin typeface="Avenir Book" panose="02000503020000020003" pitchFamily="2" charset="0"/>
              </a:rPr>
              <a:t> Input</a:t>
            </a:r>
          </a:p>
        </p:txBody>
      </p:sp>
      <p:sp>
        <p:nvSpPr>
          <p:cNvPr id="13" name="Rectangle: Rounded Corners 1">
            <a:extLst>
              <a:ext uri="{FF2B5EF4-FFF2-40B4-BE49-F238E27FC236}">
                <a16:creationId xmlns:a16="http://schemas.microsoft.com/office/drawing/2014/main" id="{93732EA8-E413-38CF-95B3-39BD707A0C7C}"/>
              </a:ext>
            </a:extLst>
          </p:cNvPr>
          <p:cNvSpPr/>
          <p:nvPr/>
        </p:nvSpPr>
        <p:spPr>
          <a:xfrm>
            <a:off x="4801130" y="1370198"/>
            <a:ext cx="4206281" cy="670350"/>
          </a:xfrm>
          <a:prstGeom prst="roundRect">
            <a:avLst>
              <a:gd name="adj" fmla="val 48888"/>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1200" dirty="0">
              <a:solidFill>
                <a:srgbClr val="000000"/>
              </a:solidFill>
              <a:latin typeface="Avenir Book" panose="02000503020000020003" pitchFamily="2" charset="0"/>
            </a:endParaRPr>
          </a:p>
          <a:p>
            <a:pPr algn="ctr"/>
            <a:r>
              <a:rPr lang="en-US" sz="1200" dirty="0">
                <a:solidFill>
                  <a:srgbClr val="000000"/>
                </a:solidFill>
                <a:latin typeface="Avenir Book" panose="02000503020000020003" pitchFamily="2" charset="0"/>
              </a:rPr>
              <a:t>Clustering not only captures output distinctions but also reflects </a:t>
            </a:r>
            <a:r>
              <a:rPr lang="en-US" sz="1200" b="1" dirty="0">
                <a:solidFill>
                  <a:srgbClr val="000000"/>
                </a:solidFill>
                <a:latin typeface="Avenir Book" panose="02000503020000020003" pitchFamily="2" charset="0"/>
              </a:rPr>
              <a:t>statistically significant variations </a:t>
            </a:r>
            <a:r>
              <a:rPr lang="en-US" sz="1200" dirty="0">
                <a:solidFill>
                  <a:srgbClr val="000000"/>
                </a:solidFill>
                <a:latin typeface="Avenir Book" panose="02000503020000020003" pitchFamily="2" charset="0"/>
              </a:rPr>
              <a:t>in the use of inputs</a:t>
            </a:r>
            <a:endParaRPr lang="it-IT" sz="1200" dirty="0">
              <a:solidFill>
                <a:srgbClr val="000000"/>
              </a:solidFill>
              <a:latin typeface="Avenir Book" panose="02000503020000020003" pitchFamily="2" charset="0"/>
            </a:endParaRPr>
          </a:p>
          <a:p>
            <a:pPr algn="ctr"/>
            <a:endParaRPr lang="it-IT" dirty="0">
              <a:solidFill>
                <a:srgbClr val="000000"/>
              </a:solidFill>
              <a:latin typeface="Avenir Book" panose="02000503020000020003" pitchFamily="2" charset="0"/>
            </a:endParaRPr>
          </a:p>
        </p:txBody>
      </p:sp>
      <p:cxnSp>
        <p:nvCxnSpPr>
          <p:cNvPr id="17" name="Connettore curvo 16">
            <a:extLst>
              <a:ext uri="{FF2B5EF4-FFF2-40B4-BE49-F238E27FC236}">
                <a16:creationId xmlns:a16="http://schemas.microsoft.com/office/drawing/2014/main" id="{DA89CB6B-9A8A-59BC-FC49-CDB93838B155}"/>
              </a:ext>
            </a:extLst>
          </p:cNvPr>
          <p:cNvCxnSpPr>
            <a:stCxn id="10" idx="3"/>
            <a:endCxn id="13" idx="1"/>
          </p:cNvCxnSpPr>
          <p:nvPr/>
        </p:nvCxnSpPr>
        <p:spPr>
          <a:xfrm>
            <a:off x="4364136" y="1502762"/>
            <a:ext cx="436994" cy="202611"/>
          </a:xfrm>
          <a:prstGeom prst="curvedConnector3">
            <a:avLst/>
          </a:prstGeom>
          <a:ln>
            <a:solidFill>
              <a:srgbClr val="242713"/>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26" name="CasellaDiTesto 25">
            <a:extLst>
              <a:ext uri="{FF2B5EF4-FFF2-40B4-BE49-F238E27FC236}">
                <a16:creationId xmlns:a16="http://schemas.microsoft.com/office/drawing/2014/main" id="{5DB96A36-F0C1-34FA-2932-D2BDD10FDA8C}"/>
              </a:ext>
            </a:extLst>
          </p:cNvPr>
          <p:cNvSpPr txBox="1"/>
          <p:nvPr/>
        </p:nvSpPr>
        <p:spPr>
          <a:xfrm>
            <a:off x="-888076" y="4096464"/>
            <a:ext cx="4572000" cy="307777"/>
          </a:xfrm>
          <a:prstGeom prst="rect">
            <a:avLst/>
          </a:prstGeom>
          <a:noFill/>
          <a:effectLst>
            <a:outerShdw blurRad="50800" dist="38100" dir="8100000" algn="tr" rotWithShape="0">
              <a:prstClr val="black">
                <a:alpha val="40000"/>
              </a:prstClr>
            </a:outerShdw>
            <a:softEdge rad="31750"/>
          </a:effectLst>
        </p:spPr>
        <p:txBody>
          <a:bodyPr wrap="square">
            <a:spAutoFit/>
          </a:bodyPr>
          <a:lstStyle/>
          <a:p>
            <a:pPr algn="ctr"/>
            <a:r>
              <a:rPr lang="it-IT" b="1" i="1" dirty="0">
                <a:latin typeface="Avenir Book" panose="02000503020000020003" pitchFamily="2" charset="0"/>
              </a:rPr>
              <a:t>Capital Input</a:t>
            </a:r>
          </a:p>
        </p:txBody>
      </p:sp>
      <p:sp>
        <p:nvSpPr>
          <p:cNvPr id="27" name="CasellaDiTesto 26">
            <a:extLst>
              <a:ext uri="{FF2B5EF4-FFF2-40B4-BE49-F238E27FC236}">
                <a16:creationId xmlns:a16="http://schemas.microsoft.com/office/drawing/2014/main" id="{A2318546-E3F3-9717-F861-CF5BD67A6693}"/>
              </a:ext>
            </a:extLst>
          </p:cNvPr>
          <p:cNvSpPr txBox="1"/>
          <p:nvPr/>
        </p:nvSpPr>
        <p:spPr>
          <a:xfrm>
            <a:off x="2171967" y="2522723"/>
            <a:ext cx="4572000" cy="307777"/>
          </a:xfrm>
          <a:prstGeom prst="rect">
            <a:avLst/>
          </a:prstGeom>
          <a:noFill/>
          <a:effectLst>
            <a:outerShdw blurRad="50800" dist="38100" dir="8100000" algn="tr" rotWithShape="0">
              <a:prstClr val="black">
                <a:alpha val="40000"/>
              </a:prstClr>
            </a:outerShdw>
            <a:softEdge rad="31750"/>
          </a:effectLst>
        </p:spPr>
        <p:txBody>
          <a:bodyPr wrap="square">
            <a:spAutoFit/>
          </a:bodyPr>
          <a:lstStyle/>
          <a:p>
            <a:pPr algn="ctr"/>
            <a:r>
              <a:rPr lang="it-IT" b="1" i="1" dirty="0">
                <a:latin typeface="Avenir Book" panose="02000503020000020003" pitchFamily="2" charset="0"/>
              </a:rPr>
              <a:t>Intermediate Input</a:t>
            </a:r>
          </a:p>
        </p:txBody>
      </p:sp>
      <p:pic>
        <p:nvPicPr>
          <p:cNvPr id="29" name="Immagine 28" descr="Immagine che contiene mappa, testo, atlante, World&#10;&#10;Descrizione generata automaticamente">
            <a:extLst>
              <a:ext uri="{FF2B5EF4-FFF2-40B4-BE49-F238E27FC236}">
                <a16:creationId xmlns:a16="http://schemas.microsoft.com/office/drawing/2014/main" id="{4C01EC78-EB48-3DD0-99ED-2FCD85E461DC}"/>
              </a:ext>
            </a:extLst>
          </p:cNvPr>
          <p:cNvPicPr>
            <a:picLocks noChangeAspect="1"/>
          </p:cNvPicPr>
          <p:nvPr/>
        </p:nvPicPr>
        <p:blipFill>
          <a:blip r:embed="rId3"/>
          <a:stretch>
            <a:fillRect/>
          </a:stretch>
        </p:blipFill>
        <p:spPr>
          <a:xfrm>
            <a:off x="-234569" y="1837937"/>
            <a:ext cx="3847111" cy="2137284"/>
          </a:xfrm>
          <a:prstGeom prst="rect">
            <a:avLst/>
          </a:prstGeom>
        </p:spPr>
      </p:pic>
      <p:pic>
        <p:nvPicPr>
          <p:cNvPr id="31" name="Immagine 30" descr="Immagine che contiene mappa, testo, atlante&#10;&#10;Descrizione generata automaticamente">
            <a:extLst>
              <a:ext uri="{FF2B5EF4-FFF2-40B4-BE49-F238E27FC236}">
                <a16:creationId xmlns:a16="http://schemas.microsoft.com/office/drawing/2014/main" id="{8FF56AA4-F570-AFCE-AD4A-CF0FFE38606C}"/>
              </a:ext>
            </a:extLst>
          </p:cNvPr>
          <p:cNvPicPr>
            <a:picLocks noChangeAspect="1"/>
          </p:cNvPicPr>
          <p:nvPr/>
        </p:nvPicPr>
        <p:blipFill>
          <a:blip r:embed="rId4"/>
          <a:stretch>
            <a:fillRect/>
          </a:stretch>
        </p:blipFill>
        <p:spPr>
          <a:xfrm>
            <a:off x="2721712" y="2848110"/>
            <a:ext cx="3721842" cy="2067690"/>
          </a:xfrm>
          <a:prstGeom prst="rect">
            <a:avLst/>
          </a:prstGeom>
        </p:spPr>
      </p:pic>
      <p:pic>
        <p:nvPicPr>
          <p:cNvPr id="33" name="Immagine 32" descr="Immagine che contiene mappa, testo, atlante&#10;&#10;Descrizione generata automaticamente">
            <a:extLst>
              <a:ext uri="{FF2B5EF4-FFF2-40B4-BE49-F238E27FC236}">
                <a16:creationId xmlns:a16="http://schemas.microsoft.com/office/drawing/2014/main" id="{5E3F70C7-1BA8-C7B4-BF15-62FE088BEFD8}"/>
              </a:ext>
            </a:extLst>
          </p:cNvPr>
          <p:cNvPicPr>
            <a:picLocks noChangeAspect="1"/>
          </p:cNvPicPr>
          <p:nvPr/>
        </p:nvPicPr>
        <p:blipFill>
          <a:blip r:embed="rId5"/>
          <a:stretch>
            <a:fillRect/>
          </a:stretch>
        </p:blipFill>
        <p:spPr>
          <a:xfrm>
            <a:off x="5501914" y="2135309"/>
            <a:ext cx="3893539" cy="2163077"/>
          </a:xfrm>
          <a:prstGeom prst="rect">
            <a:avLst/>
          </a:prstGeom>
        </p:spPr>
      </p:pic>
    </p:spTree>
    <p:extLst>
      <p:ext uri="{BB962C8B-B14F-4D97-AF65-F5344CB8AC3E}">
        <p14:creationId xmlns:p14="http://schemas.microsoft.com/office/powerpoint/2010/main" val="2728386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rial Black" panose="020B0A04020102020204" pitchFamily="34" charset="0"/>
              </a:rPr>
              <a:t>  </a:t>
            </a:r>
            <a:r>
              <a:rPr lang="it-IT" dirty="0">
                <a:latin typeface="Avenir Book" panose="02000503020000020003"/>
              </a:rPr>
              <a:t>Spatial Analysis</a:t>
            </a:r>
            <a:endParaRPr dirty="0">
              <a:latin typeface="Avenir Book" panose="02000503020000020003"/>
            </a:endParaRPr>
          </a:p>
        </p:txBody>
      </p:sp>
      <p:grpSp>
        <p:nvGrpSpPr>
          <p:cNvPr id="5" name="Google Shape;7896;p49">
            <a:extLst>
              <a:ext uri="{FF2B5EF4-FFF2-40B4-BE49-F238E27FC236}">
                <a16:creationId xmlns:a16="http://schemas.microsoft.com/office/drawing/2014/main" id="{DE51D78D-A35F-1B29-8F36-1E6321C92061}"/>
              </a:ext>
            </a:extLst>
          </p:cNvPr>
          <p:cNvGrpSpPr/>
          <p:nvPr/>
        </p:nvGrpSpPr>
        <p:grpSpPr>
          <a:xfrm>
            <a:off x="414000" y="554400"/>
            <a:ext cx="388715" cy="363808"/>
            <a:chOff x="1760450" y="4042525"/>
            <a:chExt cx="424500" cy="397300"/>
          </a:xfrm>
        </p:grpSpPr>
        <p:sp>
          <p:nvSpPr>
            <p:cNvPr id="6" name="Google Shape;7897;p49">
              <a:extLst>
                <a:ext uri="{FF2B5EF4-FFF2-40B4-BE49-F238E27FC236}">
                  <a16:creationId xmlns:a16="http://schemas.microsoft.com/office/drawing/2014/main" id="{6D11DA4A-D2F6-47B1-5B38-522ABB4763D2}"/>
                </a:ext>
              </a:extLst>
            </p:cNvPr>
            <p:cNvSpPr/>
            <p:nvPr/>
          </p:nvSpPr>
          <p:spPr>
            <a:xfrm>
              <a:off x="1760450" y="4042525"/>
              <a:ext cx="424500" cy="212800"/>
            </a:xfrm>
            <a:custGeom>
              <a:avLst/>
              <a:gdLst/>
              <a:ahLst/>
              <a:cxnLst/>
              <a:rect l="l" t="t" r="r" b="b"/>
              <a:pathLst>
                <a:path w="16980" h="8512" extrusionOk="0">
                  <a:moveTo>
                    <a:pt x="3961" y="0"/>
                  </a:moveTo>
                  <a:cubicBezTo>
                    <a:pt x="3786" y="0"/>
                    <a:pt x="3672" y="115"/>
                    <a:pt x="3557" y="229"/>
                  </a:cubicBezTo>
                  <a:lnTo>
                    <a:pt x="60" y="5048"/>
                  </a:lnTo>
                  <a:cubicBezTo>
                    <a:pt x="0" y="5108"/>
                    <a:pt x="0" y="5222"/>
                    <a:pt x="0" y="5337"/>
                  </a:cubicBezTo>
                  <a:lnTo>
                    <a:pt x="0" y="7976"/>
                  </a:lnTo>
                  <a:cubicBezTo>
                    <a:pt x="0" y="8205"/>
                    <a:pt x="115" y="8375"/>
                    <a:pt x="345" y="8490"/>
                  </a:cubicBezTo>
                  <a:cubicBezTo>
                    <a:pt x="386" y="8504"/>
                    <a:pt x="431" y="8511"/>
                    <a:pt x="477" y="8511"/>
                  </a:cubicBezTo>
                  <a:cubicBezTo>
                    <a:pt x="625" y="8511"/>
                    <a:pt x="789" y="8435"/>
                    <a:pt x="918" y="8260"/>
                  </a:cubicBezTo>
                  <a:lnTo>
                    <a:pt x="4993" y="2639"/>
                  </a:lnTo>
                  <a:lnTo>
                    <a:pt x="11992" y="2639"/>
                  </a:lnTo>
                  <a:lnTo>
                    <a:pt x="16122" y="8260"/>
                  </a:lnTo>
                  <a:cubicBezTo>
                    <a:pt x="16167" y="8403"/>
                    <a:pt x="16328" y="8506"/>
                    <a:pt x="16511" y="8506"/>
                  </a:cubicBezTo>
                  <a:cubicBezTo>
                    <a:pt x="16552" y="8506"/>
                    <a:pt x="16594" y="8501"/>
                    <a:pt x="16636" y="8490"/>
                  </a:cubicBezTo>
                  <a:cubicBezTo>
                    <a:pt x="16865" y="8375"/>
                    <a:pt x="16980" y="8205"/>
                    <a:pt x="16980" y="7976"/>
                  </a:cubicBezTo>
                  <a:lnTo>
                    <a:pt x="16980" y="5337"/>
                  </a:lnTo>
                  <a:cubicBezTo>
                    <a:pt x="16980" y="5222"/>
                    <a:pt x="16980" y="5108"/>
                    <a:pt x="16925" y="5048"/>
                  </a:cubicBezTo>
                  <a:lnTo>
                    <a:pt x="13423" y="229"/>
                  </a:lnTo>
                  <a:cubicBezTo>
                    <a:pt x="13368" y="115"/>
                    <a:pt x="13194" y="0"/>
                    <a:pt x="13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898;p49">
              <a:extLst>
                <a:ext uri="{FF2B5EF4-FFF2-40B4-BE49-F238E27FC236}">
                  <a16:creationId xmlns:a16="http://schemas.microsoft.com/office/drawing/2014/main" id="{D0BB0F5F-ED11-315D-E9A7-46BBE156621A}"/>
                </a:ext>
              </a:extLst>
            </p:cNvPr>
            <p:cNvSpPr/>
            <p:nvPr/>
          </p:nvSpPr>
          <p:spPr>
            <a:xfrm>
              <a:off x="1892375" y="4293525"/>
              <a:ext cx="67500" cy="146300"/>
            </a:xfrm>
            <a:custGeom>
              <a:avLst/>
              <a:gdLst/>
              <a:ahLst/>
              <a:cxnLst/>
              <a:rect l="l" t="t" r="r" b="b"/>
              <a:pathLst>
                <a:path w="2700" h="5852" extrusionOk="0">
                  <a:moveTo>
                    <a:pt x="1093" y="1"/>
                  </a:moveTo>
                  <a:cubicBezTo>
                    <a:pt x="460" y="1"/>
                    <a:pt x="1" y="460"/>
                    <a:pt x="1" y="1088"/>
                  </a:cubicBezTo>
                  <a:lnTo>
                    <a:pt x="1" y="5852"/>
                  </a:lnTo>
                  <a:lnTo>
                    <a:pt x="2699" y="5852"/>
                  </a:lnTo>
                  <a:lnTo>
                    <a:pt x="26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899;p49">
              <a:extLst>
                <a:ext uri="{FF2B5EF4-FFF2-40B4-BE49-F238E27FC236}">
                  <a16:creationId xmlns:a16="http://schemas.microsoft.com/office/drawing/2014/main" id="{2F2233E5-5F5E-3D4E-4685-C66075AEDFB3}"/>
                </a:ext>
              </a:extLst>
            </p:cNvPr>
            <p:cNvSpPr/>
            <p:nvPr/>
          </p:nvSpPr>
          <p:spPr>
            <a:xfrm>
              <a:off x="1985650" y="4293525"/>
              <a:ext cx="68875" cy="146300"/>
            </a:xfrm>
            <a:custGeom>
              <a:avLst/>
              <a:gdLst/>
              <a:ahLst/>
              <a:cxnLst/>
              <a:rect l="l" t="t" r="r" b="b"/>
              <a:pathLst>
                <a:path w="2755" h="5852" extrusionOk="0">
                  <a:moveTo>
                    <a:pt x="1" y="1"/>
                  </a:moveTo>
                  <a:lnTo>
                    <a:pt x="1" y="5852"/>
                  </a:lnTo>
                  <a:lnTo>
                    <a:pt x="2754" y="5852"/>
                  </a:lnTo>
                  <a:lnTo>
                    <a:pt x="2754" y="1088"/>
                  </a:lnTo>
                  <a:cubicBezTo>
                    <a:pt x="2754" y="460"/>
                    <a:pt x="2235" y="1"/>
                    <a:pt x="1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00;p49">
              <a:extLst>
                <a:ext uri="{FF2B5EF4-FFF2-40B4-BE49-F238E27FC236}">
                  <a16:creationId xmlns:a16="http://schemas.microsoft.com/office/drawing/2014/main" id="{2757C093-D156-E085-2BF0-AC79970C8933}"/>
                </a:ext>
              </a:extLst>
            </p:cNvPr>
            <p:cNvSpPr/>
            <p:nvPr/>
          </p:nvSpPr>
          <p:spPr>
            <a:xfrm>
              <a:off x="1800600" y="4132925"/>
              <a:ext cx="344200" cy="306900"/>
            </a:xfrm>
            <a:custGeom>
              <a:avLst/>
              <a:gdLst/>
              <a:ahLst/>
              <a:cxnLst/>
              <a:rect l="l" t="t" r="r" b="b"/>
              <a:pathLst>
                <a:path w="13768" h="12276" extrusionOk="0">
                  <a:moveTo>
                    <a:pt x="6884" y="1147"/>
                  </a:moveTo>
                  <a:cubicBezTo>
                    <a:pt x="7747" y="1147"/>
                    <a:pt x="8435" y="1836"/>
                    <a:pt x="8435" y="2694"/>
                  </a:cubicBezTo>
                  <a:cubicBezTo>
                    <a:pt x="8435" y="3557"/>
                    <a:pt x="7747" y="4245"/>
                    <a:pt x="6884" y="4245"/>
                  </a:cubicBezTo>
                  <a:cubicBezTo>
                    <a:pt x="6026" y="4245"/>
                    <a:pt x="5338" y="3557"/>
                    <a:pt x="5338" y="2694"/>
                  </a:cubicBezTo>
                  <a:cubicBezTo>
                    <a:pt x="5338" y="1836"/>
                    <a:pt x="6026" y="1147"/>
                    <a:pt x="6884" y="1147"/>
                  </a:cubicBezTo>
                  <a:close/>
                  <a:moveTo>
                    <a:pt x="3901" y="0"/>
                  </a:moveTo>
                  <a:lnTo>
                    <a:pt x="115" y="5278"/>
                  </a:lnTo>
                  <a:cubicBezTo>
                    <a:pt x="60" y="5278"/>
                    <a:pt x="1" y="5333"/>
                    <a:pt x="1" y="5392"/>
                  </a:cubicBezTo>
                  <a:lnTo>
                    <a:pt x="1" y="11757"/>
                  </a:lnTo>
                  <a:cubicBezTo>
                    <a:pt x="1" y="12046"/>
                    <a:pt x="230" y="12276"/>
                    <a:pt x="459" y="12276"/>
                  </a:cubicBezTo>
                  <a:lnTo>
                    <a:pt x="2639" y="12276"/>
                  </a:lnTo>
                  <a:lnTo>
                    <a:pt x="2639" y="7512"/>
                  </a:lnTo>
                  <a:cubicBezTo>
                    <a:pt x="2639" y="6365"/>
                    <a:pt x="3617" y="5392"/>
                    <a:pt x="4764" y="5392"/>
                  </a:cubicBezTo>
                  <a:lnTo>
                    <a:pt x="9009" y="5392"/>
                  </a:lnTo>
                  <a:cubicBezTo>
                    <a:pt x="10211" y="5392"/>
                    <a:pt x="11129" y="6365"/>
                    <a:pt x="11129" y="7512"/>
                  </a:cubicBezTo>
                  <a:lnTo>
                    <a:pt x="11129" y="12276"/>
                  </a:lnTo>
                  <a:lnTo>
                    <a:pt x="13309" y="12276"/>
                  </a:lnTo>
                  <a:cubicBezTo>
                    <a:pt x="13598" y="12276"/>
                    <a:pt x="13768" y="12046"/>
                    <a:pt x="13768" y="11757"/>
                  </a:cubicBezTo>
                  <a:lnTo>
                    <a:pt x="13768" y="5392"/>
                  </a:lnTo>
                  <a:cubicBezTo>
                    <a:pt x="13768" y="5333"/>
                    <a:pt x="13713" y="5278"/>
                    <a:pt x="13713" y="5278"/>
                  </a:cubicBezTo>
                  <a:lnTo>
                    <a:pt x="98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901;p49">
              <a:extLst>
                <a:ext uri="{FF2B5EF4-FFF2-40B4-BE49-F238E27FC236}">
                  <a16:creationId xmlns:a16="http://schemas.microsoft.com/office/drawing/2014/main" id="{2AD60716-066E-CC5C-288B-6252D578F243}"/>
                </a:ext>
              </a:extLst>
            </p:cNvPr>
            <p:cNvSpPr/>
            <p:nvPr/>
          </p:nvSpPr>
          <p:spPr>
            <a:xfrm>
              <a:off x="1958350" y="4185925"/>
              <a:ext cx="28700" cy="28700"/>
            </a:xfrm>
            <a:custGeom>
              <a:avLst/>
              <a:gdLst/>
              <a:ahLst/>
              <a:cxnLst/>
              <a:rect l="l" t="t" r="r" b="b"/>
              <a:pathLst>
                <a:path w="1148" h="1148" extrusionOk="0">
                  <a:moveTo>
                    <a:pt x="574" y="0"/>
                  </a:moveTo>
                  <a:cubicBezTo>
                    <a:pt x="290" y="0"/>
                    <a:pt x="0" y="289"/>
                    <a:pt x="0" y="574"/>
                  </a:cubicBezTo>
                  <a:cubicBezTo>
                    <a:pt x="0" y="918"/>
                    <a:pt x="290" y="1148"/>
                    <a:pt x="574" y="1148"/>
                  </a:cubicBezTo>
                  <a:cubicBezTo>
                    <a:pt x="918" y="1148"/>
                    <a:pt x="1148" y="918"/>
                    <a:pt x="1148" y="574"/>
                  </a:cubicBezTo>
                  <a:cubicBezTo>
                    <a:pt x="1148" y="289"/>
                    <a:pt x="918"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Rectangle: Rounded Corners 1">
            <a:extLst>
              <a:ext uri="{FF2B5EF4-FFF2-40B4-BE49-F238E27FC236}">
                <a16:creationId xmlns:a16="http://schemas.microsoft.com/office/drawing/2014/main" id="{EEE464C8-DFC1-6F6A-10E4-5666C1E5013B}"/>
              </a:ext>
            </a:extLst>
          </p:cNvPr>
          <p:cNvSpPr/>
          <p:nvPr/>
        </p:nvSpPr>
        <p:spPr>
          <a:xfrm>
            <a:off x="136590" y="1284545"/>
            <a:ext cx="4206281" cy="670350"/>
          </a:xfrm>
          <a:prstGeom prst="roundRect">
            <a:avLst>
              <a:gd name="adj" fmla="val 48888"/>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sz="1200" b="1" dirty="0">
                <a:solidFill>
                  <a:srgbClr val="000000"/>
                </a:solidFill>
                <a:latin typeface="Avenir Book" panose="02000503020000020003"/>
              </a:rPr>
              <a:t>Spatial GAM </a:t>
            </a:r>
            <a:r>
              <a:rPr lang="it-IT" sz="1200" dirty="0">
                <a:solidFill>
                  <a:srgbClr val="000000"/>
                </a:solidFill>
                <a:latin typeface="Avenir Book" panose="02000503020000020003"/>
              </a:rPr>
              <a:t>to </a:t>
            </a:r>
            <a:r>
              <a:rPr lang="en-US" sz="1200" dirty="0">
                <a:solidFill>
                  <a:srgbClr val="000000"/>
                </a:solidFill>
                <a:latin typeface="Avenir Book" panose="02000503020000020003"/>
              </a:rPr>
              <a:t> identify regions with the highest sales of agricultural commodities</a:t>
            </a:r>
            <a:endParaRPr lang="it-IT" sz="1200" dirty="0">
              <a:solidFill>
                <a:srgbClr val="000000"/>
              </a:solidFill>
              <a:latin typeface="Avenir Book" panose="02000503020000020003"/>
            </a:endParaRPr>
          </a:p>
        </p:txBody>
      </p:sp>
      <p:sp>
        <p:nvSpPr>
          <p:cNvPr id="13" name="Rectangle: Rounded Corners 1">
            <a:extLst>
              <a:ext uri="{FF2B5EF4-FFF2-40B4-BE49-F238E27FC236}">
                <a16:creationId xmlns:a16="http://schemas.microsoft.com/office/drawing/2014/main" id="{EF2ED409-002D-5433-6FA6-0586DD73ABCC}"/>
              </a:ext>
            </a:extLst>
          </p:cNvPr>
          <p:cNvSpPr/>
          <p:nvPr/>
        </p:nvSpPr>
        <p:spPr>
          <a:xfrm>
            <a:off x="4801130" y="1285137"/>
            <a:ext cx="4206281" cy="670350"/>
          </a:xfrm>
          <a:prstGeom prst="roundRect">
            <a:avLst>
              <a:gd name="adj" fmla="val 48888"/>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dirty="0">
                <a:solidFill>
                  <a:srgbClr val="000000"/>
                </a:solidFill>
                <a:latin typeface="Avenir Book" panose="02000503020000020003"/>
              </a:rPr>
              <a:t>Areas with </a:t>
            </a:r>
            <a:r>
              <a:rPr lang="en-US" sz="1200" b="1" dirty="0">
                <a:solidFill>
                  <a:srgbClr val="000000"/>
                </a:solidFill>
                <a:latin typeface="Avenir Book" panose="02000503020000020003"/>
              </a:rPr>
              <a:t>high sales </a:t>
            </a:r>
            <a:r>
              <a:rPr lang="en-US" sz="1200" dirty="0">
                <a:solidFill>
                  <a:srgbClr val="000000"/>
                </a:solidFill>
                <a:latin typeface="Avenir Book" panose="02000503020000020003"/>
              </a:rPr>
              <a:t>could indicate regions with a </a:t>
            </a:r>
            <a:r>
              <a:rPr lang="en-US" sz="1200" b="1" dirty="0">
                <a:solidFill>
                  <a:srgbClr val="000000"/>
                </a:solidFill>
                <a:latin typeface="Avenir Book" panose="02000503020000020003"/>
              </a:rPr>
              <a:t>strong demand </a:t>
            </a:r>
            <a:r>
              <a:rPr lang="en-US" sz="1200" dirty="0">
                <a:solidFill>
                  <a:srgbClr val="000000"/>
                </a:solidFill>
                <a:latin typeface="Avenir Book" panose="02000503020000020003"/>
              </a:rPr>
              <a:t>for agricultural commodities and a </a:t>
            </a:r>
            <a:r>
              <a:rPr lang="en-US" sz="1200" b="1" dirty="0">
                <a:solidFill>
                  <a:srgbClr val="000000"/>
                </a:solidFill>
                <a:latin typeface="Avenir Book" panose="02000503020000020003"/>
              </a:rPr>
              <a:t>higher necessity </a:t>
            </a:r>
            <a:r>
              <a:rPr lang="en-US" sz="1200" dirty="0">
                <a:solidFill>
                  <a:srgbClr val="000000"/>
                </a:solidFill>
                <a:latin typeface="Avenir Book" panose="02000503020000020003"/>
              </a:rPr>
              <a:t>for agricultural productivity</a:t>
            </a:r>
            <a:endParaRPr lang="it-IT" sz="1200" dirty="0">
              <a:solidFill>
                <a:srgbClr val="000000"/>
              </a:solidFill>
              <a:latin typeface="Avenir Book" panose="02000503020000020003"/>
            </a:endParaRPr>
          </a:p>
        </p:txBody>
      </p:sp>
      <p:cxnSp>
        <p:nvCxnSpPr>
          <p:cNvPr id="14" name="Connettore curvo 13">
            <a:extLst>
              <a:ext uri="{FF2B5EF4-FFF2-40B4-BE49-F238E27FC236}">
                <a16:creationId xmlns:a16="http://schemas.microsoft.com/office/drawing/2014/main" id="{2604E09F-FB31-CB9E-3E28-F00B2798844E}"/>
              </a:ext>
            </a:extLst>
          </p:cNvPr>
          <p:cNvCxnSpPr>
            <a:stCxn id="12" idx="3"/>
            <a:endCxn id="13" idx="1"/>
          </p:cNvCxnSpPr>
          <p:nvPr/>
        </p:nvCxnSpPr>
        <p:spPr>
          <a:xfrm>
            <a:off x="4342871" y="1619720"/>
            <a:ext cx="458259" cy="592"/>
          </a:xfrm>
          <a:prstGeom prst="curvedConnector3">
            <a:avLst/>
          </a:prstGeom>
          <a:ln>
            <a:solidFill>
              <a:srgbClr val="242713"/>
            </a:solidFill>
            <a:headEnd type="oval"/>
            <a:tailEnd type="triangle"/>
          </a:ln>
        </p:spPr>
        <p:style>
          <a:lnRef idx="1">
            <a:schemeClr val="accent1"/>
          </a:lnRef>
          <a:fillRef idx="0">
            <a:schemeClr val="accent1"/>
          </a:fillRef>
          <a:effectRef idx="0">
            <a:schemeClr val="accent1"/>
          </a:effectRef>
          <a:fontRef idx="minor">
            <a:schemeClr val="tx1"/>
          </a:fontRef>
        </p:style>
      </p:cxnSp>
      <p:pic>
        <p:nvPicPr>
          <p:cNvPr id="16" name="Immagine 15">
            <a:extLst>
              <a:ext uri="{FF2B5EF4-FFF2-40B4-BE49-F238E27FC236}">
                <a16:creationId xmlns:a16="http://schemas.microsoft.com/office/drawing/2014/main" id="{CA85DA1C-DFFE-BF91-555B-784A457B0CE2}"/>
              </a:ext>
            </a:extLst>
          </p:cNvPr>
          <p:cNvPicPr>
            <a:picLocks noChangeAspect="1"/>
          </p:cNvPicPr>
          <p:nvPr/>
        </p:nvPicPr>
        <p:blipFill>
          <a:blip r:embed="rId3"/>
          <a:stretch>
            <a:fillRect/>
          </a:stretch>
        </p:blipFill>
        <p:spPr>
          <a:xfrm>
            <a:off x="1920548" y="2066439"/>
            <a:ext cx="5223149" cy="670350"/>
          </a:xfrm>
          <a:prstGeom prst="rect">
            <a:avLst/>
          </a:prstGeom>
          <a:effectLst>
            <a:outerShdw blurRad="50800" dist="38100" dir="8100000" algn="tr" rotWithShape="0">
              <a:prstClr val="black">
                <a:alpha val="40000"/>
              </a:prstClr>
            </a:outerShdw>
            <a:softEdge rad="31750"/>
          </a:effectLst>
        </p:spPr>
      </p:pic>
      <p:pic>
        <p:nvPicPr>
          <p:cNvPr id="18" name="Immagine 17">
            <a:extLst>
              <a:ext uri="{FF2B5EF4-FFF2-40B4-BE49-F238E27FC236}">
                <a16:creationId xmlns:a16="http://schemas.microsoft.com/office/drawing/2014/main" id="{E86DB341-5C2A-3CE4-B17C-C5415D484B15}"/>
              </a:ext>
            </a:extLst>
          </p:cNvPr>
          <p:cNvPicPr>
            <a:picLocks noChangeAspect="1"/>
          </p:cNvPicPr>
          <p:nvPr/>
        </p:nvPicPr>
        <p:blipFill>
          <a:blip r:embed="rId4"/>
          <a:stretch>
            <a:fillRect/>
          </a:stretch>
        </p:blipFill>
        <p:spPr>
          <a:xfrm>
            <a:off x="447073" y="3004468"/>
            <a:ext cx="3927015" cy="1852204"/>
          </a:xfrm>
          <a:prstGeom prst="rect">
            <a:avLst/>
          </a:prstGeom>
          <a:effectLst>
            <a:outerShdw blurRad="50800" dist="38100" dir="3900000" algn="tr" rotWithShape="0">
              <a:prstClr val="black">
                <a:alpha val="40000"/>
              </a:prstClr>
            </a:outerShdw>
            <a:softEdge rad="31750"/>
          </a:effectLst>
        </p:spPr>
      </p:pic>
      <p:pic>
        <p:nvPicPr>
          <p:cNvPr id="20" name="Immagine 19">
            <a:extLst>
              <a:ext uri="{FF2B5EF4-FFF2-40B4-BE49-F238E27FC236}">
                <a16:creationId xmlns:a16="http://schemas.microsoft.com/office/drawing/2014/main" id="{6B4F8613-7517-40D7-6AD8-8F2C803A2446}"/>
              </a:ext>
            </a:extLst>
          </p:cNvPr>
          <p:cNvPicPr>
            <a:picLocks noChangeAspect="1"/>
          </p:cNvPicPr>
          <p:nvPr/>
        </p:nvPicPr>
        <p:blipFill>
          <a:blip r:embed="rId5"/>
          <a:stretch>
            <a:fillRect/>
          </a:stretch>
        </p:blipFill>
        <p:spPr>
          <a:xfrm>
            <a:off x="5156419" y="3004468"/>
            <a:ext cx="3565309" cy="1852204"/>
          </a:xfrm>
          <a:prstGeom prst="rect">
            <a:avLst/>
          </a:prstGeom>
          <a:effectLst>
            <a:outerShdw blurRad="50800" dist="38100" dir="3900000" algn="tr" rotWithShape="0">
              <a:prstClr val="black">
                <a:alpha val="40000"/>
              </a:prstClr>
            </a:outerShdw>
            <a:softEdge rad="31750"/>
          </a:effectLst>
        </p:spPr>
      </p:pic>
    </p:spTree>
    <p:extLst>
      <p:ext uri="{BB962C8B-B14F-4D97-AF65-F5344CB8AC3E}">
        <p14:creationId xmlns:p14="http://schemas.microsoft.com/office/powerpoint/2010/main" val="3531445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sp>
        <p:nvSpPr>
          <p:cNvPr id="85" name="Rectangle: Rounded Corners 1">
            <a:extLst>
              <a:ext uri="{FF2B5EF4-FFF2-40B4-BE49-F238E27FC236}">
                <a16:creationId xmlns:a16="http://schemas.microsoft.com/office/drawing/2014/main" id="{E6EE5901-738E-1B11-DF8D-867BC4EADD7C}"/>
              </a:ext>
            </a:extLst>
          </p:cNvPr>
          <p:cNvSpPr/>
          <p:nvPr/>
        </p:nvSpPr>
        <p:spPr>
          <a:xfrm>
            <a:off x="1328594" y="1578375"/>
            <a:ext cx="2532578" cy="993375"/>
          </a:xfrm>
          <a:prstGeom prst="roundRect">
            <a:avLst>
              <a:gd name="adj" fmla="val 48888"/>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b="1" dirty="0" err="1">
                <a:solidFill>
                  <a:srgbClr val="000000"/>
                </a:solidFill>
                <a:latin typeface="Avenir Book" panose="02000503020000020003"/>
              </a:rPr>
              <a:t>Changes</a:t>
            </a:r>
            <a:r>
              <a:rPr lang="it-IT" b="1" dirty="0">
                <a:solidFill>
                  <a:srgbClr val="000000"/>
                </a:solidFill>
                <a:latin typeface="Avenir Book" panose="02000503020000020003"/>
              </a:rPr>
              <a:t> In Input </a:t>
            </a:r>
            <a:r>
              <a:rPr lang="it-IT" b="1" dirty="0" err="1">
                <a:solidFill>
                  <a:srgbClr val="000000"/>
                </a:solidFill>
                <a:latin typeface="Avenir Book" panose="02000503020000020003"/>
              </a:rPr>
              <a:t>Usage</a:t>
            </a:r>
            <a:endParaRPr lang="it-IT" b="1" dirty="0">
              <a:solidFill>
                <a:srgbClr val="000000"/>
              </a:solidFill>
              <a:latin typeface="Avenir Book" panose="02000503020000020003"/>
            </a:endParaRPr>
          </a:p>
          <a:p>
            <a:pPr algn="ctr"/>
            <a:endParaRPr lang="it-IT" b="1" dirty="0">
              <a:solidFill>
                <a:srgbClr val="000000"/>
              </a:solidFill>
              <a:latin typeface="Avenir Book" panose="02000503020000020003"/>
            </a:endParaRPr>
          </a:p>
          <a:p>
            <a:pPr algn="ctr"/>
            <a:r>
              <a:rPr lang="it-IT" dirty="0" err="1">
                <a:solidFill>
                  <a:srgbClr val="000000"/>
                </a:solidFill>
                <a:latin typeface="Avenir Book" panose="02000503020000020003"/>
              </a:rPr>
              <a:t>Permutational</a:t>
            </a:r>
            <a:r>
              <a:rPr lang="it-IT" dirty="0">
                <a:solidFill>
                  <a:srgbClr val="000000"/>
                </a:solidFill>
                <a:latin typeface="Avenir Book" panose="02000503020000020003"/>
              </a:rPr>
              <a:t> </a:t>
            </a:r>
            <a:r>
              <a:rPr lang="it-IT" dirty="0" err="1">
                <a:solidFill>
                  <a:srgbClr val="000000"/>
                </a:solidFill>
                <a:latin typeface="Avenir Book" panose="02000503020000020003"/>
              </a:rPr>
              <a:t>Tests</a:t>
            </a:r>
            <a:endParaRPr lang="it-IT" dirty="0">
              <a:solidFill>
                <a:srgbClr val="000000"/>
              </a:solidFill>
              <a:latin typeface="Avenir Book" panose="02000503020000020003"/>
            </a:endParaRPr>
          </a:p>
        </p:txBody>
      </p:sp>
      <p:sp>
        <p:nvSpPr>
          <p:cNvPr id="84" name="Freccia a destra 83">
            <a:extLst>
              <a:ext uri="{FF2B5EF4-FFF2-40B4-BE49-F238E27FC236}">
                <a16:creationId xmlns:a16="http://schemas.microsoft.com/office/drawing/2014/main" id="{554AC97E-79A6-6C2F-DBB7-68AFF5017D4C}"/>
              </a:ext>
            </a:extLst>
          </p:cNvPr>
          <p:cNvSpPr/>
          <p:nvPr/>
        </p:nvSpPr>
        <p:spPr>
          <a:xfrm rot="5400000">
            <a:off x="2465196" y="2013845"/>
            <a:ext cx="158670" cy="122435"/>
          </a:xfrm>
          <a:prstGeom prst="rightArrow">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dirty="0"/>
          </a:p>
        </p:txBody>
      </p:sp>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rial Black" panose="020B0A04020102020204" pitchFamily="34" charset="0"/>
              </a:rPr>
              <a:t>  </a:t>
            </a:r>
            <a:r>
              <a:rPr lang="it-IT" dirty="0" err="1">
                <a:latin typeface="Avenir Book"/>
              </a:rPr>
              <a:t>Conclusions</a:t>
            </a:r>
            <a:endParaRPr dirty="0">
              <a:latin typeface="Avenir Book"/>
            </a:endParaRPr>
          </a:p>
        </p:txBody>
      </p:sp>
      <p:grpSp>
        <p:nvGrpSpPr>
          <p:cNvPr id="2" name="Google Shape;6971;p34">
            <a:extLst>
              <a:ext uri="{FF2B5EF4-FFF2-40B4-BE49-F238E27FC236}">
                <a16:creationId xmlns:a16="http://schemas.microsoft.com/office/drawing/2014/main" id="{640DFA96-E026-B632-4B24-3884B8A9E8F6}"/>
              </a:ext>
            </a:extLst>
          </p:cNvPr>
          <p:cNvGrpSpPr/>
          <p:nvPr/>
        </p:nvGrpSpPr>
        <p:grpSpPr>
          <a:xfrm>
            <a:off x="414000" y="554400"/>
            <a:ext cx="358660" cy="358660"/>
            <a:chOff x="1760450" y="3370000"/>
            <a:chExt cx="424500" cy="424500"/>
          </a:xfrm>
        </p:grpSpPr>
        <p:sp>
          <p:nvSpPr>
            <p:cNvPr id="3" name="Google Shape;6972;p34">
              <a:extLst>
                <a:ext uri="{FF2B5EF4-FFF2-40B4-BE49-F238E27FC236}">
                  <a16:creationId xmlns:a16="http://schemas.microsoft.com/office/drawing/2014/main" id="{DB7E3C84-05E4-E55D-BE52-DF5142B499B5}"/>
                </a:ext>
              </a:extLst>
            </p:cNvPr>
            <p:cNvSpPr/>
            <p:nvPr/>
          </p:nvSpPr>
          <p:spPr>
            <a:xfrm>
              <a:off x="1812075" y="3688350"/>
              <a:ext cx="54525" cy="54525"/>
            </a:xfrm>
            <a:custGeom>
              <a:avLst/>
              <a:gdLst/>
              <a:ahLst/>
              <a:cxnLst/>
              <a:rect l="l" t="t" r="r" b="b"/>
              <a:pathLst>
                <a:path w="2181" h="2181" extrusionOk="0">
                  <a:moveTo>
                    <a:pt x="1093" y="1"/>
                  </a:moveTo>
                  <a:cubicBezTo>
                    <a:pt x="459" y="1"/>
                    <a:pt x="0" y="460"/>
                    <a:pt x="0" y="1088"/>
                  </a:cubicBezTo>
                  <a:cubicBezTo>
                    <a:pt x="0" y="1722"/>
                    <a:pt x="459" y="2181"/>
                    <a:pt x="1093" y="2181"/>
                  </a:cubicBezTo>
                  <a:cubicBezTo>
                    <a:pt x="1721" y="2181"/>
                    <a:pt x="2180" y="1722"/>
                    <a:pt x="2180" y="1088"/>
                  </a:cubicBezTo>
                  <a:cubicBezTo>
                    <a:pt x="2180" y="460"/>
                    <a:pt x="172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973;p34">
              <a:extLst>
                <a:ext uri="{FF2B5EF4-FFF2-40B4-BE49-F238E27FC236}">
                  <a16:creationId xmlns:a16="http://schemas.microsoft.com/office/drawing/2014/main" id="{B92DAFA0-6AF3-3EE5-0B7F-04A38FBD77DB}"/>
                </a:ext>
              </a:extLst>
            </p:cNvPr>
            <p:cNvSpPr/>
            <p:nvPr/>
          </p:nvSpPr>
          <p:spPr>
            <a:xfrm>
              <a:off x="1760450" y="3636725"/>
              <a:ext cx="157775" cy="157775"/>
            </a:xfrm>
            <a:custGeom>
              <a:avLst/>
              <a:gdLst/>
              <a:ahLst/>
              <a:cxnLst/>
              <a:rect l="l" t="t" r="r" b="b"/>
              <a:pathLst>
                <a:path w="6311" h="6311" extrusionOk="0">
                  <a:moveTo>
                    <a:pt x="3158" y="1033"/>
                  </a:moveTo>
                  <a:cubicBezTo>
                    <a:pt x="4305" y="1033"/>
                    <a:pt x="5278" y="2006"/>
                    <a:pt x="5278" y="3153"/>
                  </a:cubicBezTo>
                  <a:cubicBezTo>
                    <a:pt x="5278" y="4301"/>
                    <a:pt x="4305" y="5278"/>
                    <a:pt x="3158" y="5278"/>
                  </a:cubicBezTo>
                  <a:cubicBezTo>
                    <a:pt x="2010" y="5278"/>
                    <a:pt x="1033" y="4301"/>
                    <a:pt x="1033" y="3153"/>
                  </a:cubicBezTo>
                  <a:cubicBezTo>
                    <a:pt x="1033" y="2006"/>
                    <a:pt x="2010" y="1033"/>
                    <a:pt x="3158" y="1033"/>
                  </a:cubicBezTo>
                  <a:close/>
                  <a:moveTo>
                    <a:pt x="3158" y="1"/>
                  </a:moveTo>
                  <a:cubicBezTo>
                    <a:pt x="1437" y="1"/>
                    <a:pt x="0" y="1432"/>
                    <a:pt x="0" y="3153"/>
                  </a:cubicBezTo>
                  <a:cubicBezTo>
                    <a:pt x="0" y="4874"/>
                    <a:pt x="1437" y="6311"/>
                    <a:pt x="3158" y="6311"/>
                  </a:cubicBezTo>
                  <a:cubicBezTo>
                    <a:pt x="4878" y="6311"/>
                    <a:pt x="6310" y="4874"/>
                    <a:pt x="6310" y="3153"/>
                  </a:cubicBezTo>
                  <a:cubicBezTo>
                    <a:pt x="6310" y="1432"/>
                    <a:pt x="4878" y="1"/>
                    <a:pt x="3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974;p34">
              <a:extLst>
                <a:ext uri="{FF2B5EF4-FFF2-40B4-BE49-F238E27FC236}">
                  <a16:creationId xmlns:a16="http://schemas.microsoft.com/office/drawing/2014/main" id="{11B44833-7B3E-6EB1-5CED-3453EFA0C8D3}"/>
                </a:ext>
              </a:extLst>
            </p:cNvPr>
            <p:cNvSpPr/>
            <p:nvPr/>
          </p:nvSpPr>
          <p:spPr>
            <a:xfrm>
              <a:off x="2002850" y="3662550"/>
              <a:ext cx="130475" cy="131950"/>
            </a:xfrm>
            <a:custGeom>
              <a:avLst/>
              <a:gdLst/>
              <a:ahLst/>
              <a:cxnLst/>
              <a:rect l="l" t="t" r="r" b="b"/>
              <a:pathLst>
                <a:path w="5219" h="5278" extrusionOk="0">
                  <a:moveTo>
                    <a:pt x="2580" y="1033"/>
                  </a:moveTo>
                  <a:cubicBezTo>
                    <a:pt x="3498" y="1033"/>
                    <a:pt x="4246" y="1776"/>
                    <a:pt x="4246" y="2639"/>
                  </a:cubicBezTo>
                  <a:cubicBezTo>
                    <a:pt x="4246" y="3557"/>
                    <a:pt x="3498" y="4300"/>
                    <a:pt x="2580" y="4300"/>
                  </a:cubicBezTo>
                  <a:cubicBezTo>
                    <a:pt x="1722" y="4300"/>
                    <a:pt x="974" y="3557"/>
                    <a:pt x="974" y="2639"/>
                  </a:cubicBezTo>
                  <a:cubicBezTo>
                    <a:pt x="974" y="1776"/>
                    <a:pt x="1722" y="1033"/>
                    <a:pt x="2580" y="1033"/>
                  </a:cubicBezTo>
                  <a:close/>
                  <a:moveTo>
                    <a:pt x="2580" y="0"/>
                  </a:moveTo>
                  <a:cubicBezTo>
                    <a:pt x="1148" y="0"/>
                    <a:pt x="1" y="1203"/>
                    <a:pt x="1" y="2639"/>
                  </a:cubicBezTo>
                  <a:cubicBezTo>
                    <a:pt x="1" y="4130"/>
                    <a:pt x="1148" y="5278"/>
                    <a:pt x="2580" y="5278"/>
                  </a:cubicBezTo>
                  <a:cubicBezTo>
                    <a:pt x="4071" y="5278"/>
                    <a:pt x="5219" y="4130"/>
                    <a:pt x="5219" y="2639"/>
                  </a:cubicBezTo>
                  <a:cubicBezTo>
                    <a:pt x="5219" y="1203"/>
                    <a:pt x="4071"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975;p34">
              <a:extLst>
                <a:ext uri="{FF2B5EF4-FFF2-40B4-BE49-F238E27FC236}">
                  <a16:creationId xmlns:a16="http://schemas.microsoft.com/office/drawing/2014/main" id="{D2427EDC-4B15-726B-3D7E-0B119F8717B6}"/>
                </a:ext>
              </a:extLst>
            </p:cNvPr>
            <p:cNvSpPr/>
            <p:nvPr/>
          </p:nvSpPr>
          <p:spPr>
            <a:xfrm>
              <a:off x="2055875" y="3717025"/>
              <a:ext cx="24450" cy="24350"/>
            </a:xfrm>
            <a:custGeom>
              <a:avLst/>
              <a:gdLst/>
              <a:ahLst/>
              <a:cxnLst/>
              <a:rect l="l" t="t" r="r" b="b"/>
              <a:pathLst>
                <a:path w="978" h="974" extrusionOk="0">
                  <a:moveTo>
                    <a:pt x="459" y="1"/>
                  </a:moveTo>
                  <a:cubicBezTo>
                    <a:pt x="230" y="1"/>
                    <a:pt x="0" y="230"/>
                    <a:pt x="0" y="460"/>
                  </a:cubicBezTo>
                  <a:cubicBezTo>
                    <a:pt x="0" y="744"/>
                    <a:pt x="230" y="974"/>
                    <a:pt x="459" y="974"/>
                  </a:cubicBezTo>
                  <a:cubicBezTo>
                    <a:pt x="748" y="974"/>
                    <a:pt x="978" y="744"/>
                    <a:pt x="978" y="460"/>
                  </a:cubicBezTo>
                  <a:cubicBezTo>
                    <a:pt x="978" y="230"/>
                    <a:pt x="748"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976;p34">
              <a:extLst>
                <a:ext uri="{FF2B5EF4-FFF2-40B4-BE49-F238E27FC236}">
                  <a16:creationId xmlns:a16="http://schemas.microsoft.com/office/drawing/2014/main" id="{BC642D98-2833-91C6-FE1A-1B2AFBB8D2B8}"/>
                </a:ext>
              </a:extLst>
            </p:cNvPr>
            <p:cNvSpPr/>
            <p:nvPr/>
          </p:nvSpPr>
          <p:spPr>
            <a:xfrm>
              <a:off x="2038650" y="3370000"/>
              <a:ext cx="53150" cy="147675"/>
            </a:xfrm>
            <a:custGeom>
              <a:avLst/>
              <a:gdLst/>
              <a:ahLst/>
              <a:cxnLst/>
              <a:rect l="l" t="t" r="r" b="b"/>
              <a:pathLst>
                <a:path w="2126" h="5907" extrusionOk="0">
                  <a:moveTo>
                    <a:pt x="540" y="0"/>
                  </a:moveTo>
                  <a:cubicBezTo>
                    <a:pt x="355" y="0"/>
                    <a:pt x="194" y="90"/>
                    <a:pt x="115" y="285"/>
                  </a:cubicBezTo>
                  <a:cubicBezTo>
                    <a:pt x="1" y="514"/>
                    <a:pt x="115" y="803"/>
                    <a:pt x="345" y="918"/>
                  </a:cubicBezTo>
                  <a:lnTo>
                    <a:pt x="519" y="1033"/>
                  </a:lnTo>
                  <a:cubicBezTo>
                    <a:pt x="919" y="1203"/>
                    <a:pt x="1148" y="1606"/>
                    <a:pt x="1148" y="2006"/>
                  </a:cubicBezTo>
                  <a:lnTo>
                    <a:pt x="1148" y="5622"/>
                  </a:lnTo>
                  <a:lnTo>
                    <a:pt x="2125" y="5906"/>
                  </a:lnTo>
                  <a:lnTo>
                    <a:pt x="2125" y="2006"/>
                  </a:lnTo>
                  <a:cubicBezTo>
                    <a:pt x="2125" y="1203"/>
                    <a:pt x="1667" y="514"/>
                    <a:pt x="978" y="115"/>
                  </a:cubicBezTo>
                  <a:lnTo>
                    <a:pt x="804" y="55"/>
                  </a:lnTo>
                  <a:cubicBezTo>
                    <a:pt x="714" y="19"/>
                    <a:pt x="624" y="0"/>
                    <a:pt x="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977;p34">
              <a:extLst>
                <a:ext uri="{FF2B5EF4-FFF2-40B4-BE49-F238E27FC236}">
                  <a16:creationId xmlns:a16="http://schemas.microsoft.com/office/drawing/2014/main" id="{7679A401-2837-30AC-F76E-7F39CE502EAA}"/>
                </a:ext>
              </a:extLst>
            </p:cNvPr>
            <p:cNvSpPr/>
            <p:nvPr/>
          </p:nvSpPr>
          <p:spPr>
            <a:xfrm>
              <a:off x="1760450" y="3410150"/>
              <a:ext cx="424500" cy="331225"/>
            </a:xfrm>
            <a:custGeom>
              <a:avLst/>
              <a:gdLst/>
              <a:ahLst/>
              <a:cxnLst/>
              <a:rect l="l" t="t" r="r" b="b"/>
              <a:pathLst>
                <a:path w="16980" h="13249" extrusionOk="0">
                  <a:moveTo>
                    <a:pt x="7687" y="973"/>
                  </a:moveTo>
                  <a:cubicBezTo>
                    <a:pt x="8435" y="973"/>
                    <a:pt x="9064" y="1607"/>
                    <a:pt x="9064" y="2350"/>
                  </a:cubicBezTo>
                  <a:lnTo>
                    <a:pt x="9064" y="4071"/>
                  </a:lnTo>
                  <a:lnTo>
                    <a:pt x="6310" y="3327"/>
                  </a:lnTo>
                  <a:lnTo>
                    <a:pt x="6310" y="973"/>
                  </a:lnTo>
                  <a:close/>
                  <a:moveTo>
                    <a:pt x="11188" y="5906"/>
                  </a:moveTo>
                  <a:cubicBezTo>
                    <a:pt x="11418" y="5906"/>
                    <a:pt x="11647" y="6136"/>
                    <a:pt x="11647" y="6425"/>
                  </a:cubicBezTo>
                  <a:lnTo>
                    <a:pt x="11647" y="6999"/>
                  </a:lnTo>
                  <a:cubicBezTo>
                    <a:pt x="11647" y="7283"/>
                    <a:pt x="11418" y="7513"/>
                    <a:pt x="11188" y="7513"/>
                  </a:cubicBezTo>
                  <a:cubicBezTo>
                    <a:pt x="10899" y="7513"/>
                    <a:pt x="10670" y="7283"/>
                    <a:pt x="10670" y="6999"/>
                  </a:cubicBezTo>
                  <a:lnTo>
                    <a:pt x="10670" y="6425"/>
                  </a:lnTo>
                  <a:cubicBezTo>
                    <a:pt x="10670" y="6136"/>
                    <a:pt x="10899" y="5906"/>
                    <a:pt x="11188" y="5906"/>
                  </a:cubicBezTo>
                  <a:close/>
                  <a:moveTo>
                    <a:pt x="12795" y="6425"/>
                  </a:moveTo>
                  <a:cubicBezTo>
                    <a:pt x="13024" y="6425"/>
                    <a:pt x="13253" y="6654"/>
                    <a:pt x="13253" y="6939"/>
                  </a:cubicBezTo>
                  <a:lnTo>
                    <a:pt x="13253" y="7513"/>
                  </a:lnTo>
                  <a:cubicBezTo>
                    <a:pt x="13253" y="7742"/>
                    <a:pt x="13024" y="7972"/>
                    <a:pt x="12795" y="7972"/>
                  </a:cubicBezTo>
                  <a:cubicBezTo>
                    <a:pt x="12505" y="7972"/>
                    <a:pt x="12276" y="7742"/>
                    <a:pt x="12276" y="7513"/>
                  </a:cubicBezTo>
                  <a:lnTo>
                    <a:pt x="12276" y="6939"/>
                  </a:lnTo>
                  <a:cubicBezTo>
                    <a:pt x="12276" y="6654"/>
                    <a:pt x="12505" y="6425"/>
                    <a:pt x="12795" y="6425"/>
                  </a:cubicBezTo>
                  <a:close/>
                  <a:moveTo>
                    <a:pt x="14341" y="6939"/>
                  </a:moveTo>
                  <a:cubicBezTo>
                    <a:pt x="14630" y="6939"/>
                    <a:pt x="14860" y="7168"/>
                    <a:pt x="14860" y="7458"/>
                  </a:cubicBezTo>
                  <a:lnTo>
                    <a:pt x="14860" y="8031"/>
                  </a:lnTo>
                  <a:cubicBezTo>
                    <a:pt x="14860" y="8316"/>
                    <a:pt x="14630" y="8545"/>
                    <a:pt x="14341" y="8545"/>
                  </a:cubicBezTo>
                  <a:cubicBezTo>
                    <a:pt x="14112" y="8545"/>
                    <a:pt x="13882" y="8316"/>
                    <a:pt x="13882" y="8031"/>
                  </a:cubicBezTo>
                  <a:lnTo>
                    <a:pt x="13882" y="7458"/>
                  </a:lnTo>
                  <a:cubicBezTo>
                    <a:pt x="13882" y="7168"/>
                    <a:pt x="14112" y="6939"/>
                    <a:pt x="14341" y="6939"/>
                  </a:cubicBezTo>
                  <a:close/>
                  <a:moveTo>
                    <a:pt x="519" y="0"/>
                  </a:moveTo>
                  <a:cubicBezTo>
                    <a:pt x="230" y="0"/>
                    <a:pt x="0" y="230"/>
                    <a:pt x="0" y="459"/>
                  </a:cubicBezTo>
                  <a:cubicBezTo>
                    <a:pt x="0" y="744"/>
                    <a:pt x="230" y="973"/>
                    <a:pt x="519" y="973"/>
                  </a:cubicBezTo>
                  <a:lnTo>
                    <a:pt x="1033" y="973"/>
                  </a:lnTo>
                  <a:lnTo>
                    <a:pt x="1033" y="8605"/>
                  </a:lnTo>
                  <a:cubicBezTo>
                    <a:pt x="1666" y="8261"/>
                    <a:pt x="2410" y="8031"/>
                    <a:pt x="3158" y="8031"/>
                  </a:cubicBezTo>
                  <a:cubicBezTo>
                    <a:pt x="5452" y="8031"/>
                    <a:pt x="7343" y="9922"/>
                    <a:pt x="7343" y="12216"/>
                  </a:cubicBezTo>
                  <a:lnTo>
                    <a:pt x="8664" y="12446"/>
                  </a:lnTo>
                  <a:cubicBezTo>
                    <a:pt x="8834" y="10610"/>
                    <a:pt x="10385" y="9119"/>
                    <a:pt x="12276" y="9119"/>
                  </a:cubicBezTo>
                  <a:cubicBezTo>
                    <a:pt x="14286" y="9119"/>
                    <a:pt x="15947" y="10725"/>
                    <a:pt x="15947" y="12735"/>
                  </a:cubicBezTo>
                  <a:cubicBezTo>
                    <a:pt x="15947" y="12905"/>
                    <a:pt x="15947" y="13079"/>
                    <a:pt x="15892" y="13194"/>
                  </a:cubicBezTo>
                  <a:lnTo>
                    <a:pt x="16521" y="13249"/>
                  </a:lnTo>
                  <a:cubicBezTo>
                    <a:pt x="16750" y="13249"/>
                    <a:pt x="16980" y="13019"/>
                    <a:pt x="16980" y="12735"/>
                  </a:cubicBezTo>
                  <a:lnTo>
                    <a:pt x="16980" y="6884"/>
                  </a:lnTo>
                  <a:cubicBezTo>
                    <a:pt x="16980" y="6654"/>
                    <a:pt x="16865" y="6480"/>
                    <a:pt x="16636" y="6425"/>
                  </a:cubicBezTo>
                  <a:lnTo>
                    <a:pt x="10041" y="4360"/>
                  </a:lnTo>
                  <a:lnTo>
                    <a:pt x="10041" y="2350"/>
                  </a:lnTo>
                  <a:cubicBezTo>
                    <a:pt x="10041" y="1033"/>
                    <a:pt x="9009" y="0"/>
                    <a:pt x="7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6781;p31">
            <a:extLst>
              <a:ext uri="{FF2B5EF4-FFF2-40B4-BE49-F238E27FC236}">
                <a16:creationId xmlns:a16="http://schemas.microsoft.com/office/drawing/2014/main" id="{7FD87175-B3DC-CEA9-4C66-55FBA4F38D9A}"/>
              </a:ext>
            </a:extLst>
          </p:cNvPr>
          <p:cNvSpPr txBox="1">
            <a:spLocks/>
          </p:cNvSpPr>
          <p:nvPr/>
        </p:nvSpPr>
        <p:spPr>
          <a:xfrm>
            <a:off x="319560" y="1905531"/>
            <a:ext cx="734700" cy="484500"/>
          </a:xfrm>
          <a:prstGeom prst="rect">
            <a:avLst/>
          </a:prstGeom>
          <a:solidFill>
            <a:schemeClr val="tx1"/>
          </a:solidFill>
          <a:ln>
            <a:noFill/>
          </a:ln>
        </p:spPr>
        <p:txBody>
          <a:bodyPr spcFirstLastPara="1" wrap="square" lIns="91425" tIns="91425" rIns="91425" bIns="91425" anchor="ctr" anchorCtr="0">
            <a:noAutofit/>
          </a:bodyPr>
          <a:lstStyle/>
          <a:p>
            <a:pPr algn="ctr" rtl="0">
              <a:buClrTx/>
              <a:buFontTx/>
            </a:pPr>
            <a:r>
              <a:rPr lang="en" sz="2500" dirty="0">
                <a:solidFill>
                  <a:schemeClr val="accent4"/>
                </a:solidFill>
                <a:latin typeface="Bungee" panose="020B0604020202020204" charset="0"/>
              </a:rPr>
              <a:t>01</a:t>
            </a:r>
          </a:p>
        </p:txBody>
      </p:sp>
      <p:sp>
        <p:nvSpPr>
          <p:cNvPr id="76" name="Google Shape;6781;p31">
            <a:extLst>
              <a:ext uri="{FF2B5EF4-FFF2-40B4-BE49-F238E27FC236}">
                <a16:creationId xmlns:a16="http://schemas.microsoft.com/office/drawing/2014/main" id="{BCBC0681-D9C2-E20D-A974-5CB0BED5DB77}"/>
              </a:ext>
            </a:extLst>
          </p:cNvPr>
          <p:cNvSpPr txBox="1">
            <a:spLocks/>
          </p:cNvSpPr>
          <p:nvPr/>
        </p:nvSpPr>
        <p:spPr>
          <a:xfrm>
            <a:off x="319109" y="4123510"/>
            <a:ext cx="734700" cy="484500"/>
          </a:xfrm>
          <a:prstGeom prst="rect">
            <a:avLst/>
          </a:prstGeom>
          <a:solidFill>
            <a:schemeClr val="tx1"/>
          </a:solidFill>
          <a:ln>
            <a:noFill/>
          </a:ln>
        </p:spPr>
        <p:txBody>
          <a:bodyPr spcFirstLastPara="1" wrap="square" lIns="91425" tIns="91425" rIns="91425" bIns="91425" anchor="ctr" anchorCtr="0">
            <a:noAutofit/>
          </a:bodyPr>
          <a:lstStyle/>
          <a:p>
            <a:pPr algn="ctr" rtl="0">
              <a:buClrTx/>
              <a:buFontTx/>
            </a:pPr>
            <a:r>
              <a:rPr lang="en" sz="2500" dirty="0">
                <a:solidFill>
                  <a:schemeClr val="accent4"/>
                </a:solidFill>
                <a:latin typeface="Bungee" panose="020B0604020202020204" charset="0"/>
              </a:rPr>
              <a:t>03</a:t>
            </a:r>
          </a:p>
        </p:txBody>
      </p:sp>
      <p:sp>
        <p:nvSpPr>
          <p:cNvPr id="77" name="Google Shape;6781;p31">
            <a:extLst>
              <a:ext uri="{FF2B5EF4-FFF2-40B4-BE49-F238E27FC236}">
                <a16:creationId xmlns:a16="http://schemas.microsoft.com/office/drawing/2014/main" id="{9F3BD2DE-DC24-22CF-1787-997E9503E357}"/>
              </a:ext>
            </a:extLst>
          </p:cNvPr>
          <p:cNvSpPr txBox="1">
            <a:spLocks/>
          </p:cNvSpPr>
          <p:nvPr/>
        </p:nvSpPr>
        <p:spPr>
          <a:xfrm>
            <a:off x="319560" y="2909621"/>
            <a:ext cx="734700" cy="484500"/>
          </a:xfrm>
          <a:prstGeom prst="rect">
            <a:avLst/>
          </a:prstGeom>
          <a:solidFill>
            <a:schemeClr val="tx1"/>
          </a:solidFill>
          <a:ln>
            <a:noFill/>
          </a:ln>
        </p:spPr>
        <p:txBody>
          <a:bodyPr spcFirstLastPara="1" wrap="square" lIns="91425" tIns="91425" rIns="91425" bIns="91425" anchor="ctr" anchorCtr="0">
            <a:noAutofit/>
          </a:bodyPr>
          <a:lstStyle/>
          <a:p>
            <a:pPr algn="ctr" rtl="0">
              <a:buClrTx/>
              <a:buFontTx/>
            </a:pPr>
            <a:r>
              <a:rPr lang="en" sz="2500" dirty="0">
                <a:solidFill>
                  <a:schemeClr val="accent4"/>
                </a:solidFill>
                <a:latin typeface="Bungee" panose="020B0604020202020204" charset="0"/>
              </a:rPr>
              <a:t>02</a:t>
            </a:r>
          </a:p>
        </p:txBody>
      </p:sp>
      <p:sp>
        <p:nvSpPr>
          <p:cNvPr id="79" name="CasellaDiTesto 78">
            <a:extLst>
              <a:ext uri="{FF2B5EF4-FFF2-40B4-BE49-F238E27FC236}">
                <a16:creationId xmlns:a16="http://schemas.microsoft.com/office/drawing/2014/main" id="{531A0E42-F3A5-1209-256C-8BF1BDF142BA}"/>
              </a:ext>
            </a:extLst>
          </p:cNvPr>
          <p:cNvSpPr txBox="1"/>
          <p:nvPr/>
        </p:nvSpPr>
        <p:spPr>
          <a:xfrm>
            <a:off x="1423485" y="1067803"/>
            <a:ext cx="2034447" cy="461665"/>
          </a:xfrm>
          <a:prstGeom prst="rect">
            <a:avLst/>
          </a:prstGeom>
          <a:noFill/>
        </p:spPr>
        <p:txBody>
          <a:bodyPr wrap="square">
            <a:spAutoFit/>
          </a:bodyPr>
          <a:lstStyle/>
          <a:p>
            <a:r>
              <a:rPr lang="en" sz="2400" b="1" dirty="0">
                <a:solidFill>
                  <a:schemeClr val="lt1"/>
                </a:solidFill>
                <a:latin typeface="Avenir Book" panose="02000503020000020003"/>
              </a:rPr>
              <a:t>Conclusions</a:t>
            </a:r>
          </a:p>
        </p:txBody>
      </p:sp>
      <p:cxnSp>
        <p:nvCxnSpPr>
          <p:cNvPr id="81" name="Connettore diritto 80">
            <a:extLst>
              <a:ext uri="{FF2B5EF4-FFF2-40B4-BE49-F238E27FC236}">
                <a16:creationId xmlns:a16="http://schemas.microsoft.com/office/drawing/2014/main" id="{6A2ED308-4F53-0CCA-4594-32795C223CE2}"/>
              </a:ext>
            </a:extLst>
          </p:cNvPr>
          <p:cNvCxnSpPr>
            <a:cxnSpLocks/>
          </p:cNvCxnSpPr>
          <p:nvPr/>
        </p:nvCxnSpPr>
        <p:spPr>
          <a:xfrm>
            <a:off x="4727274" y="1690777"/>
            <a:ext cx="0" cy="3050290"/>
          </a:xfrm>
          <a:prstGeom prst="line">
            <a:avLst/>
          </a:prstGeom>
          <a:ln w="44450">
            <a:solidFill>
              <a:srgbClr val="3F886B"/>
            </a:solidFill>
          </a:ln>
        </p:spPr>
        <p:style>
          <a:lnRef idx="1">
            <a:schemeClr val="accent1"/>
          </a:lnRef>
          <a:fillRef idx="0">
            <a:schemeClr val="accent1"/>
          </a:fillRef>
          <a:effectRef idx="0">
            <a:schemeClr val="accent1"/>
          </a:effectRef>
          <a:fontRef idx="minor">
            <a:schemeClr val="tx1"/>
          </a:fontRef>
        </p:style>
      </p:cxnSp>
      <p:sp>
        <p:nvSpPr>
          <p:cNvPr id="82" name="CasellaDiTesto 81">
            <a:extLst>
              <a:ext uri="{FF2B5EF4-FFF2-40B4-BE49-F238E27FC236}">
                <a16:creationId xmlns:a16="http://schemas.microsoft.com/office/drawing/2014/main" id="{2665E0E5-168B-7698-F5DC-F9CDAC9201CC}"/>
              </a:ext>
            </a:extLst>
          </p:cNvPr>
          <p:cNvSpPr txBox="1"/>
          <p:nvPr/>
        </p:nvSpPr>
        <p:spPr>
          <a:xfrm>
            <a:off x="5000574" y="1067803"/>
            <a:ext cx="3055240" cy="461665"/>
          </a:xfrm>
          <a:prstGeom prst="rect">
            <a:avLst/>
          </a:prstGeom>
          <a:noFill/>
        </p:spPr>
        <p:txBody>
          <a:bodyPr wrap="square">
            <a:spAutoFit/>
          </a:bodyPr>
          <a:lstStyle/>
          <a:p>
            <a:r>
              <a:rPr lang="en" sz="2400" b="1" dirty="0">
                <a:solidFill>
                  <a:schemeClr val="lt1"/>
                </a:solidFill>
                <a:latin typeface="Avenir Book" panose="02000503020000020003"/>
              </a:rPr>
              <a:t>Further Developments</a:t>
            </a:r>
          </a:p>
        </p:txBody>
      </p:sp>
      <p:sp>
        <p:nvSpPr>
          <p:cNvPr id="86" name="Rectangle: Rounded Corners 1">
            <a:extLst>
              <a:ext uri="{FF2B5EF4-FFF2-40B4-BE49-F238E27FC236}">
                <a16:creationId xmlns:a16="http://schemas.microsoft.com/office/drawing/2014/main" id="{36224AD6-602B-25E5-911E-0346C0F9DF2D}"/>
              </a:ext>
            </a:extLst>
          </p:cNvPr>
          <p:cNvSpPr/>
          <p:nvPr/>
        </p:nvSpPr>
        <p:spPr>
          <a:xfrm>
            <a:off x="1269676" y="2751278"/>
            <a:ext cx="2663970" cy="987771"/>
          </a:xfrm>
          <a:prstGeom prst="roundRect">
            <a:avLst>
              <a:gd name="adj" fmla="val 48888"/>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dirty="0">
                <a:solidFill>
                  <a:srgbClr val="000000"/>
                </a:solidFill>
                <a:latin typeface="Avenir Book" panose="02000503020000020003"/>
              </a:rPr>
              <a:t>P</a:t>
            </a:r>
            <a:r>
              <a:rPr lang="en-US" sz="1400" b="1" dirty="0">
                <a:solidFill>
                  <a:srgbClr val="000000"/>
                </a:solidFill>
                <a:latin typeface="Avenir Book" panose="02000503020000020003"/>
              </a:rPr>
              <a:t>rimary drivers of the agricultural sector</a:t>
            </a:r>
          </a:p>
          <a:p>
            <a:pPr algn="ctr"/>
            <a:endParaRPr lang="en-US" sz="1400" b="1" dirty="0">
              <a:solidFill>
                <a:srgbClr val="000000"/>
              </a:solidFill>
              <a:latin typeface="Avenir Book" panose="02000503020000020003"/>
            </a:endParaRPr>
          </a:p>
          <a:p>
            <a:pPr algn="ctr"/>
            <a:r>
              <a:rPr lang="en-US" dirty="0">
                <a:solidFill>
                  <a:srgbClr val="000000"/>
                </a:solidFill>
                <a:latin typeface="Avenir Book" panose="02000503020000020003"/>
              </a:rPr>
              <a:t>GAM + Bootstraps Intervals</a:t>
            </a:r>
            <a:endParaRPr lang="en-US" sz="1400" dirty="0">
              <a:solidFill>
                <a:srgbClr val="000000"/>
              </a:solidFill>
              <a:latin typeface="Avenir Book" panose="02000503020000020003"/>
            </a:endParaRPr>
          </a:p>
        </p:txBody>
      </p:sp>
      <p:sp>
        <p:nvSpPr>
          <p:cNvPr id="87" name="Freccia a destra 86">
            <a:extLst>
              <a:ext uri="{FF2B5EF4-FFF2-40B4-BE49-F238E27FC236}">
                <a16:creationId xmlns:a16="http://schemas.microsoft.com/office/drawing/2014/main" id="{BAEDEA1F-7D8F-EE23-30D6-E704A74A49CF}"/>
              </a:ext>
            </a:extLst>
          </p:cNvPr>
          <p:cNvSpPr/>
          <p:nvPr/>
        </p:nvSpPr>
        <p:spPr>
          <a:xfrm rot="5400000">
            <a:off x="2461752" y="3287623"/>
            <a:ext cx="158670" cy="122435"/>
          </a:xfrm>
          <a:prstGeom prst="rightArrow">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dirty="0"/>
          </a:p>
        </p:txBody>
      </p:sp>
      <p:sp>
        <p:nvSpPr>
          <p:cNvPr id="88" name="Rectangle: Rounded Corners 1">
            <a:extLst>
              <a:ext uri="{FF2B5EF4-FFF2-40B4-BE49-F238E27FC236}">
                <a16:creationId xmlns:a16="http://schemas.microsoft.com/office/drawing/2014/main" id="{FF6A8B11-7192-4A52-2BA1-BC9DF4D8BFE3}"/>
              </a:ext>
            </a:extLst>
          </p:cNvPr>
          <p:cNvSpPr/>
          <p:nvPr/>
        </p:nvSpPr>
        <p:spPr>
          <a:xfrm>
            <a:off x="1269675" y="3918577"/>
            <a:ext cx="2707099" cy="1062098"/>
          </a:xfrm>
          <a:prstGeom prst="roundRect">
            <a:avLst>
              <a:gd name="adj" fmla="val 48888"/>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dirty="0">
                <a:solidFill>
                  <a:srgbClr val="000000"/>
                </a:solidFill>
                <a:latin typeface="Avenir Book" panose="02000503020000020003"/>
              </a:rPr>
              <a:t>Spatial Agricultural Trends</a:t>
            </a:r>
            <a:endParaRPr lang="en-US" sz="1400" b="1" dirty="0">
              <a:solidFill>
                <a:srgbClr val="000000"/>
              </a:solidFill>
              <a:latin typeface="Avenir Book" panose="02000503020000020003"/>
            </a:endParaRPr>
          </a:p>
          <a:p>
            <a:pPr algn="ctr"/>
            <a:endParaRPr lang="en-US" sz="1400" b="1" dirty="0">
              <a:solidFill>
                <a:srgbClr val="000000"/>
              </a:solidFill>
              <a:latin typeface="Avenir Book" panose="02000503020000020003"/>
            </a:endParaRPr>
          </a:p>
          <a:p>
            <a:pPr algn="ctr"/>
            <a:r>
              <a:rPr lang="en-US" dirty="0">
                <a:solidFill>
                  <a:srgbClr val="000000"/>
                </a:solidFill>
                <a:latin typeface="Avenir Book" panose="02000503020000020003"/>
              </a:rPr>
              <a:t>Permutational </a:t>
            </a:r>
            <a:r>
              <a:rPr lang="en-US" dirty="0" err="1">
                <a:solidFill>
                  <a:srgbClr val="000000"/>
                </a:solidFill>
                <a:latin typeface="Avenir Book" panose="02000503020000020003"/>
              </a:rPr>
              <a:t>Manova</a:t>
            </a:r>
            <a:r>
              <a:rPr lang="en-US" dirty="0">
                <a:solidFill>
                  <a:srgbClr val="000000"/>
                </a:solidFill>
                <a:latin typeface="Avenir Book" panose="02000503020000020003"/>
              </a:rPr>
              <a:t>+ Spatial GAM</a:t>
            </a:r>
            <a:endParaRPr lang="en-US" sz="1400" dirty="0">
              <a:solidFill>
                <a:srgbClr val="000000"/>
              </a:solidFill>
              <a:latin typeface="Avenir Book" panose="02000503020000020003"/>
            </a:endParaRPr>
          </a:p>
        </p:txBody>
      </p:sp>
      <p:sp>
        <p:nvSpPr>
          <p:cNvPr id="89" name="Freccia a destra 88">
            <a:extLst>
              <a:ext uri="{FF2B5EF4-FFF2-40B4-BE49-F238E27FC236}">
                <a16:creationId xmlns:a16="http://schemas.microsoft.com/office/drawing/2014/main" id="{AB78F6C0-0582-BC5C-685F-34B5832F0302}"/>
              </a:ext>
            </a:extLst>
          </p:cNvPr>
          <p:cNvSpPr/>
          <p:nvPr/>
        </p:nvSpPr>
        <p:spPr>
          <a:xfrm rot="5400000">
            <a:off x="2461751" y="4430580"/>
            <a:ext cx="158670" cy="122435"/>
          </a:xfrm>
          <a:prstGeom prst="rightArrow">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dirty="0"/>
          </a:p>
        </p:txBody>
      </p:sp>
      <p:sp>
        <p:nvSpPr>
          <p:cNvPr id="90" name="CasellaDiTesto 89">
            <a:extLst>
              <a:ext uri="{FF2B5EF4-FFF2-40B4-BE49-F238E27FC236}">
                <a16:creationId xmlns:a16="http://schemas.microsoft.com/office/drawing/2014/main" id="{FF3DB741-0E50-7734-7C43-34A91FA62498}"/>
              </a:ext>
            </a:extLst>
          </p:cNvPr>
          <p:cNvSpPr txBox="1"/>
          <p:nvPr/>
        </p:nvSpPr>
        <p:spPr>
          <a:xfrm>
            <a:off x="5088365" y="1878745"/>
            <a:ext cx="3528203" cy="2585323"/>
          </a:xfrm>
          <a:prstGeom prst="rect">
            <a:avLst/>
          </a:prstGeom>
          <a:noFill/>
        </p:spPr>
        <p:txBody>
          <a:bodyPr wrap="square" rtlCol="0">
            <a:spAutoFit/>
          </a:bodyPr>
          <a:lstStyle/>
          <a:p>
            <a:pPr marL="285750" indent="-285750">
              <a:buSzPct val="125000"/>
              <a:buFont typeface="Arial" panose="020B0604020202020204" pitchFamily="34" charset="0"/>
              <a:buChar char="•"/>
            </a:pPr>
            <a:r>
              <a:rPr lang="en-US" sz="1800" dirty="0">
                <a:latin typeface="Avenir Book" panose="02000503020000020003"/>
              </a:rPr>
              <a:t>Include in the analysis external factors, such us weather conditions or characteristics of the soil</a:t>
            </a:r>
          </a:p>
          <a:p>
            <a:pPr marL="285750" indent="-285750">
              <a:buSzPct val="125000"/>
              <a:buFont typeface="Arial" panose="020B0604020202020204" pitchFamily="34" charset="0"/>
              <a:buChar char="•"/>
            </a:pPr>
            <a:endParaRPr lang="en-US" sz="1800" dirty="0">
              <a:latin typeface="Avenir Book" panose="02000503020000020003"/>
            </a:endParaRPr>
          </a:p>
          <a:p>
            <a:pPr marL="285750" indent="-285750">
              <a:buSzPct val="125000"/>
              <a:buFont typeface="Arial" panose="020B0604020202020204" pitchFamily="34" charset="0"/>
              <a:buChar char="•"/>
            </a:pPr>
            <a:r>
              <a:rPr lang="en-US" sz="1800" dirty="0">
                <a:latin typeface="Avenir Book" panose="02000503020000020003"/>
              </a:rPr>
              <a:t>Employ more sophisticated modeling techniques to understand complexity of the dynamics of agricultural systems</a:t>
            </a:r>
            <a:endParaRPr lang="it-IT" sz="1800" dirty="0">
              <a:latin typeface="Avenir Book" panose="02000503020000020003"/>
            </a:endParaRPr>
          </a:p>
        </p:txBody>
      </p:sp>
    </p:spTree>
    <p:extLst>
      <p:ext uri="{BB962C8B-B14F-4D97-AF65-F5344CB8AC3E}">
        <p14:creationId xmlns:p14="http://schemas.microsoft.com/office/powerpoint/2010/main" val="2532276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61"/>
        <p:cNvGrpSpPr/>
        <p:nvPr/>
      </p:nvGrpSpPr>
      <p:grpSpPr>
        <a:xfrm>
          <a:off x="0" y="0"/>
          <a:ext cx="0" cy="0"/>
          <a:chOff x="0" y="0"/>
          <a:chExt cx="0" cy="0"/>
        </a:xfrm>
      </p:grpSpPr>
      <p:grpSp>
        <p:nvGrpSpPr>
          <p:cNvPr id="7164" name="Google Shape;7164;p38"/>
          <p:cNvGrpSpPr/>
          <p:nvPr/>
        </p:nvGrpSpPr>
        <p:grpSpPr>
          <a:xfrm>
            <a:off x="6786462" y="371986"/>
            <a:ext cx="2262144" cy="1757064"/>
            <a:chOff x="4746950" y="1164525"/>
            <a:chExt cx="1323975" cy="1028425"/>
          </a:xfrm>
        </p:grpSpPr>
        <p:sp>
          <p:nvSpPr>
            <p:cNvPr id="7165" name="Google Shape;7165;p38"/>
            <p:cNvSpPr/>
            <p:nvPr/>
          </p:nvSpPr>
          <p:spPr>
            <a:xfrm>
              <a:off x="5979900" y="1815300"/>
              <a:ext cx="91025" cy="77850"/>
            </a:xfrm>
            <a:custGeom>
              <a:avLst/>
              <a:gdLst/>
              <a:ahLst/>
              <a:cxnLst/>
              <a:rect l="l" t="t" r="r" b="b"/>
              <a:pathLst>
                <a:path w="3641" h="3114" extrusionOk="0">
                  <a:moveTo>
                    <a:pt x="1067" y="0"/>
                  </a:moveTo>
                  <a:lnTo>
                    <a:pt x="1067" y="93"/>
                  </a:lnTo>
                  <a:cubicBezTo>
                    <a:pt x="1330" y="534"/>
                    <a:pt x="1330" y="981"/>
                    <a:pt x="1152" y="1515"/>
                  </a:cubicBezTo>
                  <a:cubicBezTo>
                    <a:pt x="975" y="1955"/>
                    <a:pt x="534" y="2311"/>
                    <a:pt x="86" y="2403"/>
                  </a:cubicBezTo>
                  <a:lnTo>
                    <a:pt x="1" y="2403"/>
                  </a:lnTo>
                  <a:lnTo>
                    <a:pt x="1" y="2581"/>
                  </a:lnTo>
                  <a:cubicBezTo>
                    <a:pt x="264" y="2759"/>
                    <a:pt x="442" y="2844"/>
                    <a:pt x="534" y="3114"/>
                  </a:cubicBezTo>
                  <a:lnTo>
                    <a:pt x="3640" y="3114"/>
                  </a:lnTo>
                  <a:lnTo>
                    <a:pt x="36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8"/>
            <p:cNvSpPr/>
            <p:nvPr/>
          </p:nvSpPr>
          <p:spPr>
            <a:xfrm>
              <a:off x="4818050" y="1233300"/>
              <a:ext cx="1019725" cy="384400"/>
            </a:xfrm>
            <a:custGeom>
              <a:avLst/>
              <a:gdLst/>
              <a:ahLst/>
              <a:cxnLst/>
              <a:rect l="l" t="t" r="r" b="b"/>
              <a:pathLst>
                <a:path w="40789" h="15376" extrusionOk="0">
                  <a:moveTo>
                    <a:pt x="21681" y="0"/>
                  </a:moveTo>
                  <a:lnTo>
                    <a:pt x="19107" y="11907"/>
                  </a:lnTo>
                  <a:lnTo>
                    <a:pt x="12532" y="12533"/>
                  </a:lnTo>
                  <a:lnTo>
                    <a:pt x="11729" y="12618"/>
                  </a:lnTo>
                  <a:lnTo>
                    <a:pt x="11729" y="11374"/>
                  </a:lnTo>
                  <a:cubicBezTo>
                    <a:pt x="11729" y="10933"/>
                    <a:pt x="11551" y="10485"/>
                    <a:pt x="11288" y="10222"/>
                  </a:cubicBezTo>
                  <a:lnTo>
                    <a:pt x="11288" y="4002"/>
                  </a:lnTo>
                  <a:lnTo>
                    <a:pt x="11999" y="4002"/>
                  </a:lnTo>
                  <a:cubicBezTo>
                    <a:pt x="11999" y="3469"/>
                    <a:pt x="11551" y="3114"/>
                    <a:pt x="11110" y="3114"/>
                  </a:cubicBezTo>
                  <a:lnTo>
                    <a:pt x="10130" y="3114"/>
                  </a:lnTo>
                  <a:cubicBezTo>
                    <a:pt x="9689" y="3114"/>
                    <a:pt x="9241" y="3469"/>
                    <a:pt x="9241" y="4002"/>
                  </a:cubicBezTo>
                  <a:lnTo>
                    <a:pt x="9774" y="4002"/>
                  </a:lnTo>
                  <a:lnTo>
                    <a:pt x="9774" y="10045"/>
                  </a:lnTo>
                  <a:cubicBezTo>
                    <a:pt x="9774" y="10130"/>
                    <a:pt x="9689" y="10222"/>
                    <a:pt x="9596" y="10308"/>
                  </a:cubicBezTo>
                  <a:cubicBezTo>
                    <a:pt x="9333" y="10578"/>
                    <a:pt x="9241" y="10933"/>
                    <a:pt x="9241" y="11374"/>
                  </a:cubicBezTo>
                  <a:lnTo>
                    <a:pt x="9241" y="12796"/>
                  </a:lnTo>
                  <a:lnTo>
                    <a:pt x="92" y="13599"/>
                  </a:lnTo>
                  <a:lnTo>
                    <a:pt x="0" y="13599"/>
                  </a:lnTo>
                  <a:lnTo>
                    <a:pt x="0" y="15376"/>
                  </a:lnTo>
                  <a:lnTo>
                    <a:pt x="18752" y="13954"/>
                  </a:lnTo>
                  <a:lnTo>
                    <a:pt x="19548" y="10663"/>
                  </a:lnTo>
                  <a:lnTo>
                    <a:pt x="21062" y="10663"/>
                  </a:lnTo>
                  <a:lnTo>
                    <a:pt x="21062" y="10578"/>
                  </a:lnTo>
                  <a:lnTo>
                    <a:pt x="22839" y="1159"/>
                  </a:lnTo>
                  <a:lnTo>
                    <a:pt x="32080" y="1159"/>
                  </a:lnTo>
                  <a:lnTo>
                    <a:pt x="31988" y="1244"/>
                  </a:lnTo>
                  <a:lnTo>
                    <a:pt x="32166" y="1337"/>
                  </a:lnTo>
                  <a:lnTo>
                    <a:pt x="31988" y="10578"/>
                  </a:lnTo>
                  <a:lnTo>
                    <a:pt x="33587" y="10578"/>
                  </a:lnTo>
                  <a:lnTo>
                    <a:pt x="33587" y="1337"/>
                  </a:lnTo>
                  <a:lnTo>
                    <a:pt x="38030" y="1337"/>
                  </a:lnTo>
                  <a:lnTo>
                    <a:pt x="39096" y="10663"/>
                  </a:lnTo>
                  <a:lnTo>
                    <a:pt x="40788" y="10663"/>
                  </a:lnTo>
                  <a:lnTo>
                    <a:pt x="39544" y="356"/>
                  </a:lnTo>
                  <a:lnTo>
                    <a:pt x="395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8"/>
            <p:cNvSpPr/>
            <p:nvPr/>
          </p:nvSpPr>
          <p:spPr>
            <a:xfrm>
              <a:off x="4818050" y="1568400"/>
              <a:ext cx="1030725" cy="395850"/>
            </a:xfrm>
            <a:custGeom>
              <a:avLst/>
              <a:gdLst/>
              <a:ahLst/>
              <a:cxnLst/>
              <a:rect l="l" t="t" r="r" b="b"/>
              <a:pathLst>
                <a:path w="41229" h="15834" extrusionOk="0">
                  <a:moveTo>
                    <a:pt x="5957" y="4190"/>
                  </a:moveTo>
                  <a:lnTo>
                    <a:pt x="6042" y="5967"/>
                  </a:lnTo>
                  <a:cubicBezTo>
                    <a:pt x="5601" y="5967"/>
                    <a:pt x="5068" y="6059"/>
                    <a:pt x="4620" y="6145"/>
                  </a:cubicBezTo>
                  <a:lnTo>
                    <a:pt x="4535" y="4282"/>
                  </a:lnTo>
                  <a:lnTo>
                    <a:pt x="5957" y="4190"/>
                  </a:lnTo>
                  <a:close/>
                  <a:moveTo>
                    <a:pt x="8445" y="4012"/>
                  </a:moveTo>
                  <a:lnTo>
                    <a:pt x="8623" y="6237"/>
                  </a:lnTo>
                  <a:cubicBezTo>
                    <a:pt x="8175" y="6145"/>
                    <a:pt x="7642" y="6059"/>
                    <a:pt x="7201" y="5967"/>
                  </a:cubicBezTo>
                  <a:lnTo>
                    <a:pt x="7023" y="4104"/>
                  </a:lnTo>
                  <a:lnTo>
                    <a:pt x="8445" y="4012"/>
                  </a:lnTo>
                  <a:close/>
                  <a:moveTo>
                    <a:pt x="11018" y="3834"/>
                  </a:moveTo>
                  <a:lnTo>
                    <a:pt x="11196" y="7211"/>
                  </a:lnTo>
                  <a:cubicBezTo>
                    <a:pt x="10755" y="6948"/>
                    <a:pt x="10307" y="6678"/>
                    <a:pt x="9774" y="6500"/>
                  </a:cubicBezTo>
                  <a:lnTo>
                    <a:pt x="9596" y="3927"/>
                  </a:lnTo>
                  <a:lnTo>
                    <a:pt x="11018" y="3834"/>
                  </a:lnTo>
                  <a:close/>
                  <a:moveTo>
                    <a:pt x="13598" y="3657"/>
                  </a:moveTo>
                  <a:lnTo>
                    <a:pt x="13954" y="9166"/>
                  </a:lnTo>
                  <a:cubicBezTo>
                    <a:pt x="13506" y="8725"/>
                    <a:pt x="12973" y="8277"/>
                    <a:pt x="12440" y="7922"/>
                  </a:cubicBezTo>
                  <a:lnTo>
                    <a:pt x="12177" y="3749"/>
                  </a:lnTo>
                  <a:lnTo>
                    <a:pt x="13598" y="3657"/>
                  </a:lnTo>
                  <a:close/>
                  <a:moveTo>
                    <a:pt x="35888" y="1"/>
                  </a:moveTo>
                  <a:cubicBezTo>
                    <a:pt x="33663" y="1"/>
                    <a:pt x="31275" y="232"/>
                    <a:pt x="28967" y="906"/>
                  </a:cubicBezTo>
                  <a:cubicBezTo>
                    <a:pt x="28967" y="906"/>
                    <a:pt x="24702" y="2150"/>
                    <a:pt x="21240" y="9436"/>
                  </a:cubicBezTo>
                  <a:lnTo>
                    <a:pt x="17330" y="9436"/>
                  </a:lnTo>
                  <a:lnTo>
                    <a:pt x="18304" y="2413"/>
                  </a:lnTo>
                  <a:lnTo>
                    <a:pt x="0" y="3749"/>
                  </a:lnTo>
                  <a:lnTo>
                    <a:pt x="0" y="9969"/>
                  </a:lnTo>
                  <a:cubicBezTo>
                    <a:pt x="626" y="9343"/>
                    <a:pt x="1422" y="8810"/>
                    <a:pt x="2225" y="8370"/>
                  </a:cubicBezTo>
                  <a:lnTo>
                    <a:pt x="1955" y="4460"/>
                  </a:lnTo>
                  <a:lnTo>
                    <a:pt x="3377" y="4367"/>
                  </a:lnTo>
                  <a:lnTo>
                    <a:pt x="3469" y="6415"/>
                  </a:lnTo>
                  <a:cubicBezTo>
                    <a:pt x="3199" y="6500"/>
                    <a:pt x="2843" y="6592"/>
                    <a:pt x="2488" y="6770"/>
                  </a:cubicBezTo>
                  <a:lnTo>
                    <a:pt x="2488" y="8277"/>
                  </a:lnTo>
                  <a:cubicBezTo>
                    <a:pt x="2843" y="8099"/>
                    <a:pt x="3199" y="7922"/>
                    <a:pt x="3554" y="7836"/>
                  </a:cubicBezTo>
                  <a:cubicBezTo>
                    <a:pt x="4002" y="7744"/>
                    <a:pt x="4357" y="7659"/>
                    <a:pt x="4713" y="7566"/>
                  </a:cubicBezTo>
                  <a:cubicBezTo>
                    <a:pt x="5154" y="7481"/>
                    <a:pt x="5687" y="7481"/>
                    <a:pt x="6135" y="7389"/>
                  </a:cubicBezTo>
                  <a:lnTo>
                    <a:pt x="6312" y="7389"/>
                  </a:lnTo>
                  <a:cubicBezTo>
                    <a:pt x="6668" y="7389"/>
                    <a:pt x="6931" y="7481"/>
                    <a:pt x="7286" y="7481"/>
                  </a:cubicBezTo>
                  <a:cubicBezTo>
                    <a:pt x="7734" y="7566"/>
                    <a:pt x="8267" y="7659"/>
                    <a:pt x="8708" y="7744"/>
                  </a:cubicBezTo>
                  <a:cubicBezTo>
                    <a:pt x="9156" y="7836"/>
                    <a:pt x="9511" y="8014"/>
                    <a:pt x="9867" y="8192"/>
                  </a:cubicBezTo>
                  <a:cubicBezTo>
                    <a:pt x="10400" y="8370"/>
                    <a:pt x="10840" y="8633"/>
                    <a:pt x="11373" y="8988"/>
                  </a:cubicBezTo>
                  <a:cubicBezTo>
                    <a:pt x="11821" y="9258"/>
                    <a:pt x="12177" y="9613"/>
                    <a:pt x="12532" y="9969"/>
                  </a:cubicBezTo>
                  <a:cubicBezTo>
                    <a:pt x="13151" y="10502"/>
                    <a:pt x="13684" y="11120"/>
                    <a:pt x="14132" y="11831"/>
                  </a:cubicBezTo>
                  <a:cubicBezTo>
                    <a:pt x="14395" y="12279"/>
                    <a:pt x="14572" y="12812"/>
                    <a:pt x="14842" y="13345"/>
                  </a:cubicBezTo>
                  <a:cubicBezTo>
                    <a:pt x="15105" y="14142"/>
                    <a:pt x="15283" y="14945"/>
                    <a:pt x="15376" y="15833"/>
                  </a:cubicBezTo>
                  <a:lnTo>
                    <a:pt x="16797" y="15833"/>
                  </a:lnTo>
                  <a:cubicBezTo>
                    <a:pt x="16797" y="14945"/>
                    <a:pt x="16620" y="14056"/>
                    <a:pt x="16349" y="13253"/>
                  </a:cubicBezTo>
                  <a:lnTo>
                    <a:pt x="23102" y="12898"/>
                  </a:lnTo>
                  <a:cubicBezTo>
                    <a:pt x="23017" y="12720"/>
                    <a:pt x="22925" y="12457"/>
                    <a:pt x="22925" y="12279"/>
                  </a:cubicBezTo>
                  <a:cubicBezTo>
                    <a:pt x="22839" y="12187"/>
                    <a:pt x="22839" y="12101"/>
                    <a:pt x="22839" y="12009"/>
                  </a:cubicBezTo>
                  <a:lnTo>
                    <a:pt x="22839" y="11924"/>
                  </a:lnTo>
                  <a:lnTo>
                    <a:pt x="16797" y="12101"/>
                  </a:lnTo>
                  <a:lnTo>
                    <a:pt x="16705" y="11213"/>
                  </a:lnTo>
                  <a:lnTo>
                    <a:pt x="22839" y="11035"/>
                  </a:lnTo>
                  <a:lnTo>
                    <a:pt x="22839" y="10680"/>
                  </a:lnTo>
                  <a:lnTo>
                    <a:pt x="22839" y="9343"/>
                  </a:lnTo>
                  <a:cubicBezTo>
                    <a:pt x="22839" y="8455"/>
                    <a:pt x="23550" y="7744"/>
                    <a:pt x="24439" y="7744"/>
                  </a:cubicBezTo>
                  <a:cubicBezTo>
                    <a:pt x="24616" y="7744"/>
                    <a:pt x="24794" y="7744"/>
                    <a:pt x="24879" y="7836"/>
                  </a:cubicBezTo>
                  <a:lnTo>
                    <a:pt x="24972" y="7836"/>
                  </a:lnTo>
                  <a:cubicBezTo>
                    <a:pt x="24972" y="7744"/>
                    <a:pt x="24972" y="7659"/>
                    <a:pt x="25057" y="7659"/>
                  </a:cubicBezTo>
                  <a:cubicBezTo>
                    <a:pt x="24702" y="7126"/>
                    <a:pt x="24702" y="6500"/>
                    <a:pt x="24972" y="5967"/>
                  </a:cubicBezTo>
                  <a:lnTo>
                    <a:pt x="25768" y="4723"/>
                  </a:lnTo>
                  <a:lnTo>
                    <a:pt x="26301" y="3657"/>
                  </a:lnTo>
                  <a:cubicBezTo>
                    <a:pt x="26571" y="3216"/>
                    <a:pt x="27104" y="2860"/>
                    <a:pt x="27723" y="2860"/>
                  </a:cubicBezTo>
                  <a:cubicBezTo>
                    <a:pt x="27723" y="2860"/>
                    <a:pt x="27815" y="2946"/>
                    <a:pt x="27901" y="2946"/>
                  </a:cubicBezTo>
                  <a:cubicBezTo>
                    <a:pt x="28256" y="2946"/>
                    <a:pt x="28611" y="3123"/>
                    <a:pt x="28882" y="3394"/>
                  </a:cubicBezTo>
                  <a:cubicBezTo>
                    <a:pt x="28967" y="3394"/>
                    <a:pt x="28967" y="3301"/>
                    <a:pt x="29059" y="3301"/>
                  </a:cubicBezTo>
                  <a:cubicBezTo>
                    <a:pt x="29059" y="2860"/>
                    <a:pt x="29237" y="2327"/>
                    <a:pt x="29592" y="2057"/>
                  </a:cubicBezTo>
                  <a:cubicBezTo>
                    <a:pt x="29678" y="1972"/>
                    <a:pt x="29770" y="1879"/>
                    <a:pt x="29855" y="1879"/>
                  </a:cubicBezTo>
                  <a:lnTo>
                    <a:pt x="32080" y="550"/>
                  </a:lnTo>
                  <a:cubicBezTo>
                    <a:pt x="32343" y="372"/>
                    <a:pt x="32613" y="280"/>
                    <a:pt x="32876" y="280"/>
                  </a:cubicBezTo>
                  <a:cubicBezTo>
                    <a:pt x="33502" y="280"/>
                    <a:pt x="34035" y="636"/>
                    <a:pt x="34391" y="1169"/>
                  </a:cubicBezTo>
                  <a:cubicBezTo>
                    <a:pt x="34391" y="1261"/>
                    <a:pt x="34476" y="1439"/>
                    <a:pt x="34476" y="1524"/>
                  </a:cubicBezTo>
                  <a:lnTo>
                    <a:pt x="34654" y="1524"/>
                  </a:lnTo>
                  <a:cubicBezTo>
                    <a:pt x="34746" y="1439"/>
                    <a:pt x="34831" y="1261"/>
                    <a:pt x="35009" y="1169"/>
                  </a:cubicBezTo>
                  <a:cubicBezTo>
                    <a:pt x="35279" y="906"/>
                    <a:pt x="35635" y="728"/>
                    <a:pt x="36075" y="728"/>
                  </a:cubicBezTo>
                  <a:lnTo>
                    <a:pt x="38741" y="728"/>
                  </a:lnTo>
                  <a:cubicBezTo>
                    <a:pt x="39189" y="728"/>
                    <a:pt x="39629" y="906"/>
                    <a:pt x="39985" y="1261"/>
                  </a:cubicBezTo>
                  <a:lnTo>
                    <a:pt x="39985" y="1346"/>
                  </a:lnTo>
                  <a:cubicBezTo>
                    <a:pt x="40340" y="1702"/>
                    <a:pt x="40433" y="2235"/>
                    <a:pt x="40255" y="2683"/>
                  </a:cubicBezTo>
                  <a:lnTo>
                    <a:pt x="40255" y="2768"/>
                  </a:lnTo>
                  <a:cubicBezTo>
                    <a:pt x="40340" y="2768"/>
                    <a:pt x="40340" y="2860"/>
                    <a:pt x="40433" y="2860"/>
                  </a:cubicBezTo>
                  <a:cubicBezTo>
                    <a:pt x="40696" y="2683"/>
                    <a:pt x="40966" y="2590"/>
                    <a:pt x="41229" y="2590"/>
                  </a:cubicBezTo>
                  <a:lnTo>
                    <a:pt x="41051" y="372"/>
                  </a:lnTo>
                  <a:cubicBezTo>
                    <a:pt x="39545" y="167"/>
                    <a:pt x="37775" y="1"/>
                    <a:pt x="358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8"/>
            <p:cNvSpPr/>
            <p:nvPr/>
          </p:nvSpPr>
          <p:spPr>
            <a:xfrm>
              <a:off x="5395600" y="1164525"/>
              <a:ext cx="375525" cy="17800"/>
            </a:xfrm>
            <a:custGeom>
              <a:avLst/>
              <a:gdLst/>
              <a:ahLst/>
              <a:cxnLst/>
              <a:rect l="l" t="t" r="r" b="b"/>
              <a:pathLst>
                <a:path w="15021" h="712" extrusionOk="0">
                  <a:moveTo>
                    <a:pt x="2758" y="0"/>
                  </a:moveTo>
                  <a:cubicBezTo>
                    <a:pt x="1692" y="0"/>
                    <a:pt x="711" y="263"/>
                    <a:pt x="0" y="711"/>
                  </a:cubicBezTo>
                  <a:lnTo>
                    <a:pt x="15020" y="711"/>
                  </a:lnTo>
                  <a:cubicBezTo>
                    <a:pt x="14217" y="263"/>
                    <a:pt x="13329" y="0"/>
                    <a:pt x="1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8"/>
            <p:cNvSpPr/>
            <p:nvPr/>
          </p:nvSpPr>
          <p:spPr>
            <a:xfrm>
              <a:off x="4771475" y="1577700"/>
              <a:ext cx="37700" cy="42150"/>
            </a:xfrm>
            <a:custGeom>
              <a:avLst/>
              <a:gdLst/>
              <a:ahLst/>
              <a:cxnLst/>
              <a:rect l="l" t="t" r="r" b="b"/>
              <a:pathLst>
                <a:path w="1508" h="1686" extrusionOk="0">
                  <a:moveTo>
                    <a:pt x="1508" y="0"/>
                  </a:moveTo>
                  <a:cubicBezTo>
                    <a:pt x="889" y="264"/>
                    <a:pt x="356" y="889"/>
                    <a:pt x="1" y="1685"/>
                  </a:cubicBezTo>
                  <a:lnTo>
                    <a:pt x="1508" y="1600"/>
                  </a:lnTo>
                  <a:lnTo>
                    <a:pt x="15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8"/>
            <p:cNvSpPr/>
            <p:nvPr/>
          </p:nvSpPr>
          <p:spPr>
            <a:xfrm>
              <a:off x="4746950" y="1662125"/>
              <a:ext cx="62225" cy="217700"/>
            </a:xfrm>
            <a:custGeom>
              <a:avLst/>
              <a:gdLst/>
              <a:ahLst/>
              <a:cxnLst/>
              <a:rect l="l" t="t" r="r" b="b"/>
              <a:pathLst>
                <a:path w="2489" h="8708" extrusionOk="0">
                  <a:moveTo>
                    <a:pt x="2489" y="0"/>
                  </a:moveTo>
                  <a:lnTo>
                    <a:pt x="271" y="178"/>
                  </a:lnTo>
                  <a:cubicBezTo>
                    <a:pt x="93" y="974"/>
                    <a:pt x="1" y="1777"/>
                    <a:pt x="93" y="2396"/>
                  </a:cubicBezTo>
                  <a:lnTo>
                    <a:pt x="1067" y="8708"/>
                  </a:lnTo>
                  <a:cubicBezTo>
                    <a:pt x="1422" y="7905"/>
                    <a:pt x="1955" y="7194"/>
                    <a:pt x="2489" y="6575"/>
                  </a:cubicBezTo>
                  <a:lnTo>
                    <a:pt x="2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8"/>
            <p:cNvSpPr/>
            <p:nvPr/>
          </p:nvSpPr>
          <p:spPr>
            <a:xfrm>
              <a:off x="5349025" y="1191175"/>
              <a:ext cx="470975" cy="35575"/>
            </a:xfrm>
            <a:custGeom>
              <a:avLst/>
              <a:gdLst/>
              <a:ahLst/>
              <a:cxnLst/>
              <a:rect l="l" t="t" r="r" b="b"/>
              <a:pathLst>
                <a:path w="18839" h="1423" extrusionOk="0">
                  <a:moveTo>
                    <a:pt x="1067" y="1"/>
                  </a:moveTo>
                  <a:cubicBezTo>
                    <a:pt x="442" y="1"/>
                    <a:pt x="1" y="619"/>
                    <a:pt x="1" y="1422"/>
                  </a:cubicBezTo>
                  <a:lnTo>
                    <a:pt x="18838" y="1422"/>
                  </a:lnTo>
                  <a:cubicBezTo>
                    <a:pt x="18838" y="619"/>
                    <a:pt x="18305" y="1"/>
                    <a:pt x="17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8"/>
            <p:cNvSpPr/>
            <p:nvPr/>
          </p:nvSpPr>
          <p:spPr>
            <a:xfrm>
              <a:off x="5346725" y="1422200"/>
              <a:ext cx="102200" cy="77675"/>
            </a:xfrm>
            <a:custGeom>
              <a:avLst/>
              <a:gdLst/>
              <a:ahLst/>
              <a:cxnLst/>
              <a:rect l="l" t="t" r="r" b="b"/>
              <a:pathLst>
                <a:path w="4088" h="3107" extrusionOk="0">
                  <a:moveTo>
                    <a:pt x="1159" y="178"/>
                  </a:moveTo>
                  <a:lnTo>
                    <a:pt x="1422" y="1778"/>
                  </a:lnTo>
                  <a:lnTo>
                    <a:pt x="1337" y="1863"/>
                  </a:lnTo>
                  <a:cubicBezTo>
                    <a:pt x="1159" y="1600"/>
                    <a:pt x="982" y="1422"/>
                    <a:pt x="804" y="1245"/>
                  </a:cubicBezTo>
                  <a:cubicBezTo>
                    <a:pt x="626" y="889"/>
                    <a:pt x="626" y="619"/>
                    <a:pt x="711" y="441"/>
                  </a:cubicBezTo>
                  <a:cubicBezTo>
                    <a:pt x="804" y="264"/>
                    <a:pt x="982" y="178"/>
                    <a:pt x="1159" y="178"/>
                  </a:cubicBezTo>
                  <a:close/>
                  <a:moveTo>
                    <a:pt x="1422" y="178"/>
                  </a:moveTo>
                  <a:lnTo>
                    <a:pt x="1422" y="178"/>
                  </a:lnTo>
                  <a:cubicBezTo>
                    <a:pt x="1778" y="264"/>
                    <a:pt x="2133" y="441"/>
                    <a:pt x="2581" y="711"/>
                  </a:cubicBezTo>
                  <a:lnTo>
                    <a:pt x="2581" y="797"/>
                  </a:lnTo>
                  <a:cubicBezTo>
                    <a:pt x="3114" y="1067"/>
                    <a:pt x="3377" y="1508"/>
                    <a:pt x="3555" y="1863"/>
                  </a:cubicBezTo>
                  <a:lnTo>
                    <a:pt x="1955" y="2133"/>
                  </a:lnTo>
                  <a:lnTo>
                    <a:pt x="1600" y="1778"/>
                  </a:lnTo>
                  <a:lnTo>
                    <a:pt x="1600" y="1600"/>
                  </a:lnTo>
                  <a:lnTo>
                    <a:pt x="1422" y="178"/>
                  </a:lnTo>
                  <a:close/>
                  <a:moveTo>
                    <a:pt x="3647" y="2041"/>
                  </a:moveTo>
                  <a:cubicBezTo>
                    <a:pt x="3732" y="2218"/>
                    <a:pt x="3732" y="2311"/>
                    <a:pt x="3647" y="2489"/>
                  </a:cubicBezTo>
                  <a:cubicBezTo>
                    <a:pt x="3555" y="2574"/>
                    <a:pt x="3377" y="2666"/>
                    <a:pt x="3114" y="2666"/>
                  </a:cubicBezTo>
                  <a:cubicBezTo>
                    <a:pt x="2844" y="2666"/>
                    <a:pt x="2403" y="2574"/>
                    <a:pt x="2048" y="2311"/>
                  </a:cubicBezTo>
                  <a:lnTo>
                    <a:pt x="3647" y="2041"/>
                  </a:lnTo>
                  <a:close/>
                  <a:moveTo>
                    <a:pt x="1159" y="1"/>
                  </a:moveTo>
                  <a:cubicBezTo>
                    <a:pt x="889" y="1"/>
                    <a:pt x="626" y="86"/>
                    <a:pt x="534" y="264"/>
                  </a:cubicBezTo>
                  <a:cubicBezTo>
                    <a:pt x="356" y="534"/>
                    <a:pt x="448" y="889"/>
                    <a:pt x="626" y="1330"/>
                  </a:cubicBezTo>
                  <a:cubicBezTo>
                    <a:pt x="804" y="1508"/>
                    <a:pt x="982" y="1778"/>
                    <a:pt x="1159" y="1955"/>
                  </a:cubicBezTo>
                  <a:cubicBezTo>
                    <a:pt x="1245" y="1955"/>
                    <a:pt x="1245" y="1955"/>
                    <a:pt x="1245" y="2041"/>
                  </a:cubicBezTo>
                  <a:lnTo>
                    <a:pt x="1" y="3107"/>
                  </a:lnTo>
                  <a:lnTo>
                    <a:pt x="1159" y="3107"/>
                  </a:lnTo>
                  <a:lnTo>
                    <a:pt x="1778" y="2489"/>
                  </a:lnTo>
                  <a:cubicBezTo>
                    <a:pt x="2311" y="2752"/>
                    <a:pt x="2759" y="2929"/>
                    <a:pt x="3114" y="2929"/>
                  </a:cubicBezTo>
                  <a:cubicBezTo>
                    <a:pt x="3469" y="2929"/>
                    <a:pt x="3732" y="2752"/>
                    <a:pt x="3825" y="2574"/>
                  </a:cubicBezTo>
                  <a:cubicBezTo>
                    <a:pt x="4088" y="2133"/>
                    <a:pt x="3647" y="1245"/>
                    <a:pt x="2759" y="619"/>
                  </a:cubicBezTo>
                  <a:lnTo>
                    <a:pt x="2666" y="534"/>
                  </a:lnTo>
                  <a:cubicBezTo>
                    <a:pt x="2133" y="178"/>
                    <a:pt x="1600" y="1"/>
                    <a:pt x="11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8"/>
            <p:cNvSpPr/>
            <p:nvPr/>
          </p:nvSpPr>
          <p:spPr>
            <a:xfrm>
              <a:off x="5391150" y="1591550"/>
              <a:ext cx="608700" cy="600500"/>
            </a:xfrm>
            <a:custGeom>
              <a:avLst/>
              <a:gdLst/>
              <a:ahLst/>
              <a:cxnLst/>
              <a:rect l="l" t="t" r="r" b="b"/>
              <a:pathLst>
                <a:path w="24348" h="24020" extrusionOk="0">
                  <a:moveTo>
                    <a:pt x="12177" y="3264"/>
                  </a:moveTo>
                  <a:cubicBezTo>
                    <a:pt x="14751" y="3264"/>
                    <a:pt x="17061" y="4330"/>
                    <a:pt x="18660" y="6107"/>
                  </a:cubicBezTo>
                  <a:cubicBezTo>
                    <a:pt x="20082" y="7707"/>
                    <a:pt x="20971" y="9754"/>
                    <a:pt x="20971" y="12064"/>
                  </a:cubicBezTo>
                  <a:cubicBezTo>
                    <a:pt x="20971" y="16862"/>
                    <a:pt x="17061" y="20772"/>
                    <a:pt x="12177" y="20772"/>
                  </a:cubicBezTo>
                  <a:cubicBezTo>
                    <a:pt x="7379" y="20772"/>
                    <a:pt x="3470" y="16862"/>
                    <a:pt x="3470" y="12064"/>
                  </a:cubicBezTo>
                  <a:lnTo>
                    <a:pt x="3470" y="11794"/>
                  </a:lnTo>
                  <a:cubicBezTo>
                    <a:pt x="3555" y="6996"/>
                    <a:pt x="7465" y="3264"/>
                    <a:pt x="12177" y="3264"/>
                  </a:cubicBezTo>
                  <a:close/>
                  <a:moveTo>
                    <a:pt x="10024" y="1"/>
                  </a:moveTo>
                  <a:cubicBezTo>
                    <a:pt x="9860" y="1"/>
                    <a:pt x="9685" y="51"/>
                    <a:pt x="9512" y="157"/>
                  </a:cubicBezTo>
                  <a:lnTo>
                    <a:pt x="8708" y="598"/>
                  </a:lnTo>
                  <a:lnTo>
                    <a:pt x="7202" y="1487"/>
                  </a:lnTo>
                  <a:cubicBezTo>
                    <a:pt x="6846" y="1757"/>
                    <a:pt x="6668" y="2290"/>
                    <a:pt x="6846" y="2731"/>
                  </a:cubicBezTo>
                  <a:cubicBezTo>
                    <a:pt x="6491" y="2908"/>
                    <a:pt x="6221" y="3086"/>
                    <a:pt x="5865" y="3264"/>
                  </a:cubicBezTo>
                  <a:lnTo>
                    <a:pt x="5510" y="2908"/>
                  </a:lnTo>
                  <a:cubicBezTo>
                    <a:pt x="5319" y="2718"/>
                    <a:pt x="5060" y="2625"/>
                    <a:pt x="4799" y="2625"/>
                  </a:cubicBezTo>
                  <a:cubicBezTo>
                    <a:pt x="4458" y="2625"/>
                    <a:pt x="4112" y="2784"/>
                    <a:pt x="3910" y="3086"/>
                  </a:cubicBezTo>
                  <a:lnTo>
                    <a:pt x="2666" y="5396"/>
                  </a:lnTo>
                  <a:cubicBezTo>
                    <a:pt x="2403" y="5752"/>
                    <a:pt x="2489" y="6377"/>
                    <a:pt x="2844" y="6640"/>
                  </a:cubicBezTo>
                  <a:cubicBezTo>
                    <a:pt x="2666" y="6996"/>
                    <a:pt x="2489" y="7266"/>
                    <a:pt x="2403" y="7621"/>
                  </a:cubicBezTo>
                  <a:lnTo>
                    <a:pt x="1778" y="7444"/>
                  </a:lnTo>
                  <a:cubicBezTo>
                    <a:pt x="1723" y="7435"/>
                    <a:pt x="1669" y="7431"/>
                    <a:pt x="1614" y="7431"/>
                  </a:cubicBezTo>
                  <a:cubicBezTo>
                    <a:pt x="1054" y="7431"/>
                    <a:pt x="534" y="7853"/>
                    <a:pt x="534" y="8417"/>
                  </a:cubicBezTo>
                  <a:lnTo>
                    <a:pt x="534" y="10465"/>
                  </a:lnTo>
                  <a:lnTo>
                    <a:pt x="534" y="11083"/>
                  </a:lnTo>
                  <a:cubicBezTo>
                    <a:pt x="534" y="11083"/>
                    <a:pt x="626" y="11175"/>
                    <a:pt x="626" y="11261"/>
                  </a:cubicBezTo>
                  <a:cubicBezTo>
                    <a:pt x="626" y="11531"/>
                    <a:pt x="804" y="11794"/>
                    <a:pt x="1067" y="11886"/>
                  </a:cubicBezTo>
                  <a:cubicBezTo>
                    <a:pt x="1159" y="11972"/>
                    <a:pt x="1337" y="11972"/>
                    <a:pt x="1422" y="11972"/>
                  </a:cubicBezTo>
                  <a:lnTo>
                    <a:pt x="1422" y="12064"/>
                  </a:lnTo>
                  <a:cubicBezTo>
                    <a:pt x="1422" y="12419"/>
                    <a:pt x="1422" y="12775"/>
                    <a:pt x="1515" y="13130"/>
                  </a:cubicBezTo>
                  <a:lnTo>
                    <a:pt x="889" y="13308"/>
                  </a:lnTo>
                  <a:cubicBezTo>
                    <a:pt x="271" y="13486"/>
                    <a:pt x="1" y="14197"/>
                    <a:pt x="356" y="14730"/>
                  </a:cubicBezTo>
                  <a:lnTo>
                    <a:pt x="1692" y="16948"/>
                  </a:lnTo>
                  <a:cubicBezTo>
                    <a:pt x="1824" y="17280"/>
                    <a:pt x="2152" y="17463"/>
                    <a:pt x="2492" y="17463"/>
                  </a:cubicBezTo>
                  <a:cubicBezTo>
                    <a:pt x="2610" y="17463"/>
                    <a:pt x="2730" y="17441"/>
                    <a:pt x="2844" y="17395"/>
                  </a:cubicBezTo>
                  <a:cubicBezTo>
                    <a:pt x="3022" y="17751"/>
                    <a:pt x="3292" y="18014"/>
                    <a:pt x="3470" y="18369"/>
                  </a:cubicBezTo>
                  <a:lnTo>
                    <a:pt x="3114" y="18725"/>
                  </a:lnTo>
                  <a:cubicBezTo>
                    <a:pt x="2581" y="19172"/>
                    <a:pt x="2759" y="19969"/>
                    <a:pt x="3292" y="20324"/>
                  </a:cubicBezTo>
                  <a:lnTo>
                    <a:pt x="5510" y="21568"/>
                  </a:lnTo>
                  <a:cubicBezTo>
                    <a:pt x="5678" y="21669"/>
                    <a:pt x="5858" y="21720"/>
                    <a:pt x="6036" y="21720"/>
                  </a:cubicBezTo>
                  <a:cubicBezTo>
                    <a:pt x="6333" y="21720"/>
                    <a:pt x="6624" y="21580"/>
                    <a:pt x="6846" y="21305"/>
                  </a:cubicBezTo>
                  <a:cubicBezTo>
                    <a:pt x="7109" y="21483"/>
                    <a:pt x="7465" y="21660"/>
                    <a:pt x="7820" y="21838"/>
                  </a:cubicBezTo>
                  <a:lnTo>
                    <a:pt x="7642" y="22371"/>
                  </a:lnTo>
                  <a:cubicBezTo>
                    <a:pt x="7465" y="22990"/>
                    <a:pt x="7998" y="23615"/>
                    <a:pt x="8623" y="23615"/>
                  </a:cubicBezTo>
                  <a:lnTo>
                    <a:pt x="11196" y="23615"/>
                  </a:lnTo>
                  <a:cubicBezTo>
                    <a:pt x="11730" y="23615"/>
                    <a:pt x="12177" y="23260"/>
                    <a:pt x="12177" y="22812"/>
                  </a:cubicBezTo>
                  <a:cubicBezTo>
                    <a:pt x="12618" y="22812"/>
                    <a:pt x="12974" y="22727"/>
                    <a:pt x="13329" y="22727"/>
                  </a:cubicBezTo>
                  <a:lnTo>
                    <a:pt x="13507" y="23260"/>
                  </a:lnTo>
                  <a:cubicBezTo>
                    <a:pt x="13574" y="23709"/>
                    <a:pt x="13967" y="24020"/>
                    <a:pt x="14415" y="24020"/>
                  </a:cubicBezTo>
                  <a:cubicBezTo>
                    <a:pt x="14583" y="24020"/>
                    <a:pt x="14759" y="23975"/>
                    <a:pt x="14928" y="23878"/>
                  </a:cubicBezTo>
                  <a:lnTo>
                    <a:pt x="17153" y="22549"/>
                  </a:lnTo>
                  <a:cubicBezTo>
                    <a:pt x="17594" y="22371"/>
                    <a:pt x="17772" y="21838"/>
                    <a:pt x="17594" y="21305"/>
                  </a:cubicBezTo>
                  <a:cubicBezTo>
                    <a:pt x="17864" y="21127"/>
                    <a:pt x="18220" y="20950"/>
                    <a:pt x="18483" y="20772"/>
                  </a:cubicBezTo>
                  <a:lnTo>
                    <a:pt x="18930" y="21127"/>
                  </a:lnTo>
                  <a:cubicBezTo>
                    <a:pt x="19121" y="21318"/>
                    <a:pt x="19380" y="21410"/>
                    <a:pt x="19633" y="21410"/>
                  </a:cubicBezTo>
                  <a:cubicBezTo>
                    <a:pt x="19965" y="21410"/>
                    <a:pt x="20288" y="21252"/>
                    <a:pt x="20437" y="20950"/>
                  </a:cubicBezTo>
                  <a:lnTo>
                    <a:pt x="21774" y="18639"/>
                  </a:lnTo>
                  <a:cubicBezTo>
                    <a:pt x="22037" y="18284"/>
                    <a:pt x="21951" y="17658"/>
                    <a:pt x="21504" y="17395"/>
                  </a:cubicBezTo>
                  <a:cubicBezTo>
                    <a:pt x="21681" y="17125"/>
                    <a:pt x="21859" y="16770"/>
                    <a:pt x="22037" y="16414"/>
                  </a:cubicBezTo>
                  <a:lnTo>
                    <a:pt x="22570" y="16592"/>
                  </a:lnTo>
                  <a:cubicBezTo>
                    <a:pt x="22653" y="16616"/>
                    <a:pt x="22736" y="16627"/>
                    <a:pt x="22817" y="16627"/>
                  </a:cubicBezTo>
                  <a:cubicBezTo>
                    <a:pt x="23349" y="16627"/>
                    <a:pt x="23814" y="16155"/>
                    <a:pt x="23814" y="15618"/>
                  </a:cubicBezTo>
                  <a:lnTo>
                    <a:pt x="23814" y="13038"/>
                  </a:lnTo>
                  <a:cubicBezTo>
                    <a:pt x="23814" y="12505"/>
                    <a:pt x="23458" y="12064"/>
                    <a:pt x="22925" y="12064"/>
                  </a:cubicBezTo>
                  <a:lnTo>
                    <a:pt x="22925" y="10905"/>
                  </a:lnTo>
                  <a:lnTo>
                    <a:pt x="23458" y="10728"/>
                  </a:lnTo>
                  <a:cubicBezTo>
                    <a:pt x="24084" y="10642"/>
                    <a:pt x="24347" y="9931"/>
                    <a:pt x="24084" y="9306"/>
                  </a:cubicBezTo>
                  <a:lnTo>
                    <a:pt x="23814" y="8950"/>
                  </a:lnTo>
                  <a:lnTo>
                    <a:pt x="22748" y="7088"/>
                  </a:lnTo>
                  <a:cubicBezTo>
                    <a:pt x="22552" y="6756"/>
                    <a:pt x="22209" y="6572"/>
                    <a:pt x="21861" y="6572"/>
                  </a:cubicBezTo>
                  <a:cubicBezTo>
                    <a:pt x="21740" y="6572"/>
                    <a:pt x="21619" y="6594"/>
                    <a:pt x="21504" y="6640"/>
                  </a:cubicBezTo>
                  <a:cubicBezTo>
                    <a:pt x="21326" y="6285"/>
                    <a:pt x="21148" y="6022"/>
                    <a:pt x="20885" y="5666"/>
                  </a:cubicBezTo>
                  <a:lnTo>
                    <a:pt x="21326" y="5311"/>
                  </a:lnTo>
                  <a:cubicBezTo>
                    <a:pt x="21774" y="4863"/>
                    <a:pt x="21681" y="4067"/>
                    <a:pt x="21148" y="3797"/>
                  </a:cubicBezTo>
                  <a:lnTo>
                    <a:pt x="18838" y="2468"/>
                  </a:lnTo>
                  <a:cubicBezTo>
                    <a:pt x="18660" y="2375"/>
                    <a:pt x="18575" y="2290"/>
                    <a:pt x="18397" y="2290"/>
                  </a:cubicBezTo>
                  <a:cubicBezTo>
                    <a:pt x="18042" y="2290"/>
                    <a:pt x="17772" y="2468"/>
                    <a:pt x="17594" y="2731"/>
                  </a:cubicBezTo>
                  <a:cubicBezTo>
                    <a:pt x="17239" y="2553"/>
                    <a:pt x="16976" y="2375"/>
                    <a:pt x="16620" y="2197"/>
                  </a:cubicBezTo>
                  <a:lnTo>
                    <a:pt x="16705" y="1664"/>
                  </a:lnTo>
                  <a:cubicBezTo>
                    <a:pt x="16883" y="1046"/>
                    <a:pt x="16442" y="420"/>
                    <a:pt x="15817" y="420"/>
                  </a:cubicBezTo>
                  <a:lnTo>
                    <a:pt x="13151" y="420"/>
                  </a:lnTo>
                  <a:cubicBezTo>
                    <a:pt x="12711" y="420"/>
                    <a:pt x="12263" y="776"/>
                    <a:pt x="12177" y="1224"/>
                  </a:cubicBezTo>
                  <a:cubicBezTo>
                    <a:pt x="11822" y="1224"/>
                    <a:pt x="11467" y="1309"/>
                    <a:pt x="11111" y="1309"/>
                  </a:cubicBezTo>
                  <a:lnTo>
                    <a:pt x="10933" y="776"/>
                  </a:lnTo>
                  <a:cubicBezTo>
                    <a:pt x="10933" y="598"/>
                    <a:pt x="10841" y="420"/>
                    <a:pt x="10663" y="335"/>
                  </a:cubicBezTo>
                  <a:cubicBezTo>
                    <a:pt x="10504" y="120"/>
                    <a:pt x="10277" y="1"/>
                    <a:pt x="10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8"/>
            <p:cNvSpPr/>
            <p:nvPr/>
          </p:nvSpPr>
          <p:spPr>
            <a:xfrm>
              <a:off x="5568875" y="1764300"/>
              <a:ext cx="255550" cy="255400"/>
            </a:xfrm>
            <a:custGeom>
              <a:avLst/>
              <a:gdLst/>
              <a:ahLst/>
              <a:cxnLst/>
              <a:rect l="l" t="t" r="r" b="b"/>
              <a:pathLst>
                <a:path w="10222" h="10216" extrusionOk="0">
                  <a:moveTo>
                    <a:pt x="5068" y="1422"/>
                  </a:moveTo>
                  <a:cubicBezTo>
                    <a:pt x="6846" y="1422"/>
                    <a:pt x="8267" y="2574"/>
                    <a:pt x="8708" y="4173"/>
                  </a:cubicBezTo>
                  <a:cubicBezTo>
                    <a:pt x="8800" y="4443"/>
                    <a:pt x="8800" y="4799"/>
                    <a:pt x="8800" y="5154"/>
                  </a:cubicBezTo>
                  <a:cubicBezTo>
                    <a:pt x="8800" y="7194"/>
                    <a:pt x="7109" y="8794"/>
                    <a:pt x="5068" y="8794"/>
                  </a:cubicBezTo>
                  <a:cubicBezTo>
                    <a:pt x="3021" y="8794"/>
                    <a:pt x="1422" y="7194"/>
                    <a:pt x="1422" y="5154"/>
                  </a:cubicBezTo>
                  <a:lnTo>
                    <a:pt x="1422" y="4528"/>
                  </a:lnTo>
                  <a:cubicBezTo>
                    <a:pt x="1692" y="2751"/>
                    <a:pt x="3199" y="1422"/>
                    <a:pt x="5068" y="1422"/>
                  </a:cubicBezTo>
                  <a:close/>
                  <a:moveTo>
                    <a:pt x="5068" y="0"/>
                  </a:moveTo>
                  <a:cubicBezTo>
                    <a:pt x="2403" y="0"/>
                    <a:pt x="270" y="2040"/>
                    <a:pt x="0" y="4621"/>
                  </a:cubicBezTo>
                  <a:lnTo>
                    <a:pt x="0" y="5154"/>
                  </a:lnTo>
                  <a:cubicBezTo>
                    <a:pt x="0" y="7905"/>
                    <a:pt x="2225" y="10215"/>
                    <a:pt x="5068" y="10215"/>
                  </a:cubicBezTo>
                  <a:cubicBezTo>
                    <a:pt x="7912" y="10215"/>
                    <a:pt x="10222" y="7905"/>
                    <a:pt x="10222" y="5154"/>
                  </a:cubicBezTo>
                  <a:cubicBezTo>
                    <a:pt x="10222" y="4799"/>
                    <a:pt x="10222" y="4443"/>
                    <a:pt x="10130" y="4088"/>
                  </a:cubicBezTo>
                  <a:cubicBezTo>
                    <a:pt x="9596" y="1777"/>
                    <a:pt x="7556" y="0"/>
                    <a:pt x="5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8"/>
            <p:cNvSpPr/>
            <p:nvPr/>
          </p:nvSpPr>
          <p:spPr>
            <a:xfrm>
              <a:off x="5755450" y="1708675"/>
              <a:ext cx="46775" cy="46750"/>
            </a:xfrm>
            <a:custGeom>
              <a:avLst/>
              <a:gdLst/>
              <a:ahLst/>
              <a:cxnLst/>
              <a:rect l="l" t="t" r="r" b="b"/>
              <a:pathLst>
                <a:path w="1871" h="1870" extrusionOk="0">
                  <a:moveTo>
                    <a:pt x="982" y="0"/>
                  </a:moveTo>
                  <a:cubicBezTo>
                    <a:pt x="449" y="0"/>
                    <a:pt x="1" y="356"/>
                    <a:pt x="1" y="889"/>
                  </a:cubicBezTo>
                  <a:cubicBezTo>
                    <a:pt x="1" y="1422"/>
                    <a:pt x="449" y="1870"/>
                    <a:pt x="982" y="1870"/>
                  </a:cubicBezTo>
                  <a:cubicBezTo>
                    <a:pt x="1423" y="1870"/>
                    <a:pt x="1870" y="1422"/>
                    <a:pt x="1870" y="889"/>
                  </a:cubicBezTo>
                  <a:cubicBezTo>
                    <a:pt x="1870" y="356"/>
                    <a:pt x="1423" y="0"/>
                    <a:pt x="9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8"/>
            <p:cNvSpPr/>
            <p:nvPr/>
          </p:nvSpPr>
          <p:spPr>
            <a:xfrm>
              <a:off x="5835425" y="1795400"/>
              <a:ext cx="53350" cy="48900"/>
            </a:xfrm>
            <a:custGeom>
              <a:avLst/>
              <a:gdLst/>
              <a:ahLst/>
              <a:cxnLst/>
              <a:rect l="l" t="t" r="r" b="b"/>
              <a:pathLst>
                <a:path w="2134" h="1956" extrusionOk="0">
                  <a:moveTo>
                    <a:pt x="1067" y="0"/>
                  </a:moveTo>
                  <a:cubicBezTo>
                    <a:pt x="804" y="0"/>
                    <a:pt x="534" y="86"/>
                    <a:pt x="356" y="356"/>
                  </a:cubicBezTo>
                  <a:cubicBezTo>
                    <a:pt x="1" y="796"/>
                    <a:pt x="93" y="1330"/>
                    <a:pt x="449" y="1685"/>
                  </a:cubicBezTo>
                  <a:cubicBezTo>
                    <a:pt x="712" y="1863"/>
                    <a:pt x="982" y="1955"/>
                    <a:pt x="1245" y="1955"/>
                  </a:cubicBezTo>
                  <a:cubicBezTo>
                    <a:pt x="1422" y="1863"/>
                    <a:pt x="1693" y="1777"/>
                    <a:pt x="1778" y="1600"/>
                  </a:cubicBezTo>
                  <a:cubicBezTo>
                    <a:pt x="2133" y="1152"/>
                    <a:pt x="2048" y="619"/>
                    <a:pt x="1693" y="263"/>
                  </a:cubicBezTo>
                  <a:cubicBezTo>
                    <a:pt x="1515" y="86"/>
                    <a:pt x="1337"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8"/>
            <p:cNvSpPr/>
            <p:nvPr/>
          </p:nvSpPr>
          <p:spPr>
            <a:xfrm>
              <a:off x="5844325" y="1917175"/>
              <a:ext cx="51200" cy="47400"/>
            </a:xfrm>
            <a:custGeom>
              <a:avLst/>
              <a:gdLst/>
              <a:ahLst/>
              <a:cxnLst/>
              <a:rect l="l" t="t" r="r" b="b"/>
              <a:pathLst>
                <a:path w="2048" h="1896" extrusionOk="0">
                  <a:moveTo>
                    <a:pt x="962" y="0"/>
                  </a:moveTo>
                  <a:cubicBezTo>
                    <a:pt x="910" y="0"/>
                    <a:pt x="857" y="4"/>
                    <a:pt x="803" y="13"/>
                  </a:cubicBezTo>
                  <a:cubicBezTo>
                    <a:pt x="356" y="105"/>
                    <a:pt x="0" y="546"/>
                    <a:pt x="93" y="1079"/>
                  </a:cubicBezTo>
                  <a:cubicBezTo>
                    <a:pt x="169" y="1559"/>
                    <a:pt x="540" y="1895"/>
                    <a:pt x="1002" y="1895"/>
                  </a:cubicBezTo>
                  <a:cubicBezTo>
                    <a:pt x="1053" y="1895"/>
                    <a:pt x="1106" y="1891"/>
                    <a:pt x="1159" y="1882"/>
                  </a:cubicBezTo>
                  <a:cubicBezTo>
                    <a:pt x="1692" y="1790"/>
                    <a:pt x="2047" y="1257"/>
                    <a:pt x="1955" y="816"/>
                  </a:cubicBezTo>
                  <a:cubicBezTo>
                    <a:pt x="1878" y="336"/>
                    <a:pt x="1438"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8"/>
            <p:cNvSpPr/>
            <p:nvPr/>
          </p:nvSpPr>
          <p:spPr>
            <a:xfrm>
              <a:off x="5771100" y="2014350"/>
              <a:ext cx="53325" cy="48525"/>
            </a:xfrm>
            <a:custGeom>
              <a:avLst/>
              <a:gdLst/>
              <a:ahLst/>
              <a:cxnLst/>
              <a:rect l="l" t="t" r="r" b="b"/>
              <a:pathLst>
                <a:path w="2133" h="1941" extrusionOk="0">
                  <a:moveTo>
                    <a:pt x="1042" y="0"/>
                  </a:moveTo>
                  <a:cubicBezTo>
                    <a:pt x="701" y="0"/>
                    <a:pt x="356" y="180"/>
                    <a:pt x="178" y="483"/>
                  </a:cubicBezTo>
                  <a:cubicBezTo>
                    <a:pt x="0" y="924"/>
                    <a:pt x="86" y="1550"/>
                    <a:pt x="534" y="1813"/>
                  </a:cubicBezTo>
                  <a:cubicBezTo>
                    <a:pt x="705" y="1900"/>
                    <a:pt x="877" y="1940"/>
                    <a:pt x="1040" y="1940"/>
                  </a:cubicBezTo>
                  <a:cubicBezTo>
                    <a:pt x="1382" y="1940"/>
                    <a:pt x="1685" y="1761"/>
                    <a:pt x="1863" y="1457"/>
                  </a:cubicBezTo>
                  <a:cubicBezTo>
                    <a:pt x="2133" y="924"/>
                    <a:pt x="1955" y="391"/>
                    <a:pt x="1507" y="128"/>
                  </a:cubicBezTo>
                  <a:cubicBezTo>
                    <a:pt x="1365" y="41"/>
                    <a:pt x="1204" y="0"/>
                    <a:pt x="10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8"/>
            <p:cNvSpPr/>
            <p:nvPr/>
          </p:nvSpPr>
          <p:spPr>
            <a:xfrm>
              <a:off x="5653275" y="2042800"/>
              <a:ext cx="53350" cy="47225"/>
            </a:xfrm>
            <a:custGeom>
              <a:avLst/>
              <a:gdLst/>
              <a:ahLst/>
              <a:cxnLst/>
              <a:rect l="l" t="t" r="r" b="b"/>
              <a:pathLst>
                <a:path w="2134" h="1889" extrusionOk="0">
                  <a:moveTo>
                    <a:pt x="1052" y="0"/>
                  </a:moveTo>
                  <a:cubicBezTo>
                    <a:pt x="941" y="0"/>
                    <a:pt x="826" y="18"/>
                    <a:pt x="711" y="56"/>
                  </a:cubicBezTo>
                  <a:cubicBezTo>
                    <a:pt x="271" y="234"/>
                    <a:pt x="1" y="767"/>
                    <a:pt x="178" y="1300"/>
                  </a:cubicBezTo>
                  <a:cubicBezTo>
                    <a:pt x="318" y="1647"/>
                    <a:pt x="679" y="1889"/>
                    <a:pt x="1044" y="1889"/>
                  </a:cubicBezTo>
                  <a:cubicBezTo>
                    <a:pt x="1143" y="1889"/>
                    <a:pt x="1242" y="1871"/>
                    <a:pt x="1337" y="1833"/>
                  </a:cubicBezTo>
                  <a:cubicBezTo>
                    <a:pt x="1870" y="1656"/>
                    <a:pt x="2133" y="1122"/>
                    <a:pt x="1955" y="589"/>
                  </a:cubicBezTo>
                  <a:cubicBezTo>
                    <a:pt x="1816" y="238"/>
                    <a:pt x="1457" y="0"/>
                    <a:pt x="1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8"/>
            <p:cNvSpPr/>
            <p:nvPr/>
          </p:nvSpPr>
          <p:spPr>
            <a:xfrm>
              <a:off x="5544525" y="1987200"/>
              <a:ext cx="53325" cy="49500"/>
            </a:xfrm>
            <a:custGeom>
              <a:avLst/>
              <a:gdLst/>
              <a:ahLst/>
              <a:cxnLst/>
              <a:rect l="l" t="t" r="r" b="b"/>
              <a:pathLst>
                <a:path w="2133" h="1980" extrusionOk="0">
                  <a:moveTo>
                    <a:pt x="1094" y="1"/>
                  </a:moveTo>
                  <a:cubicBezTo>
                    <a:pt x="683" y="1"/>
                    <a:pt x="319" y="258"/>
                    <a:pt x="178" y="681"/>
                  </a:cubicBezTo>
                  <a:cubicBezTo>
                    <a:pt x="0" y="1122"/>
                    <a:pt x="263" y="1747"/>
                    <a:pt x="711" y="1925"/>
                  </a:cubicBezTo>
                  <a:cubicBezTo>
                    <a:pt x="822" y="1962"/>
                    <a:pt x="932" y="1979"/>
                    <a:pt x="1039" y="1979"/>
                  </a:cubicBezTo>
                  <a:cubicBezTo>
                    <a:pt x="1450" y="1979"/>
                    <a:pt x="1814" y="1722"/>
                    <a:pt x="1955" y="1299"/>
                  </a:cubicBezTo>
                  <a:cubicBezTo>
                    <a:pt x="2133" y="858"/>
                    <a:pt x="1863" y="233"/>
                    <a:pt x="1422" y="55"/>
                  </a:cubicBezTo>
                  <a:cubicBezTo>
                    <a:pt x="1311" y="18"/>
                    <a:pt x="1201"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8"/>
            <p:cNvSpPr/>
            <p:nvPr/>
          </p:nvSpPr>
          <p:spPr>
            <a:xfrm>
              <a:off x="5497775" y="1876700"/>
              <a:ext cx="53350" cy="48450"/>
            </a:xfrm>
            <a:custGeom>
              <a:avLst/>
              <a:gdLst/>
              <a:ahLst/>
              <a:cxnLst/>
              <a:rect l="l" t="t" r="r" b="b"/>
              <a:pathLst>
                <a:path w="2134" h="1938" extrusionOk="0">
                  <a:moveTo>
                    <a:pt x="1046" y="1"/>
                  </a:moveTo>
                  <a:cubicBezTo>
                    <a:pt x="873" y="1"/>
                    <a:pt x="694" y="45"/>
                    <a:pt x="534" y="125"/>
                  </a:cubicBezTo>
                  <a:cubicBezTo>
                    <a:pt x="449" y="210"/>
                    <a:pt x="356" y="210"/>
                    <a:pt x="356" y="303"/>
                  </a:cubicBezTo>
                  <a:cubicBezTo>
                    <a:pt x="1" y="566"/>
                    <a:pt x="1" y="1099"/>
                    <a:pt x="178" y="1454"/>
                  </a:cubicBezTo>
                  <a:cubicBezTo>
                    <a:pt x="362" y="1758"/>
                    <a:pt x="705" y="1937"/>
                    <a:pt x="1046" y="1937"/>
                  </a:cubicBezTo>
                  <a:cubicBezTo>
                    <a:pt x="1209" y="1937"/>
                    <a:pt x="1371" y="1897"/>
                    <a:pt x="1515" y="1810"/>
                  </a:cubicBezTo>
                  <a:cubicBezTo>
                    <a:pt x="1956" y="1547"/>
                    <a:pt x="2133" y="921"/>
                    <a:pt x="1870" y="480"/>
                  </a:cubicBezTo>
                  <a:lnTo>
                    <a:pt x="1600" y="210"/>
                  </a:lnTo>
                  <a:cubicBezTo>
                    <a:pt x="1456" y="66"/>
                    <a:pt x="1256" y="1"/>
                    <a:pt x="1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8"/>
            <p:cNvSpPr/>
            <p:nvPr/>
          </p:nvSpPr>
          <p:spPr>
            <a:xfrm>
              <a:off x="5531200" y="1761675"/>
              <a:ext cx="53325" cy="47400"/>
            </a:xfrm>
            <a:custGeom>
              <a:avLst/>
              <a:gdLst/>
              <a:ahLst/>
              <a:cxnLst/>
              <a:rect l="l" t="t" r="r" b="b"/>
              <a:pathLst>
                <a:path w="2133" h="1896" extrusionOk="0">
                  <a:moveTo>
                    <a:pt x="1083" y="0"/>
                  </a:moveTo>
                  <a:cubicBezTo>
                    <a:pt x="608" y="0"/>
                    <a:pt x="169" y="328"/>
                    <a:pt x="85" y="724"/>
                  </a:cubicBezTo>
                  <a:cubicBezTo>
                    <a:pt x="0" y="1257"/>
                    <a:pt x="356" y="1790"/>
                    <a:pt x="889" y="1882"/>
                  </a:cubicBezTo>
                  <a:cubicBezTo>
                    <a:pt x="942" y="1891"/>
                    <a:pt x="994" y="1895"/>
                    <a:pt x="1045" y="1895"/>
                  </a:cubicBezTo>
                  <a:cubicBezTo>
                    <a:pt x="1506" y="1895"/>
                    <a:pt x="1872" y="1559"/>
                    <a:pt x="1955" y="1079"/>
                  </a:cubicBezTo>
                  <a:cubicBezTo>
                    <a:pt x="2133" y="546"/>
                    <a:pt x="1777" y="105"/>
                    <a:pt x="1244" y="13"/>
                  </a:cubicBezTo>
                  <a:cubicBezTo>
                    <a:pt x="1190" y="4"/>
                    <a:pt x="1137" y="0"/>
                    <a:pt x="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8"/>
            <p:cNvSpPr/>
            <p:nvPr/>
          </p:nvSpPr>
          <p:spPr>
            <a:xfrm>
              <a:off x="5631075" y="1694175"/>
              <a:ext cx="53325" cy="47600"/>
            </a:xfrm>
            <a:custGeom>
              <a:avLst/>
              <a:gdLst/>
              <a:ahLst/>
              <a:cxnLst/>
              <a:rect l="l" t="t" r="r" b="b"/>
              <a:pathLst>
                <a:path w="2133" h="1904" extrusionOk="0">
                  <a:moveTo>
                    <a:pt x="1092" y="0"/>
                  </a:moveTo>
                  <a:cubicBezTo>
                    <a:pt x="867" y="0"/>
                    <a:pt x="640" y="70"/>
                    <a:pt x="448" y="225"/>
                  </a:cubicBezTo>
                  <a:cubicBezTo>
                    <a:pt x="92" y="580"/>
                    <a:pt x="0" y="1206"/>
                    <a:pt x="355" y="1561"/>
                  </a:cubicBezTo>
                  <a:cubicBezTo>
                    <a:pt x="543" y="1794"/>
                    <a:pt x="805" y="1903"/>
                    <a:pt x="1063" y="1903"/>
                  </a:cubicBezTo>
                  <a:cubicBezTo>
                    <a:pt x="1295" y="1903"/>
                    <a:pt x="1524" y="1815"/>
                    <a:pt x="1692" y="1647"/>
                  </a:cubicBezTo>
                  <a:cubicBezTo>
                    <a:pt x="2133" y="1384"/>
                    <a:pt x="2133" y="758"/>
                    <a:pt x="1870" y="317"/>
                  </a:cubicBezTo>
                  <a:cubicBezTo>
                    <a:pt x="1669" y="117"/>
                    <a:pt x="1383" y="0"/>
                    <a:pt x="10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8"/>
            <p:cNvSpPr/>
            <p:nvPr/>
          </p:nvSpPr>
          <p:spPr>
            <a:xfrm>
              <a:off x="5646700" y="1844275"/>
              <a:ext cx="97775" cy="95450"/>
            </a:xfrm>
            <a:custGeom>
              <a:avLst/>
              <a:gdLst/>
              <a:ahLst/>
              <a:cxnLst/>
              <a:rect l="l" t="t" r="r" b="b"/>
              <a:pathLst>
                <a:path w="3911" h="3818" extrusionOk="0">
                  <a:moveTo>
                    <a:pt x="1955" y="0"/>
                  </a:moveTo>
                  <a:cubicBezTo>
                    <a:pt x="1152" y="0"/>
                    <a:pt x="441" y="533"/>
                    <a:pt x="178" y="1244"/>
                  </a:cubicBezTo>
                  <a:cubicBezTo>
                    <a:pt x="86" y="1507"/>
                    <a:pt x="1" y="1685"/>
                    <a:pt x="1" y="1955"/>
                  </a:cubicBezTo>
                  <a:cubicBezTo>
                    <a:pt x="1" y="3021"/>
                    <a:pt x="889" y="3817"/>
                    <a:pt x="1955" y="3817"/>
                  </a:cubicBezTo>
                  <a:cubicBezTo>
                    <a:pt x="3022" y="3817"/>
                    <a:pt x="3910" y="3021"/>
                    <a:pt x="3910" y="1955"/>
                  </a:cubicBezTo>
                  <a:cubicBezTo>
                    <a:pt x="3910" y="1600"/>
                    <a:pt x="3818" y="1329"/>
                    <a:pt x="3733" y="1066"/>
                  </a:cubicBezTo>
                  <a:cubicBezTo>
                    <a:pt x="3377" y="441"/>
                    <a:pt x="2752" y="0"/>
                    <a:pt x="19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8"/>
            <p:cNvSpPr/>
            <p:nvPr/>
          </p:nvSpPr>
          <p:spPr>
            <a:xfrm>
              <a:off x="5551100" y="1504300"/>
              <a:ext cx="368775" cy="77875"/>
            </a:xfrm>
            <a:custGeom>
              <a:avLst/>
              <a:gdLst/>
              <a:ahLst/>
              <a:cxnLst/>
              <a:rect l="l" t="t" r="r" b="b"/>
              <a:pathLst>
                <a:path w="14751" h="3115" extrusionOk="0">
                  <a:moveTo>
                    <a:pt x="356" y="1"/>
                  </a:moveTo>
                  <a:cubicBezTo>
                    <a:pt x="270" y="1"/>
                    <a:pt x="93" y="1"/>
                    <a:pt x="0" y="93"/>
                  </a:cubicBezTo>
                  <a:lnTo>
                    <a:pt x="0" y="889"/>
                  </a:lnTo>
                  <a:lnTo>
                    <a:pt x="0" y="3114"/>
                  </a:lnTo>
                  <a:cubicBezTo>
                    <a:pt x="1955" y="2489"/>
                    <a:pt x="4265" y="2226"/>
                    <a:pt x="6668" y="2226"/>
                  </a:cubicBezTo>
                  <a:cubicBezTo>
                    <a:pt x="8530" y="2226"/>
                    <a:pt x="10222" y="2403"/>
                    <a:pt x="11729" y="2581"/>
                  </a:cubicBezTo>
                  <a:cubicBezTo>
                    <a:pt x="12532" y="2759"/>
                    <a:pt x="13243" y="2844"/>
                    <a:pt x="13862" y="3022"/>
                  </a:cubicBezTo>
                  <a:lnTo>
                    <a:pt x="14039" y="3022"/>
                  </a:lnTo>
                  <a:cubicBezTo>
                    <a:pt x="14310" y="3022"/>
                    <a:pt x="14487" y="2844"/>
                    <a:pt x="14573" y="2666"/>
                  </a:cubicBezTo>
                  <a:cubicBezTo>
                    <a:pt x="14750" y="2403"/>
                    <a:pt x="14750" y="2133"/>
                    <a:pt x="14665" y="1956"/>
                  </a:cubicBezTo>
                  <a:lnTo>
                    <a:pt x="14573" y="1778"/>
                  </a:lnTo>
                  <a:cubicBezTo>
                    <a:pt x="13954" y="804"/>
                    <a:pt x="12888" y="178"/>
                    <a:pt x="11644" y="93"/>
                  </a:cubicBezTo>
                  <a:lnTo>
                    <a:pt x="11466" y="93"/>
                  </a:lnTo>
                  <a:lnTo>
                    <a:pt x="3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8"/>
            <p:cNvSpPr/>
            <p:nvPr/>
          </p:nvSpPr>
          <p:spPr>
            <a:xfrm>
              <a:off x="5260175" y="1506625"/>
              <a:ext cx="275475" cy="288800"/>
            </a:xfrm>
            <a:custGeom>
              <a:avLst/>
              <a:gdLst/>
              <a:ahLst/>
              <a:cxnLst/>
              <a:rect l="l" t="t" r="r" b="b"/>
              <a:pathLst>
                <a:path w="11019" h="11552" extrusionOk="0">
                  <a:moveTo>
                    <a:pt x="3640" y="0"/>
                  </a:moveTo>
                  <a:lnTo>
                    <a:pt x="2133" y="85"/>
                  </a:lnTo>
                  <a:lnTo>
                    <a:pt x="1422" y="3021"/>
                  </a:lnTo>
                  <a:lnTo>
                    <a:pt x="1422" y="3107"/>
                  </a:lnTo>
                  <a:lnTo>
                    <a:pt x="975" y="4884"/>
                  </a:lnTo>
                  <a:lnTo>
                    <a:pt x="889" y="4884"/>
                  </a:lnTo>
                  <a:lnTo>
                    <a:pt x="356" y="9149"/>
                  </a:lnTo>
                  <a:lnTo>
                    <a:pt x="1" y="11551"/>
                  </a:lnTo>
                  <a:lnTo>
                    <a:pt x="3377" y="11551"/>
                  </a:lnTo>
                  <a:cubicBezTo>
                    <a:pt x="6398" y="5239"/>
                    <a:pt x="10038" y="3554"/>
                    <a:pt x="11019" y="3199"/>
                  </a:cubicBezTo>
                  <a:lnTo>
                    <a:pt x="11019" y="796"/>
                  </a:lnTo>
                  <a:lnTo>
                    <a:pt x="110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8"/>
            <p:cNvSpPr/>
            <p:nvPr/>
          </p:nvSpPr>
          <p:spPr>
            <a:xfrm>
              <a:off x="4764725" y="1770875"/>
              <a:ext cx="422075" cy="422075"/>
            </a:xfrm>
            <a:custGeom>
              <a:avLst/>
              <a:gdLst/>
              <a:ahLst/>
              <a:cxnLst/>
              <a:rect l="l" t="t" r="r" b="b"/>
              <a:pathLst>
                <a:path w="16883" h="16883" extrusionOk="0">
                  <a:moveTo>
                    <a:pt x="8445" y="2225"/>
                  </a:moveTo>
                  <a:cubicBezTo>
                    <a:pt x="8801" y="2225"/>
                    <a:pt x="9241" y="2311"/>
                    <a:pt x="9597" y="2311"/>
                  </a:cubicBezTo>
                  <a:cubicBezTo>
                    <a:pt x="10130" y="2488"/>
                    <a:pt x="10578" y="2581"/>
                    <a:pt x="11019" y="2844"/>
                  </a:cubicBezTo>
                  <a:cubicBezTo>
                    <a:pt x="11466" y="3021"/>
                    <a:pt x="11907" y="3292"/>
                    <a:pt x="12263" y="3555"/>
                  </a:cubicBezTo>
                  <a:cubicBezTo>
                    <a:pt x="12796" y="4002"/>
                    <a:pt x="13243" y="4443"/>
                    <a:pt x="13599" y="4976"/>
                  </a:cubicBezTo>
                  <a:cubicBezTo>
                    <a:pt x="13684" y="5154"/>
                    <a:pt x="13777" y="5246"/>
                    <a:pt x="13777" y="5424"/>
                  </a:cubicBezTo>
                  <a:cubicBezTo>
                    <a:pt x="14217" y="6135"/>
                    <a:pt x="14487" y="6931"/>
                    <a:pt x="14573" y="7734"/>
                  </a:cubicBezTo>
                  <a:lnTo>
                    <a:pt x="14573" y="8445"/>
                  </a:lnTo>
                  <a:cubicBezTo>
                    <a:pt x="14573" y="11822"/>
                    <a:pt x="11822" y="14573"/>
                    <a:pt x="8445" y="14573"/>
                  </a:cubicBezTo>
                  <a:cubicBezTo>
                    <a:pt x="5069" y="14573"/>
                    <a:pt x="2311" y="11822"/>
                    <a:pt x="2311" y="8445"/>
                  </a:cubicBezTo>
                  <a:cubicBezTo>
                    <a:pt x="2311" y="7557"/>
                    <a:pt x="2488" y="6753"/>
                    <a:pt x="2759" y="6043"/>
                  </a:cubicBezTo>
                  <a:cubicBezTo>
                    <a:pt x="3199" y="5069"/>
                    <a:pt x="3825" y="4265"/>
                    <a:pt x="4536" y="3647"/>
                  </a:cubicBezTo>
                  <a:lnTo>
                    <a:pt x="4621" y="3555"/>
                  </a:lnTo>
                  <a:cubicBezTo>
                    <a:pt x="4976" y="3292"/>
                    <a:pt x="5424" y="3021"/>
                    <a:pt x="5957" y="2758"/>
                  </a:cubicBezTo>
                  <a:cubicBezTo>
                    <a:pt x="6313" y="2666"/>
                    <a:pt x="6668" y="2488"/>
                    <a:pt x="7024" y="2403"/>
                  </a:cubicBezTo>
                  <a:cubicBezTo>
                    <a:pt x="7464" y="2311"/>
                    <a:pt x="7997" y="2225"/>
                    <a:pt x="8445" y="2225"/>
                  </a:cubicBezTo>
                  <a:close/>
                  <a:moveTo>
                    <a:pt x="8268" y="0"/>
                  </a:moveTo>
                  <a:cubicBezTo>
                    <a:pt x="7820" y="0"/>
                    <a:pt x="7379" y="0"/>
                    <a:pt x="6931" y="93"/>
                  </a:cubicBezTo>
                  <a:cubicBezTo>
                    <a:pt x="6490" y="178"/>
                    <a:pt x="6135" y="271"/>
                    <a:pt x="5780" y="356"/>
                  </a:cubicBezTo>
                  <a:cubicBezTo>
                    <a:pt x="5332" y="534"/>
                    <a:pt x="4976" y="711"/>
                    <a:pt x="4621" y="889"/>
                  </a:cubicBezTo>
                  <a:cubicBezTo>
                    <a:pt x="4536" y="889"/>
                    <a:pt x="4443" y="981"/>
                    <a:pt x="4358" y="981"/>
                  </a:cubicBezTo>
                  <a:cubicBezTo>
                    <a:pt x="3555" y="1422"/>
                    <a:pt x="2759" y="2048"/>
                    <a:pt x="2133" y="2844"/>
                  </a:cubicBezTo>
                  <a:cubicBezTo>
                    <a:pt x="1955" y="2936"/>
                    <a:pt x="1870" y="3114"/>
                    <a:pt x="1778" y="3199"/>
                  </a:cubicBezTo>
                  <a:cubicBezTo>
                    <a:pt x="1244" y="3910"/>
                    <a:pt x="804" y="4713"/>
                    <a:pt x="534" y="5509"/>
                  </a:cubicBezTo>
                  <a:cubicBezTo>
                    <a:pt x="448" y="5780"/>
                    <a:pt x="356" y="5957"/>
                    <a:pt x="271" y="6220"/>
                  </a:cubicBezTo>
                  <a:cubicBezTo>
                    <a:pt x="93" y="6931"/>
                    <a:pt x="0" y="7642"/>
                    <a:pt x="0" y="8445"/>
                  </a:cubicBezTo>
                  <a:cubicBezTo>
                    <a:pt x="0" y="13066"/>
                    <a:pt x="3732" y="16883"/>
                    <a:pt x="8445" y="16883"/>
                  </a:cubicBezTo>
                  <a:cubicBezTo>
                    <a:pt x="13066" y="16883"/>
                    <a:pt x="16883" y="13066"/>
                    <a:pt x="16883" y="8445"/>
                  </a:cubicBezTo>
                  <a:lnTo>
                    <a:pt x="16883" y="7734"/>
                  </a:lnTo>
                  <a:cubicBezTo>
                    <a:pt x="16798" y="6846"/>
                    <a:pt x="16620" y="6043"/>
                    <a:pt x="16265" y="5246"/>
                  </a:cubicBezTo>
                  <a:cubicBezTo>
                    <a:pt x="16265" y="5154"/>
                    <a:pt x="16172" y="4976"/>
                    <a:pt x="16087" y="4799"/>
                  </a:cubicBezTo>
                  <a:cubicBezTo>
                    <a:pt x="15731" y="4088"/>
                    <a:pt x="15284" y="3377"/>
                    <a:pt x="14750" y="2758"/>
                  </a:cubicBezTo>
                  <a:cubicBezTo>
                    <a:pt x="14395" y="2403"/>
                    <a:pt x="13954" y="1955"/>
                    <a:pt x="13506" y="1692"/>
                  </a:cubicBezTo>
                  <a:cubicBezTo>
                    <a:pt x="13066" y="1337"/>
                    <a:pt x="12618" y="981"/>
                    <a:pt x="12085" y="804"/>
                  </a:cubicBezTo>
                  <a:cubicBezTo>
                    <a:pt x="11644" y="626"/>
                    <a:pt x="11289" y="448"/>
                    <a:pt x="10841" y="356"/>
                  </a:cubicBezTo>
                  <a:cubicBezTo>
                    <a:pt x="10400" y="178"/>
                    <a:pt x="9952" y="93"/>
                    <a:pt x="9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8"/>
            <p:cNvSpPr/>
            <p:nvPr/>
          </p:nvSpPr>
          <p:spPr>
            <a:xfrm>
              <a:off x="4922525" y="1928675"/>
              <a:ext cx="106650" cy="104350"/>
            </a:xfrm>
            <a:custGeom>
              <a:avLst/>
              <a:gdLst/>
              <a:ahLst/>
              <a:cxnLst/>
              <a:rect l="l" t="t" r="r" b="b"/>
              <a:pathLst>
                <a:path w="4266" h="4174" extrusionOk="0">
                  <a:moveTo>
                    <a:pt x="2133" y="1"/>
                  </a:moveTo>
                  <a:cubicBezTo>
                    <a:pt x="1152" y="1"/>
                    <a:pt x="356" y="619"/>
                    <a:pt x="86" y="1422"/>
                  </a:cubicBezTo>
                  <a:cubicBezTo>
                    <a:pt x="86" y="1685"/>
                    <a:pt x="1" y="1863"/>
                    <a:pt x="1" y="2133"/>
                  </a:cubicBezTo>
                  <a:cubicBezTo>
                    <a:pt x="1" y="3285"/>
                    <a:pt x="975" y="4173"/>
                    <a:pt x="2133" y="4173"/>
                  </a:cubicBezTo>
                  <a:cubicBezTo>
                    <a:pt x="3285" y="4173"/>
                    <a:pt x="4266" y="3285"/>
                    <a:pt x="4266" y="2133"/>
                  </a:cubicBezTo>
                  <a:cubicBezTo>
                    <a:pt x="4266" y="1863"/>
                    <a:pt x="4173" y="1685"/>
                    <a:pt x="4173" y="1422"/>
                  </a:cubicBezTo>
                  <a:cubicBezTo>
                    <a:pt x="3818" y="619"/>
                    <a:pt x="3107" y="1"/>
                    <a:pt x="2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8"/>
            <p:cNvSpPr/>
            <p:nvPr/>
          </p:nvSpPr>
          <p:spPr>
            <a:xfrm>
              <a:off x="5017950" y="1850850"/>
              <a:ext cx="33450" cy="33425"/>
            </a:xfrm>
            <a:custGeom>
              <a:avLst/>
              <a:gdLst/>
              <a:ahLst/>
              <a:cxnLst/>
              <a:rect l="l" t="t" r="r" b="b"/>
              <a:pathLst>
                <a:path w="1338" h="1337" extrusionOk="0">
                  <a:moveTo>
                    <a:pt x="627" y="0"/>
                  </a:moveTo>
                  <a:cubicBezTo>
                    <a:pt x="271" y="0"/>
                    <a:pt x="1" y="356"/>
                    <a:pt x="1" y="711"/>
                  </a:cubicBezTo>
                  <a:cubicBezTo>
                    <a:pt x="1" y="1066"/>
                    <a:pt x="271" y="1337"/>
                    <a:pt x="627" y="1337"/>
                  </a:cubicBezTo>
                  <a:cubicBezTo>
                    <a:pt x="804" y="1337"/>
                    <a:pt x="890" y="1337"/>
                    <a:pt x="982" y="1244"/>
                  </a:cubicBezTo>
                  <a:cubicBezTo>
                    <a:pt x="1160" y="1159"/>
                    <a:pt x="1337" y="889"/>
                    <a:pt x="1337" y="711"/>
                  </a:cubicBezTo>
                  <a:cubicBezTo>
                    <a:pt x="1337" y="448"/>
                    <a:pt x="1160" y="270"/>
                    <a:pt x="982" y="93"/>
                  </a:cubicBezTo>
                  <a:cubicBezTo>
                    <a:pt x="890" y="93"/>
                    <a:pt x="712"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8"/>
            <p:cNvSpPr/>
            <p:nvPr/>
          </p:nvSpPr>
          <p:spPr>
            <a:xfrm>
              <a:off x="5073575" y="1913500"/>
              <a:ext cx="37700" cy="33475"/>
            </a:xfrm>
            <a:custGeom>
              <a:avLst/>
              <a:gdLst/>
              <a:ahLst/>
              <a:cxnLst/>
              <a:rect l="l" t="t" r="r" b="b"/>
              <a:pathLst>
                <a:path w="1508" h="1339" extrusionOk="0">
                  <a:moveTo>
                    <a:pt x="758" y="1"/>
                  </a:moveTo>
                  <a:cubicBezTo>
                    <a:pt x="562" y="1"/>
                    <a:pt x="367" y="95"/>
                    <a:pt x="264" y="252"/>
                  </a:cubicBezTo>
                  <a:cubicBezTo>
                    <a:pt x="1" y="515"/>
                    <a:pt x="1" y="963"/>
                    <a:pt x="356" y="1141"/>
                  </a:cubicBezTo>
                  <a:cubicBezTo>
                    <a:pt x="488" y="1272"/>
                    <a:pt x="666" y="1338"/>
                    <a:pt x="833" y="1338"/>
                  </a:cubicBezTo>
                  <a:cubicBezTo>
                    <a:pt x="1000" y="1338"/>
                    <a:pt x="1156" y="1272"/>
                    <a:pt x="1245" y="1141"/>
                  </a:cubicBezTo>
                  <a:cubicBezTo>
                    <a:pt x="1508" y="785"/>
                    <a:pt x="1423" y="430"/>
                    <a:pt x="1152" y="160"/>
                  </a:cubicBezTo>
                  <a:cubicBezTo>
                    <a:pt x="1042" y="50"/>
                    <a:pt x="900" y="1"/>
                    <a:pt x="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8"/>
            <p:cNvSpPr/>
            <p:nvPr/>
          </p:nvSpPr>
          <p:spPr>
            <a:xfrm>
              <a:off x="5080150" y="1997450"/>
              <a:ext cx="35575" cy="33850"/>
            </a:xfrm>
            <a:custGeom>
              <a:avLst/>
              <a:gdLst/>
              <a:ahLst/>
              <a:cxnLst/>
              <a:rect l="l" t="t" r="r" b="b"/>
              <a:pathLst>
                <a:path w="1423" h="1354" extrusionOk="0">
                  <a:moveTo>
                    <a:pt x="534" y="1"/>
                  </a:moveTo>
                  <a:cubicBezTo>
                    <a:pt x="179" y="93"/>
                    <a:pt x="1" y="448"/>
                    <a:pt x="1" y="804"/>
                  </a:cubicBezTo>
                  <a:cubicBezTo>
                    <a:pt x="81" y="1114"/>
                    <a:pt x="362" y="1353"/>
                    <a:pt x="668" y="1353"/>
                  </a:cubicBezTo>
                  <a:cubicBezTo>
                    <a:pt x="713" y="1353"/>
                    <a:pt x="759" y="1348"/>
                    <a:pt x="804" y="1337"/>
                  </a:cubicBezTo>
                  <a:cubicBezTo>
                    <a:pt x="1160" y="1337"/>
                    <a:pt x="1423" y="982"/>
                    <a:pt x="1337" y="626"/>
                  </a:cubicBezTo>
                  <a:cubicBezTo>
                    <a:pt x="1245" y="178"/>
                    <a:pt x="889"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8"/>
            <p:cNvSpPr/>
            <p:nvPr/>
          </p:nvSpPr>
          <p:spPr>
            <a:xfrm>
              <a:off x="5026850" y="2066350"/>
              <a:ext cx="40000" cy="33375"/>
            </a:xfrm>
            <a:custGeom>
              <a:avLst/>
              <a:gdLst/>
              <a:ahLst/>
              <a:cxnLst/>
              <a:rect l="l" t="t" r="r" b="b"/>
              <a:pathLst>
                <a:path w="1600" h="1335" extrusionOk="0">
                  <a:moveTo>
                    <a:pt x="790" y="0"/>
                  </a:moveTo>
                  <a:cubicBezTo>
                    <a:pt x="537" y="0"/>
                    <a:pt x="297" y="120"/>
                    <a:pt x="178" y="358"/>
                  </a:cubicBezTo>
                  <a:cubicBezTo>
                    <a:pt x="0" y="621"/>
                    <a:pt x="178" y="1069"/>
                    <a:pt x="448" y="1247"/>
                  </a:cubicBezTo>
                  <a:cubicBezTo>
                    <a:pt x="566" y="1305"/>
                    <a:pt x="683" y="1335"/>
                    <a:pt x="794" y="1335"/>
                  </a:cubicBezTo>
                  <a:cubicBezTo>
                    <a:pt x="1019" y="1335"/>
                    <a:pt x="1218" y="1215"/>
                    <a:pt x="1337" y="977"/>
                  </a:cubicBezTo>
                  <a:cubicBezTo>
                    <a:pt x="1600" y="714"/>
                    <a:pt x="1422" y="266"/>
                    <a:pt x="1159" y="88"/>
                  </a:cubicBezTo>
                  <a:cubicBezTo>
                    <a:pt x="1042" y="29"/>
                    <a:pt x="914" y="0"/>
                    <a:pt x="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8"/>
            <p:cNvSpPr/>
            <p:nvPr/>
          </p:nvSpPr>
          <p:spPr>
            <a:xfrm>
              <a:off x="4944750" y="2085775"/>
              <a:ext cx="37700" cy="34500"/>
            </a:xfrm>
            <a:custGeom>
              <a:avLst/>
              <a:gdLst/>
              <a:ahLst/>
              <a:cxnLst/>
              <a:rect l="l" t="t" r="r" b="b"/>
              <a:pathLst>
                <a:path w="1508" h="1380" extrusionOk="0">
                  <a:moveTo>
                    <a:pt x="710" y="1"/>
                  </a:moveTo>
                  <a:cubicBezTo>
                    <a:pt x="652" y="1"/>
                    <a:pt x="593" y="8"/>
                    <a:pt x="533" y="22"/>
                  </a:cubicBezTo>
                  <a:cubicBezTo>
                    <a:pt x="178" y="200"/>
                    <a:pt x="0" y="555"/>
                    <a:pt x="178" y="910"/>
                  </a:cubicBezTo>
                  <a:cubicBezTo>
                    <a:pt x="249" y="1207"/>
                    <a:pt x="508" y="1379"/>
                    <a:pt x="798" y="1379"/>
                  </a:cubicBezTo>
                  <a:cubicBezTo>
                    <a:pt x="856" y="1379"/>
                    <a:pt x="915" y="1372"/>
                    <a:pt x="974" y="1358"/>
                  </a:cubicBezTo>
                  <a:cubicBezTo>
                    <a:pt x="1330" y="1181"/>
                    <a:pt x="1507" y="825"/>
                    <a:pt x="1422" y="470"/>
                  </a:cubicBezTo>
                  <a:cubicBezTo>
                    <a:pt x="1274" y="174"/>
                    <a:pt x="1002" y="1"/>
                    <a:pt x="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8"/>
            <p:cNvSpPr/>
            <p:nvPr/>
          </p:nvSpPr>
          <p:spPr>
            <a:xfrm>
              <a:off x="4869225" y="2048025"/>
              <a:ext cx="37700" cy="34475"/>
            </a:xfrm>
            <a:custGeom>
              <a:avLst/>
              <a:gdLst/>
              <a:ahLst/>
              <a:cxnLst/>
              <a:rect l="l" t="t" r="r" b="b"/>
              <a:pathLst>
                <a:path w="1508" h="1379" extrusionOk="0">
                  <a:moveTo>
                    <a:pt x="787" y="1"/>
                  </a:moveTo>
                  <a:cubicBezTo>
                    <a:pt x="499" y="1"/>
                    <a:pt x="232" y="173"/>
                    <a:pt x="86" y="466"/>
                  </a:cubicBezTo>
                  <a:cubicBezTo>
                    <a:pt x="0" y="821"/>
                    <a:pt x="178" y="1176"/>
                    <a:pt x="533" y="1354"/>
                  </a:cubicBezTo>
                  <a:cubicBezTo>
                    <a:pt x="596" y="1370"/>
                    <a:pt x="659" y="1378"/>
                    <a:pt x="720" y="1378"/>
                  </a:cubicBezTo>
                  <a:cubicBezTo>
                    <a:pt x="1009" y="1378"/>
                    <a:pt x="1276" y="1206"/>
                    <a:pt x="1422" y="913"/>
                  </a:cubicBezTo>
                  <a:cubicBezTo>
                    <a:pt x="1507" y="558"/>
                    <a:pt x="1330" y="203"/>
                    <a:pt x="974" y="25"/>
                  </a:cubicBezTo>
                  <a:cubicBezTo>
                    <a:pt x="911" y="9"/>
                    <a:pt x="849"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8"/>
            <p:cNvSpPr/>
            <p:nvPr/>
          </p:nvSpPr>
          <p:spPr>
            <a:xfrm>
              <a:off x="4835800" y="1970875"/>
              <a:ext cx="37875" cy="33300"/>
            </a:xfrm>
            <a:custGeom>
              <a:avLst/>
              <a:gdLst/>
              <a:ahLst/>
              <a:cxnLst/>
              <a:rect l="l" t="t" r="r" b="b"/>
              <a:pathLst>
                <a:path w="1515" h="1332" extrusionOk="0">
                  <a:moveTo>
                    <a:pt x="732" y="0"/>
                  </a:moveTo>
                  <a:cubicBezTo>
                    <a:pt x="606" y="0"/>
                    <a:pt x="476" y="30"/>
                    <a:pt x="356" y="90"/>
                  </a:cubicBezTo>
                  <a:cubicBezTo>
                    <a:pt x="93" y="268"/>
                    <a:pt x="1" y="623"/>
                    <a:pt x="179" y="978"/>
                  </a:cubicBezTo>
                  <a:cubicBezTo>
                    <a:pt x="297" y="1214"/>
                    <a:pt x="493" y="1331"/>
                    <a:pt x="715" y="1331"/>
                  </a:cubicBezTo>
                  <a:cubicBezTo>
                    <a:pt x="828" y="1331"/>
                    <a:pt x="948" y="1301"/>
                    <a:pt x="1067" y="1241"/>
                  </a:cubicBezTo>
                  <a:cubicBezTo>
                    <a:pt x="1423" y="1064"/>
                    <a:pt x="1515" y="623"/>
                    <a:pt x="1337" y="353"/>
                  </a:cubicBezTo>
                  <a:cubicBezTo>
                    <a:pt x="1219" y="117"/>
                    <a:pt x="982"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8"/>
            <p:cNvSpPr/>
            <p:nvPr/>
          </p:nvSpPr>
          <p:spPr>
            <a:xfrm>
              <a:off x="4860325" y="1888700"/>
              <a:ext cx="35575" cy="33250"/>
            </a:xfrm>
            <a:custGeom>
              <a:avLst/>
              <a:gdLst/>
              <a:ahLst/>
              <a:cxnLst/>
              <a:rect l="l" t="t" r="r" b="b"/>
              <a:pathLst>
                <a:path w="1423" h="1330" extrusionOk="0">
                  <a:moveTo>
                    <a:pt x="797" y="0"/>
                  </a:moveTo>
                  <a:cubicBezTo>
                    <a:pt x="442" y="0"/>
                    <a:pt x="86" y="178"/>
                    <a:pt x="86" y="533"/>
                  </a:cubicBezTo>
                  <a:cubicBezTo>
                    <a:pt x="1" y="796"/>
                    <a:pt x="86" y="1067"/>
                    <a:pt x="356" y="1244"/>
                  </a:cubicBezTo>
                  <a:cubicBezTo>
                    <a:pt x="442" y="1244"/>
                    <a:pt x="534" y="1330"/>
                    <a:pt x="619" y="1330"/>
                  </a:cubicBezTo>
                  <a:lnTo>
                    <a:pt x="797" y="1330"/>
                  </a:lnTo>
                  <a:cubicBezTo>
                    <a:pt x="975" y="1330"/>
                    <a:pt x="1067" y="1244"/>
                    <a:pt x="1152" y="1152"/>
                  </a:cubicBezTo>
                  <a:cubicBezTo>
                    <a:pt x="1245" y="1067"/>
                    <a:pt x="1330" y="974"/>
                    <a:pt x="1423" y="796"/>
                  </a:cubicBezTo>
                  <a:cubicBezTo>
                    <a:pt x="1423" y="441"/>
                    <a:pt x="1245" y="86"/>
                    <a:pt x="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8"/>
            <p:cNvSpPr/>
            <p:nvPr/>
          </p:nvSpPr>
          <p:spPr>
            <a:xfrm>
              <a:off x="4931425" y="1841925"/>
              <a:ext cx="37700" cy="34300"/>
            </a:xfrm>
            <a:custGeom>
              <a:avLst/>
              <a:gdLst/>
              <a:ahLst/>
              <a:cxnLst/>
              <a:rect l="l" t="t" r="r" b="b"/>
              <a:pathLst>
                <a:path w="1508" h="1372" extrusionOk="0">
                  <a:moveTo>
                    <a:pt x="751" y="1"/>
                  </a:moveTo>
                  <a:cubicBezTo>
                    <a:pt x="645" y="1"/>
                    <a:pt x="537" y="31"/>
                    <a:pt x="441" y="94"/>
                  </a:cubicBezTo>
                  <a:cubicBezTo>
                    <a:pt x="356" y="94"/>
                    <a:pt x="356" y="94"/>
                    <a:pt x="263" y="179"/>
                  </a:cubicBezTo>
                  <a:cubicBezTo>
                    <a:pt x="0" y="357"/>
                    <a:pt x="0" y="805"/>
                    <a:pt x="178" y="1068"/>
                  </a:cubicBezTo>
                  <a:cubicBezTo>
                    <a:pt x="263" y="1160"/>
                    <a:pt x="356" y="1246"/>
                    <a:pt x="533" y="1338"/>
                  </a:cubicBezTo>
                  <a:cubicBezTo>
                    <a:pt x="581" y="1361"/>
                    <a:pt x="634" y="1371"/>
                    <a:pt x="690" y="1371"/>
                  </a:cubicBezTo>
                  <a:cubicBezTo>
                    <a:pt x="845" y="1371"/>
                    <a:pt x="1021" y="1291"/>
                    <a:pt x="1152" y="1160"/>
                  </a:cubicBezTo>
                  <a:cubicBezTo>
                    <a:pt x="1422" y="983"/>
                    <a:pt x="1507" y="535"/>
                    <a:pt x="1244" y="272"/>
                  </a:cubicBezTo>
                  <a:cubicBezTo>
                    <a:pt x="1130" y="98"/>
                    <a:pt x="942" y="1"/>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8"/>
            <p:cNvSpPr/>
            <p:nvPr/>
          </p:nvSpPr>
          <p:spPr>
            <a:xfrm>
              <a:off x="4753700" y="1582150"/>
              <a:ext cx="533175" cy="84425"/>
            </a:xfrm>
            <a:custGeom>
              <a:avLst/>
              <a:gdLst/>
              <a:ahLst/>
              <a:cxnLst/>
              <a:rect l="l" t="t" r="r" b="b"/>
              <a:pathLst>
                <a:path w="21327" h="3377" extrusionOk="0">
                  <a:moveTo>
                    <a:pt x="20878" y="356"/>
                  </a:moveTo>
                  <a:lnTo>
                    <a:pt x="20615" y="1507"/>
                  </a:lnTo>
                  <a:lnTo>
                    <a:pt x="2574" y="2929"/>
                  </a:lnTo>
                  <a:lnTo>
                    <a:pt x="441" y="3021"/>
                  </a:lnTo>
                  <a:cubicBezTo>
                    <a:pt x="534" y="2573"/>
                    <a:pt x="712" y="2218"/>
                    <a:pt x="889" y="1863"/>
                  </a:cubicBezTo>
                  <a:lnTo>
                    <a:pt x="2574" y="1685"/>
                  </a:lnTo>
                  <a:lnTo>
                    <a:pt x="20878" y="356"/>
                  </a:lnTo>
                  <a:close/>
                  <a:moveTo>
                    <a:pt x="21326" y="0"/>
                  </a:moveTo>
                  <a:lnTo>
                    <a:pt x="2574" y="1422"/>
                  </a:lnTo>
                  <a:lnTo>
                    <a:pt x="712" y="1507"/>
                  </a:lnTo>
                  <a:cubicBezTo>
                    <a:pt x="619" y="1600"/>
                    <a:pt x="619" y="1777"/>
                    <a:pt x="534" y="1863"/>
                  </a:cubicBezTo>
                  <a:cubicBezTo>
                    <a:pt x="356" y="2218"/>
                    <a:pt x="178" y="2666"/>
                    <a:pt x="86" y="3107"/>
                  </a:cubicBezTo>
                  <a:cubicBezTo>
                    <a:pt x="86" y="3199"/>
                    <a:pt x="1" y="3284"/>
                    <a:pt x="1" y="3377"/>
                  </a:cubicBezTo>
                  <a:lnTo>
                    <a:pt x="2574" y="3199"/>
                  </a:lnTo>
                  <a:lnTo>
                    <a:pt x="20878" y="1863"/>
                  </a:lnTo>
                  <a:lnTo>
                    <a:pt x="213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38"/>
          <p:cNvGrpSpPr/>
          <p:nvPr/>
        </p:nvGrpSpPr>
        <p:grpSpPr>
          <a:xfrm rot="-123448" flipH="1">
            <a:off x="29148" y="1596067"/>
            <a:ext cx="2099184" cy="744234"/>
            <a:chOff x="4124975" y="247000"/>
            <a:chExt cx="2099300" cy="744275"/>
          </a:xfrm>
        </p:grpSpPr>
        <p:sp>
          <p:nvSpPr>
            <p:cNvPr id="7200" name="Google Shape;7200;p38"/>
            <p:cNvSpPr/>
            <p:nvPr/>
          </p:nvSpPr>
          <p:spPr>
            <a:xfrm>
              <a:off x="5075725" y="411375"/>
              <a:ext cx="1148550" cy="293250"/>
            </a:xfrm>
            <a:custGeom>
              <a:avLst/>
              <a:gdLst/>
              <a:ahLst/>
              <a:cxnLst/>
              <a:rect l="l" t="t" r="r" b="b"/>
              <a:pathLst>
                <a:path w="45942" h="11730" extrusionOk="0">
                  <a:moveTo>
                    <a:pt x="22036" y="3910"/>
                  </a:moveTo>
                  <a:lnTo>
                    <a:pt x="22036" y="6043"/>
                  </a:lnTo>
                  <a:lnTo>
                    <a:pt x="2758" y="6043"/>
                  </a:lnTo>
                  <a:lnTo>
                    <a:pt x="2758" y="3910"/>
                  </a:lnTo>
                  <a:close/>
                  <a:moveTo>
                    <a:pt x="42921" y="3910"/>
                  </a:moveTo>
                  <a:lnTo>
                    <a:pt x="42921" y="6043"/>
                  </a:lnTo>
                  <a:lnTo>
                    <a:pt x="23906" y="6043"/>
                  </a:lnTo>
                  <a:lnTo>
                    <a:pt x="23906" y="3910"/>
                  </a:lnTo>
                  <a:close/>
                  <a:moveTo>
                    <a:pt x="22036" y="7998"/>
                  </a:moveTo>
                  <a:lnTo>
                    <a:pt x="22036" y="9334"/>
                  </a:lnTo>
                  <a:lnTo>
                    <a:pt x="2758" y="9334"/>
                  </a:lnTo>
                  <a:lnTo>
                    <a:pt x="2758" y="7998"/>
                  </a:lnTo>
                  <a:close/>
                  <a:moveTo>
                    <a:pt x="42921" y="7998"/>
                  </a:moveTo>
                  <a:lnTo>
                    <a:pt x="42921" y="9334"/>
                  </a:lnTo>
                  <a:lnTo>
                    <a:pt x="23906" y="9334"/>
                  </a:lnTo>
                  <a:lnTo>
                    <a:pt x="23906" y="7998"/>
                  </a:lnTo>
                  <a:close/>
                  <a:moveTo>
                    <a:pt x="803" y="1"/>
                  </a:moveTo>
                  <a:lnTo>
                    <a:pt x="803" y="1956"/>
                  </a:lnTo>
                  <a:lnTo>
                    <a:pt x="0" y="1956"/>
                  </a:lnTo>
                  <a:lnTo>
                    <a:pt x="0" y="3910"/>
                  </a:lnTo>
                  <a:lnTo>
                    <a:pt x="803" y="3910"/>
                  </a:lnTo>
                  <a:lnTo>
                    <a:pt x="803" y="6043"/>
                  </a:lnTo>
                  <a:lnTo>
                    <a:pt x="0" y="6043"/>
                  </a:lnTo>
                  <a:lnTo>
                    <a:pt x="0" y="7998"/>
                  </a:lnTo>
                  <a:lnTo>
                    <a:pt x="803" y="7998"/>
                  </a:lnTo>
                  <a:lnTo>
                    <a:pt x="803" y="10308"/>
                  </a:lnTo>
                  <a:lnTo>
                    <a:pt x="889" y="10308"/>
                  </a:lnTo>
                  <a:lnTo>
                    <a:pt x="889" y="10841"/>
                  </a:lnTo>
                  <a:lnTo>
                    <a:pt x="889" y="11730"/>
                  </a:lnTo>
                  <a:lnTo>
                    <a:pt x="26572" y="11730"/>
                  </a:lnTo>
                  <a:cubicBezTo>
                    <a:pt x="27460" y="11289"/>
                    <a:pt x="28434" y="11019"/>
                    <a:pt x="29500" y="11019"/>
                  </a:cubicBezTo>
                  <a:cubicBezTo>
                    <a:pt x="30566" y="11019"/>
                    <a:pt x="31633" y="11289"/>
                    <a:pt x="32521" y="11730"/>
                  </a:cubicBezTo>
                  <a:lnTo>
                    <a:pt x="41051" y="11730"/>
                  </a:lnTo>
                  <a:lnTo>
                    <a:pt x="41051" y="10841"/>
                  </a:lnTo>
                  <a:lnTo>
                    <a:pt x="45231" y="10841"/>
                  </a:lnTo>
                  <a:lnTo>
                    <a:pt x="45231" y="9334"/>
                  </a:lnTo>
                  <a:lnTo>
                    <a:pt x="44876" y="9334"/>
                  </a:lnTo>
                  <a:lnTo>
                    <a:pt x="44876" y="7998"/>
                  </a:lnTo>
                  <a:lnTo>
                    <a:pt x="45942" y="7998"/>
                  </a:lnTo>
                  <a:lnTo>
                    <a:pt x="45942" y="6043"/>
                  </a:lnTo>
                  <a:lnTo>
                    <a:pt x="44876" y="6043"/>
                  </a:lnTo>
                  <a:lnTo>
                    <a:pt x="44876" y="3910"/>
                  </a:lnTo>
                  <a:lnTo>
                    <a:pt x="45942" y="3910"/>
                  </a:lnTo>
                  <a:lnTo>
                    <a:pt x="45942" y="1956"/>
                  </a:lnTo>
                  <a:lnTo>
                    <a:pt x="44876" y="1956"/>
                  </a:lnTo>
                  <a:lnTo>
                    <a:pt x="44876" y="1"/>
                  </a:lnTo>
                  <a:lnTo>
                    <a:pt x="42921" y="1"/>
                  </a:lnTo>
                  <a:lnTo>
                    <a:pt x="42921" y="1956"/>
                  </a:lnTo>
                  <a:lnTo>
                    <a:pt x="23906" y="1956"/>
                  </a:lnTo>
                  <a:lnTo>
                    <a:pt x="23906" y="1"/>
                  </a:lnTo>
                  <a:lnTo>
                    <a:pt x="22036" y="1"/>
                  </a:lnTo>
                  <a:lnTo>
                    <a:pt x="22036" y="1956"/>
                  </a:lnTo>
                  <a:lnTo>
                    <a:pt x="2758" y="1956"/>
                  </a:lnTo>
                  <a:lnTo>
                    <a:pt x="27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8"/>
            <p:cNvSpPr/>
            <p:nvPr/>
          </p:nvSpPr>
          <p:spPr>
            <a:xfrm>
              <a:off x="4576000" y="247000"/>
              <a:ext cx="273150" cy="22225"/>
            </a:xfrm>
            <a:custGeom>
              <a:avLst/>
              <a:gdLst/>
              <a:ahLst/>
              <a:cxnLst/>
              <a:rect l="l" t="t" r="r" b="b"/>
              <a:pathLst>
                <a:path w="10926" h="889" extrusionOk="0">
                  <a:moveTo>
                    <a:pt x="2133" y="0"/>
                  </a:moveTo>
                  <a:cubicBezTo>
                    <a:pt x="1330" y="0"/>
                    <a:pt x="533" y="356"/>
                    <a:pt x="0" y="889"/>
                  </a:cubicBezTo>
                  <a:lnTo>
                    <a:pt x="10926" y="889"/>
                  </a:lnTo>
                  <a:cubicBezTo>
                    <a:pt x="10393" y="356"/>
                    <a:pt x="9597" y="0"/>
                    <a:pt x="8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8"/>
            <p:cNvSpPr/>
            <p:nvPr/>
          </p:nvSpPr>
          <p:spPr>
            <a:xfrm>
              <a:off x="4173825" y="541825"/>
              <a:ext cx="726525" cy="278325"/>
            </a:xfrm>
            <a:custGeom>
              <a:avLst/>
              <a:gdLst/>
              <a:ahLst/>
              <a:cxnLst/>
              <a:rect l="l" t="t" r="r" b="b"/>
              <a:pathLst>
                <a:path w="29061" h="11133" extrusionOk="0">
                  <a:moveTo>
                    <a:pt x="4181" y="2957"/>
                  </a:moveTo>
                  <a:lnTo>
                    <a:pt x="4266" y="4201"/>
                  </a:lnTo>
                  <a:cubicBezTo>
                    <a:pt x="3911" y="4201"/>
                    <a:pt x="3555" y="4294"/>
                    <a:pt x="3292" y="4294"/>
                  </a:cubicBezTo>
                  <a:lnTo>
                    <a:pt x="3200" y="2957"/>
                  </a:lnTo>
                  <a:close/>
                  <a:moveTo>
                    <a:pt x="5958" y="2780"/>
                  </a:moveTo>
                  <a:lnTo>
                    <a:pt x="6043" y="4379"/>
                  </a:lnTo>
                  <a:cubicBezTo>
                    <a:pt x="5688" y="4294"/>
                    <a:pt x="5425" y="4294"/>
                    <a:pt x="5069" y="4201"/>
                  </a:cubicBezTo>
                  <a:lnTo>
                    <a:pt x="4977" y="2872"/>
                  </a:lnTo>
                  <a:lnTo>
                    <a:pt x="5958" y="2780"/>
                  </a:lnTo>
                  <a:close/>
                  <a:moveTo>
                    <a:pt x="7735" y="2694"/>
                  </a:moveTo>
                  <a:lnTo>
                    <a:pt x="7913" y="5090"/>
                  </a:lnTo>
                  <a:cubicBezTo>
                    <a:pt x="7557" y="4912"/>
                    <a:pt x="7202" y="4735"/>
                    <a:pt x="6846" y="4649"/>
                  </a:cubicBezTo>
                  <a:lnTo>
                    <a:pt x="6754" y="2780"/>
                  </a:lnTo>
                  <a:lnTo>
                    <a:pt x="7735" y="2694"/>
                  </a:lnTo>
                  <a:close/>
                  <a:moveTo>
                    <a:pt x="9512" y="2602"/>
                  </a:moveTo>
                  <a:lnTo>
                    <a:pt x="9775" y="6512"/>
                  </a:lnTo>
                  <a:cubicBezTo>
                    <a:pt x="9512" y="6156"/>
                    <a:pt x="9157" y="5893"/>
                    <a:pt x="8709" y="5623"/>
                  </a:cubicBezTo>
                  <a:lnTo>
                    <a:pt x="8531" y="2602"/>
                  </a:lnTo>
                  <a:close/>
                  <a:moveTo>
                    <a:pt x="25214" y="1"/>
                  </a:moveTo>
                  <a:cubicBezTo>
                    <a:pt x="23665" y="1"/>
                    <a:pt x="22013" y="170"/>
                    <a:pt x="20438" y="647"/>
                  </a:cubicBezTo>
                  <a:cubicBezTo>
                    <a:pt x="20438" y="647"/>
                    <a:pt x="17417" y="1536"/>
                    <a:pt x="14929" y="6604"/>
                  </a:cubicBezTo>
                  <a:lnTo>
                    <a:pt x="12263" y="6604"/>
                  </a:lnTo>
                  <a:lnTo>
                    <a:pt x="12889" y="1713"/>
                  </a:lnTo>
                  <a:lnTo>
                    <a:pt x="1" y="2602"/>
                  </a:lnTo>
                  <a:lnTo>
                    <a:pt x="1" y="7223"/>
                  </a:lnTo>
                  <a:cubicBezTo>
                    <a:pt x="449" y="6689"/>
                    <a:pt x="982" y="6334"/>
                    <a:pt x="1600" y="5979"/>
                  </a:cubicBezTo>
                  <a:lnTo>
                    <a:pt x="1337" y="3135"/>
                  </a:lnTo>
                  <a:lnTo>
                    <a:pt x="2404" y="3050"/>
                  </a:lnTo>
                  <a:lnTo>
                    <a:pt x="2489" y="4472"/>
                  </a:lnTo>
                  <a:cubicBezTo>
                    <a:pt x="2226" y="4557"/>
                    <a:pt x="1956" y="4649"/>
                    <a:pt x="1778" y="4735"/>
                  </a:cubicBezTo>
                  <a:lnTo>
                    <a:pt x="1778" y="5893"/>
                  </a:lnTo>
                  <a:cubicBezTo>
                    <a:pt x="2048" y="5801"/>
                    <a:pt x="2226" y="5716"/>
                    <a:pt x="2489" y="5623"/>
                  </a:cubicBezTo>
                  <a:cubicBezTo>
                    <a:pt x="2759" y="5538"/>
                    <a:pt x="3022" y="5445"/>
                    <a:pt x="3292" y="5445"/>
                  </a:cubicBezTo>
                  <a:cubicBezTo>
                    <a:pt x="3648" y="5360"/>
                    <a:pt x="4003" y="5360"/>
                    <a:pt x="4358" y="5360"/>
                  </a:cubicBezTo>
                  <a:lnTo>
                    <a:pt x="5155" y="5360"/>
                  </a:lnTo>
                  <a:cubicBezTo>
                    <a:pt x="5510" y="5360"/>
                    <a:pt x="5780" y="5445"/>
                    <a:pt x="6136" y="5538"/>
                  </a:cubicBezTo>
                  <a:cubicBezTo>
                    <a:pt x="6399" y="5623"/>
                    <a:pt x="6669" y="5716"/>
                    <a:pt x="6932" y="5893"/>
                  </a:cubicBezTo>
                  <a:cubicBezTo>
                    <a:pt x="7287" y="5979"/>
                    <a:pt x="7643" y="6249"/>
                    <a:pt x="7998" y="6426"/>
                  </a:cubicBezTo>
                  <a:cubicBezTo>
                    <a:pt x="8268" y="6604"/>
                    <a:pt x="8624" y="6867"/>
                    <a:pt x="8887" y="7137"/>
                  </a:cubicBezTo>
                  <a:cubicBezTo>
                    <a:pt x="9242" y="7578"/>
                    <a:pt x="9597" y="8026"/>
                    <a:pt x="9953" y="8559"/>
                  </a:cubicBezTo>
                  <a:cubicBezTo>
                    <a:pt x="10045" y="8822"/>
                    <a:pt x="10223" y="9092"/>
                    <a:pt x="10308" y="9355"/>
                  </a:cubicBezTo>
                  <a:cubicBezTo>
                    <a:pt x="10486" y="9981"/>
                    <a:pt x="10664" y="10514"/>
                    <a:pt x="10756" y="11132"/>
                  </a:cubicBezTo>
                  <a:lnTo>
                    <a:pt x="11822" y="11132"/>
                  </a:lnTo>
                  <a:cubicBezTo>
                    <a:pt x="11822" y="10514"/>
                    <a:pt x="11645" y="9888"/>
                    <a:pt x="11467" y="9355"/>
                  </a:cubicBezTo>
                  <a:lnTo>
                    <a:pt x="16443" y="9092"/>
                  </a:lnTo>
                  <a:cubicBezTo>
                    <a:pt x="16350" y="8914"/>
                    <a:pt x="16265" y="8822"/>
                    <a:pt x="16173" y="8644"/>
                  </a:cubicBezTo>
                  <a:lnTo>
                    <a:pt x="16173" y="8467"/>
                  </a:lnTo>
                  <a:lnTo>
                    <a:pt x="16173" y="8381"/>
                  </a:lnTo>
                  <a:lnTo>
                    <a:pt x="11822" y="8559"/>
                  </a:lnTo>
                  <a:lnTo>
                    <a:pt x="11730" y="7933"/>
                  </a:lnTo>
                  <a:lnTo>
                    <a:pt x="16173" y="7756"/>
                  </a:lnTo>
                  <a:lnTo>
                    <a:pt x="16173" y="7578"/>
                  </a:lnTo>
                  <a:lnTo>
                    <a:pt x="16173" y="6604"/>
                  </a:lnTo>
                  <a:cubicBezTo>
                    <a:pt x="16173" y="5979"/>
                    <a:pt x="16620" y="5538"/>
                    <a:pt x="17239" y="5538"/>
                  </a:cubicBezTo>
                  <a:lnTo>
                    <a:pt x="17509" y="5538"/>
                  </a:lnTo>
                  <a:lnTo>
                    <a:pt x="17594" y="5623"/>
                  </a:lnTo>
                  <a:cubicBezTo>
                    <a:pt x="17687" y="5538"/>
                    <a:pt x="17687" y="5445"/>
                    <a:pt x="17772" y="5360"/>
                  </a:cubicBezTo>
                  <a:cubicBezTo>
                    <a:pt x="17509" y="5090"/>
                    <a:pt x="17509" y="4649"/>
                    <a:pt x="17687" y="4294"/>
                  </a:cubicBezTo>
                  <a:lnTo>
                    <a:pt x="18398" y="3050"/>
                  </a:lnTo>
                  <a:lnTo>
                    <a:pt x="18575" y="2694"/>
                  </a:lnTo>
                  <a:cubicBezTo>
                    <a:pt x="18753" y="2339"/>
                    <a:pt x="19108" y="2161"/>
                    <a:pt x="19464" y="2161"/>
                  </a:cubicBezTo>
                  <a:cubicBezTo>
                    <a:pt x="19819" y="2161"/>
                    <a:pt x="20082" y="2247"/>
                    <a:pt x="20260" y="2424"/>
                  </a:cubicBezTo>
                  <a:lnTo>
                    <a:pt x="20352" y="2517"/>
                  </a:lnTo>
                  <a:cubicBezTo>
                    <a:pt x="20438" y="2517"/>
                    <a:pt x="20438" y="2424"/>
                    <a:pt x="20530" y="2424"/>
                  </a:cubicBezTo>
                  <a:cubicBezTo>
                    <a:pt x="20530" y="1984"/>
                    <a:pt x="20708" y="1628"/>
                    <a:pt x="21063" y="1358"/>
                  </a:cubicBezTo>
                  <a:lnTo>
                    <a:pt x="22663" y="469"/>
                  </a:lnTo>
                  <a:cubicBezTo>
                    <a:pt x="22840" y="384"/>
                    <a:pt x="23018" y="292"/>
                    <a:pt x="23196" y="292"/>
                  </a:cubicBezTo>
                  <a:cubicBezTo>
                    <a:pt x="23551" y="292"/>
                    <a:pt x="23907" y="562"/>
                    <a:pt x="24084" y="825"/>
                  </a:cubicBezTo>
                  <a:cubicBezTo>
                    <a:pt x="24084" y="917"/>
                    <a:pt x="24170" y="1003"/>
                    <a:pt x="24170" y="1095"/>
                  </a:cubicBezTo>
                  <a:lnTo>
                    <a:pt x="24170" y="1180"/>
                  </a:lnTo>
                  <a:lnTo>
                    <a:pt x="24440" y="1180"/>
                  </a:lnTo>
                  <a:cubicBezTo>
                    <a:pt x="24525" y="1003"/>
                    <a:pt x="24703" y="917"/>
                    <a:pt x="24795" y="825"/>
                  </a:cubicBezTo>
                  <a:cubicBezTo>
                    <a:pt x="24973" y="647"/>
                    <a:pt x="25151" y="562"/>
                    <a:pt x="25414" y="562"/>
                  </a:cubicBezTo>
                  <a:lnTo>
                    <a:pt x="27283" y="562"/>
                  </a:lnTo>
                  <a:cubicBezTo>
                    <a:pt x="27546" y="562"/>
                    <a:pt x="27816" y="740"/>
                    <a:pt x="27994" y="917"/>
                  </a:cubicBezTo>
                  <a:cubicBezTo>
                    <a:pt x="27994" y="917"/>
                    <a:pt x="28079" y="917"/>
                    <a:pt x="28079" y="1003"/>
                  </a:cubicBezTo>
                  <a:cubicBezTo>
                    <a:pt x="28257" y="1273"/>
                    <a:pt x="28349" y="1536"/>
                    <a:pt x="28257" y="1891"/>
                  </a:cubicBezTo>
                  <a:lnTo>
                    <a:pt x="28257" y="1984"/>
                  </a:lnTo>
                  <a:lnTo>
                    <a:pt x="28435" y="2161"/>
                  </a:lnTo>
                  <a:cubicBezTo>
                    <a:pt x="28612" y="1984"/>
                    <a:pt x="28790" y="1984"/>
                    <a:pt x="29060" y="1891"/>
                  </a:cubicBezTo>
                  <a:lnTo>
                    <a:pt x="28883" y="292"/>
                  </a:lnTo>
                  <a:cubicBezTo>
                    <a:pt x="27812" y="127"/>
                    <a:pt x="26551" y="1"/>
                    <a:pt x="2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8"/>
            <p:cNvSpPr/>
            <p:nvPr/>
          </p:nvSpPr>
          <p:spPr>
            <a:xfrm>
              <a:off x="4124975" y="609175"/>
              <a:ext cx="42300" cy="155525"/>
            </a:xfrm>
            <a:custGeom>
              <a:avLst/>
              <a:gdLst/>
              <a:ahLst/>
              <a:cxnLst/>
              <a:rect l="l" t="t" r="r" b="b"/>
              <a:pathLst>
                <a:path w="1692" h="6221" extrusionOk="0">
                  <a:moveTo>
                    <a:pt x="1692" y="0"/>
                  </a:moveTo>
                  <a:lnTo>
                    <a:pt x="178" y="86"/>
                  </a:lnTo>
                  <a:cubicBezTo>
                    <a:pt x="0" y="619"/>
                    <a:pt x="0" y="1244"/>
                    <a:pt x="0" y="1685"/>
                  </a:cubicBezTo>
                  <a:lnTo>
                    <a:pt x="711" y="6220"/>
                  </a:lnTo>
                  <a:cubicBezTo>
                    <a:pt x="981" y="5687"/>
                    <a:pt x="1337" y="5154"/>
                    <a:pt x="1692" y="4706"/>
                  </a:cubicBezTo>
                  <a:lnTo>
                    <a:pt x="16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8"/>
            <p:cNvSpPr/>
            <p:nvPr/>
          </p:nvSpPr>
          <p:spPr>
            <a:xfrm>
              <a:off x="4547025" y="275975"/>
              <a:ext cx="342125" cy="24350"/>
            </a:xfrm>
            <a:custGeom>
              <a:avLst/>
              <a:gdLst/>
              <a:ahLst/>
              <a:cxnLst/>
              <a:rect l="l" t="t" r="r" b="b"/>
              <a:pathLst>
                <a:path w="13685" h="974" extrusionOk="0">
                  <a:moveTo>
                    <a:pt x="804" y="0"/>
                  </a:moveTo>
                  <a:cubicBezTo>
                    <a:pt x="356" y="0"/>
                    <a:pt x="1" y="441"/>
                    <a:pt x="1" y="974"/>
                  </a:cubicBezTo>
                  <a:lnTo>
                    <a:pt x="13684" y="974"/>
                  </a:lnTo>
                  <a:cubicBezTo>
                    <a:pt x="13684" y="441"/>
                    <a:pt x="13329" y="0"/>
                    <a:pt x="12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8"/>
            <p:cNvSpPr/>
            <p:nvPr/>
          </p:nvSpPr>
          <p:spPr>
            <a:xfrm>
              <a:off x="4989175" y="715800"/>
              <a:ext cx="66675" cy="53350"/>
            </a:xfrm>
            <a:custGeom>
              <a:avLst/>
              <a:gdLst/>
              <a:ahLst/>
              <a:cxnLst/>
              <a:rect l="l" t="t" r="r" b="b"/>
              <a:pathLst>
                <a:path w="2667" h="2134" extrusionOk="0">
                  <a:moveTo>
                    <a:pt x="711" y="1"/>
                  </a:moveTo>
                  <a:lnTo>
                    <a:pt x="797" y="86"/>
                  </a:lnTo>
                  <a:cubicBezTo>
                    <a:pt x="974" y="356"/>
                    <a:pt x="974" y="711"/>
                    <a:pt x="797" y="974"/>
                  </a:cubicBezTo>
                  <a:cubicBezTo>
                    <a:pt x="711" y="1330"/>
                    <a:pt x="441" y="1508"/>
                    <a:pt x="178" y="1600"/>
                  </a:cubicBezTo>
                  <a:lnTo>
                    <a:pt x="0" y="1600"/>
                  </a:lnTo>
                  <a:lnTo>
                    <a:pt x="0" y="1955"/>
                  </a:lnTo>
                  <a:cubicBezTo>
                    <a:pt x="178" y="1955"/>
                    <a:pt x="263" y="2041"/>
                    <a:pt x="356" y="2133"/>
                  </a:cubicBezTo>
                  <a:lnTo>
                    <a:pt x="2666" y="2133"/>
                  </a:lnTo>
                  <a:lnTo>
                    <a:pt x="2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8"/>
            <p:cNvSpPr/>
            <p:nvPr/>
          </p:nvSpPr>
          <p:spPr>
            <a:xfrm>
              <a:off x="4578125" y="557975"/>
              <a:ext cx="428850" cy="423050"/>
            </a:xfrm>
            <a:custGeom>
              <a:avLst/>
              <a:gdLst/>
              <a:ahLst/>
              <a:cxnLst/>
              <a:rect l="l" t="t" r="r" b="b"/>
              <a:pathLst>
                <a:path w="17154" h="16922" extrusionOk="0">
                  <a:moveTo>
                    <a:pt x="8531" y="2311"/>
                  </a:moveTo>
                  <a:cubicBezTo>
                    <a:pt x="10400" y="2311"/>
                    <a:pt x="12000" y="3115"/>
                    <a:pt x="13151" y="4359"/>
                  </a:cubicBezTo>
                  <a:cubicBezTo>
                    <a:pt x="14132" y="5425"/>
                    <a:pt x="14751" y="6847"/>
                    <a:pt x="14751" y="8446"/>
                  </a:cubicBezTo>
                  <a:cubicBezTo>
                    <a:pt x="14751" y="11908"/>
                    <a:pt x="12000" y="14666"/>
                    <a:pt x="8531" y="14666"/>
                  </a:cubicBezTo>
                  <a:cubicBezTo>
                    <a:pt x="5154" y="14666"/>
                    <a:pt x="2403" y="11908"/>
                    <a:pt x="2403" y="8446"/>
                  </a:cubicBezTo>
                  <a:lnTo>
                    <a:pt x="2403" y="8268"/>
                  </a:lnTo>
                  <a:cubicBezTo>
                    <a:pt x="2489" y="4977"/>
                    <a:pt x="5247" y="2311"/>
                    <a:pt x="8531" y="2311"/>
                  </a:cubicBezTo>
                  <a:close/>
                  <a:moveTo>
                    <a:pt x="6973" y="0"/>
                  </a:moveTo>
                  <a:cubicBezTo>
                    <a:pt x="6868" y="0"/>
                    <a:pt x="6762" y="30"/>
                    <a:pt x="6668" y="94"/>
                  </a:cubicBezTo>
                  <a:lnTo>
                    <a:pt x="6135" y="449"/>
                  </a:lnTo>
                  <a:lnTo>
                    <a:pt x="5069" y="1067"/>
                  </a:lnTo>
                  <a:cubicBezTo>
                    <a:pt x="4714" y="1245"/>
                    <a:pt x="4621" y="1601"/>
                    <a:pt x="4799" y="1871"/>
                  </a:cubicBezTo>
                  <a:cubicBezTo>
                    <a:pt x="4536" y="2048"/>
                    <a:pt x="4358" y="2226"/>
                    <a:pt x="4088" y="2311"/>
                  </a:cubicBezTo>
                  <a:lnTo>
                    <a:pt x="3825" y="2048"/>
                  </a:lnTo>
                  <a:cubicBezTo>
                    <a:pt x="3676" y="1900"/>
                    <a:pt x="3496" y="1828"/>
                    <a:pt x="3324" y="1828"/>
                  </a:cubicBezTo>
                  <a:cubicBezTo>
                    <a:pt x="3085" y="1828"/>
                    <a:pt x="2862" y="1966"/>
                    <a:pt x="2759" y="2226"/>
                  </a:cubicBezTo>
                  <a:lnTo>
                    <a:pt x="1778" y="3826"/>
                  </a:lnTo>
                  <a:cubicBezTo>
                    <a:pt x="1600" y="4089"/>
                    <a:pt x="1692" y="4444"/>
                    <a:pt x="2048" y="4714"/>
                  </a:cubicBezTo>
                  <a:cubicBezTo>
                    <a:pt x="1870" y="4892"/>
                    <a:pt x="1778" y="5155"/>
                    <a:pt x="1600" y="5425"/>
                  </a:cubicBezTo>
                  <a:lnTo>
                    <a:pt x="1245" y="5247"/>
                  </a:lnTo>
                  <a:cubicBezTo>
                    <a:pt x="1197" y="5237"/>
                    <a:pt x="1150" y="5233"/>
                    <a:pt x="1102" y="5233"/>
                  </a:cubicBezTo>
                  <a:cubicBezTo>
                    <a:pt x="713" y="5233"/>
                    <a:pt x="356" y="5559"/>
                    <a:pt x="356" y="5958"/>
                  </a:cubicBezTo>
                  <a:lnTo>
                    <a:pt x="356" y="7380"/>
                  </a:lnTo>
                  <a:lnTo>
                    <a:pt x="356" y="7821"/>
                  </a:lnTo>
                  <a:lnTo>
                    <a:pt x="356" y="7913"/>
                  </a:lnTo>
                  <a:cubicBezTo>
                    <a:pt x="448" y="8091"/>
                    <a:pt x="534" y="8268"/>
                    <a:pt x="711" y="8354"/>
                  </a:cubicBezTo>
                  <a:cubicBezTo>
                    <a:pt x="804" y="8446"/>
                    <a:pt x="889" y="8446"/>
                    <a:pt x="982" y="8446"/>
                  </a:cubicBezTo>
                  <a:lnTo>
                    <a:pt x="982" y="9242"/>
                  </a:lnTo>
                  <a:lnTo>
                    <a:pt x="626" y="9335"/>
                  </a:lnTo>
                  <a:cubicBezTo>
                    <a:pt x="178" y="9512"/>
                    <a:pt x="1" y="9953"/>
                    <a:pt x="178" y="10401"/>
                  </a:cubicBezTo>
                  <a:lnTo>
                    <a:pt x="1159" y="12000"/>
                  </a:lnTo>
                  <a:cubicBezTo>
                    <a:pt x="1292" y="12197"/>
                    <a:pt x="1524" y="12298"/>
                    <a:pt x="1743" y="12298"/>
                  </a:cubicBezTo>
                  <a:cubicBezTo>
                    <a:pt x="1817" y="12298"/>
                    <a:pt x="1889" y="12287"/>
                    <a:pt x="1955" y="12263"/>
                  </a:cubicBezTo>
                  <a:cubicBezTo>
                    <a:pt x="2133" y="12441"/>
                    <a:pt x="2311" y="12711"/>
                    <a:pt x="2403" y="12889"/>
                  </a:cubicBezTo>
                  <a:lnTo>
                    <a:pt x="2133" y="13244"/>
                  </a:lnTo>
                  <a:cubicBezTo>
                    <a:pt x="1778" y="13507"/>
                    <a:pt x="1870" y="14040"/>
                    <a:pt x="2311" y="14311"/>
                  </a:cubicBezTo>
                  <a:lnTo>
                    <a:pt x="3910" y="15199"/>
                  </a:lnTo>
                  <a:cubicBezTo>
                    <a:pt x="4005" y="15262"/>
                    <a:pt x="4111" y="15291"/>
                    <a:pt x="4219" y="15291"/>
                  </a:cubicBezTo>
                  <a:cubicBezTo>
                    <a:pt x="4419" y="15291"/>
                    <a:pt x="4628" y="15192"/>
                    <a:pt x="4799" y="15021"/>
                  </a:cubicBezTo>
                  <a:cubicBezTo>
                    <a:pt x="4977" y="15199"/>
                    <a:pt x="5247" y="15284"/>
                    <a:pt x="5424" y="15377"/>
                  </a:cubicBezTo>
                  <a:lnTo>
                    <a:pt x="5332" y="15818"/>
                  </a:lnTo>
                  <a:cubicBezTo>
                    <a:pt x="5247" y="16265"/>
                    <a:pt x="5602" y="16621"/>
                    <a:pt x="6043" y="16621"/>
                  </a:cubicBezTo>
                  <a:lnTo>
                    <a:pt x="7912" y="16621"/>
                  </a:lnTo>
                  <a:cubicBezTo>
                    <a:pt x="8175" y="16621"/>
                    <a:pt x="8531" y="16351"/>
                    <a:pt x="8531" y="16088"/>
                  </a:cubicBezTo>
                  <a:cubicBezTo>
                    <a:pt x="8801" y="16088"/>
                    <a:pt x="9064" y="15995"/>
                    <a:pt x="9334" y="15995"/>
                  </a:cubicBezTo>
                  <a:lnTo>
                    <a:pt x="9419" y="16443"/>
                  </a:lnTo>
                  <a:cubicBezTo>
                    <a:pt x="9540" y="16743"/>
                    <a:pt x="9787" y="16921"/>
                    <a:pt x="10071" y="16921"/>
                  </a:cubicBezTo>
                  <a:cubicBezTo>
                    <a:pt x="10204" y="16921"/>
                    <a:pt x="10345" y="16882"/>
                    <a:pt x="10486" y="16798"/>
                  </a:cubicBezTo>
                  <a:lnTo>
                    <a:pt x="12085" y="15910"/>
                  </a:lnTo>
                  <a:cubicBezTo>
                    <a:pt x="12355" y="15732"/>
                    <a:pt x="12440" y="15377"/>
                    <a:pt x="12355" y="15021"/>
                  </a:cubicBezTo>
                  <a:cubicBezTo>
                    <a:pt x="12533" y="14929"/>
                    <a:pt x="12796" y="14751"/>
                    <a:pt x="12974" y="14574"/>
                  </a:cubicBezTo>
                  <a:lnTo>
                    <a:pt x="13329" y="14929"/>
                  </a:lnTo>
                  <a:cubicBezTo>
                    <a:pt x="13435" y="15035"/>
                    <a:pt x="13583" y="15085"/>
                    <a:pt x="13738" y="15085"/>
                  </a:cubicBezTo>
                  <a:cubicBezTo>
                    <a:pt x="13977" y="15085"/>
                    <a:pt x="14236" y="14967"/>
                    <a:pt x="14395" y="14751"/>
                  </a:cubicBezTo>
                  <a:lnTo>
                    <a:pt x="15284" y="13152"/>
                  </a:lnTo>
                  <a:cubicBezTo>
                    <a:pt x="15461" y="12889"/>
                    <a:pt x="15376" y="12441"/>
                    <a:pt x="15106" y="12263"/>
                  </a:cubicBezTo>
                  <a:cubicBezTo>
                    <a:pt x="15198" y="12000"/>
                    <a:pt x="15376" y="11823"/>
                    <a:pt x="15461" y="11552"/>
                  </a:cubicBezTo>
                  <a:lnTo>
                    <a:pt x="15909" y="11645"/>
                  </a:lnTo>
                  <a:cubicBezTo>
                    <a:pt x="15989" y="11677"/>
                    <a:pt x="16065" y="11692"/>
                    <a:pt x="16138" y="11692"/>
                  </a:cubicBezTo>
                  <a:cubicBezTo>
                    <a:pt x="16466" y="11692"/>
                    <a:pt x="16705" y="11387"/>
                    <a:pt x="16705" y="11019"/>
                  </a:cubicBezTo>
                  <a:lnTo>
                    <a:pt x="16705" y="9157"/>
                  </a:lnTo>
                  <a:cubicBezTo>
                    <a:pt x="16705" y="8801"/>
                    <a:pt x="16442" y="8531"/>
                    <a:pt x="16172" y="8446"/>
                  </a:cubicBezTo>
                  <a:cubicBezTo>
                    <a:pt x="16172" y="8176"/>
                    <a:pt x="16087" y="7913"/>
                    <a:pt x="16087" y="7643"/>
                  </a:cubicBezTo>
                  <a:lnTo>
                    <a:pt x="16172" y="7643"/>
                  </a:lnTo>
                  <a:lnTo>
                    <a:pt x="16528" y="7557"/>
                  </a:lnTo>
                  <a:cubicBezTo>
                    <a:pt x="16883" y="7465"/>
                    <a:pt x="17153" y="6932"/>
                    <a:pt x="16883" y="6577"/>
                  </a:cubicBezTo>
                  <a:lnTo>
                    <a:pt x="16798" y="6314"/>
                  </a:lnTo>
                  <a:lnTo>
                    <a:pt x="15995" y="4977"/>
                  </a:lnTo>
                  <a:cubicBezTo>
                    <a:pt x="15867" y="4788"/>
                    <a:pt x="15646" y="4643"/>
                    <a:pt x="15400" y="4643"/>
                  </a:cubicBezTo>
                  <a:cubicBezTo>
                    <a:pt x="15305" y="4643"/>
                    <a:pt x="15205" y="4664"/>
                    <a:pt x="15106" y="4714"/>
                  </a:cubicBezTo>
                  <a:cubicBezTo>
                    <a:pt x="15021" y="4444"/>
                    <a:pt x="14843" y="4266"/>
                    <a:pt x="14665" y="4003"/>
                  </a:cubicBezTo>
                  <a:lnTo>
                    <a:pt x="15021" y="3733"/>
                  </a:lnTo>
                  <a:cubicBezTo>
                    <a:pt x="15284" y="3378"/>
                    <a:pt x="15198" y="2845"/>
                    <a:pt x="14843" y="2667"/>
                  </a:cubicBezTo>
                  <a:lnTo>
                    <a:pt x="13244" y="1693"/>
                  </a:lnTo>
                  <a:cubicBezTo>
                    <a:pt x="13151" y="1693"/>
                    <a:pt x="12974" y="1601"/>
                    <a:pt x="12888" y="1601"/>
                  </a:cubicBezTo>
                  <a:cubicBezTo>
                    <a:pt x="12711" y="1601"/>
                    <a:pt x="12440" y="1778"/>
                    <a:pt x="12355" y="1956"/>
                  </a:cubicBezTo>
                  <a:cubicBezTo>
                    <a:pt x="12085" y="1778"/>
                    <a:pt x="11907" y="1693"/>
                    <a:pt x="11644" y="1515"/>
                  </a:cubicBezTo>
                  <a:lnTo>
                    <a:pt x="11730" y="1160"/>
                  </a:lnTo>
                  <a:cubicBezTo>
                    <a:pt x="11907" y="712"/>
                    <a:pt x="11552" y="271"/>
                    <a:pt x="11111" y="271"/>
                  </a:cubicBezTo>
                  <a:lnTo>
                    <a:pt x="9242" y="271"/>
                  </a:lnTo>
                  <a:cubicBezTo>
                    <a:pt x="8886" y="271"/>
                    <a:pt x="8623" y="534"/>
                    <a:pt x="8531" y="890"/>
                  </a:cubicBezTo>
                  <a:lnTo>
                    <a:pt x="7735" y="890"/>
                  </a:lnTo>
                  <a:lnTo>
                    <a:pt x="7642" y="534"/>
                  </a:lnTo>
                  <a:cubicBezTo>
                    <a:pt x="7642" y="449"/>
                    <a:pt x="7557" y="357"/>
                    <a:pt x="7464" y="271"/>
                  </a:cubicBezTo>
                  <a:cubicBezTo>
                    <a:pt x="7350" y="98"/>
                    <a:pt x="7162" y="0"/>
                    <a:pt x="6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8"/>
            <p:cNvSpPr/>
            <p:nvPr/>
          </p:nvSpPr>
          <p:spPr>
            <a:xfrm>
              <a:off x="4702525" y="680250"/>
              <a:ext cx="180050" cy="179875"/>
            </a:xfrm>
            <a:custGeom>
              <a:avLst/>
              <a:gdLst/>
              <a:ahLst/>
              <a:cxnLst/>
              <a:rect l="l" t="t" r="r" b="b"/>
              <a:pathLst>
                <a:path w="7202" h="7195" extrusionOk="0">
                  <a:moveTo>
                    <a:pt x="3555" y="975"/>
                  </a:moveTo>
                  <a:cubicBezTo>
                    <a:pt x="4799" y="975"/>
                    <a:pt x="5780" y="1778"/>
                    <a:pt x="6135" y="2930"/>
                  </a:cubicBezTo>
                  <a:cubicBezTo>
                    <a:pt x="6135" y="3107"/>
                    <a:pt x="6220" y="3377"/>
                    <a:pt x="6220" y="3555"/>
                  </a:cubicBezTo>
                  <a:cubicBezTo>
                    <a:pt x="6220" y="5062"/>
                    <a:pt x="4976" y="6221"/>
                    <a:pt x="3555" y="6221"/>
                  </a:cubicBezTo>
                  <a:cubicBezTo>
                    <a:pt x="2133" y="6221"/>
                    <a:pt x="982" y="5062"/>
                    <a:pt x="982" y="3555"/>
                  </a:cubicBezTo>
                  <a:lnTo>
                    <a:pt x="982" y="3200"/>
                  </a:lnTo>
                  <a:cubicBezTo>
                    <a:pt x="1159" y="1956"/>
                    <a:pt x="2225" y="975"/>
                    <a:pt x="3555" y="975"/>
                  </a:cubicBezTo>
                  <a:close/>
                  <a:moveTo>
                    <a:pt x="3555" y="1"/>
                  </a:moveTo>
                  <a:cubicBezTo>
                    <a:pt x="1692" y="1"/>
                    <a:pt x="178" y="1423"/>
                    <a:pt x="1" y="3285"/>
                  </a:cubicBezTo>
                  <a:lnTo>
                    <a:pt x="1" y="3555"/>
                  </a:lnTo>
                  <a:cubicBezTo>
                    <a:pt x="1" y="5595"/>
                    <a:pt x="1600" y="7195"/>
                    <a:pt x="3555" y="7195"/>
                  </a:cubicBezTo>
                  <a:cubicBezTo>
                    <a:pt x="5602" y="7195"/>
                    <a:pt x="7201" y="5595"/>
                    <a:pt x="7201" y="3555"/>
                  </a:cubicBezTo>
                  <a:cubicBezTo>
                    <a:pt x="7201" y="3377"/>
                    <a:pt x="7201" y="3107"/>
                    <a:pt x="7109" y="2844"/>
                  </a:cubicBezTo>
                  <a:cubicBezTo>
                    <a:pt x="6754" y="1245"/>
                    <a:pt x="5332" y="1"/>
                    <a:pt x="3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8"/>
            <p:cNvSpPr/>
            <p:nvPr/>
          </p:nvSpPr>
          <p:spPr>
            <a:xfrm>
              <a:off x="4833675" y="640275"/>
              <a:ext cx="33250" cy="33250"/>
            </a:xfrm>
            <a:custGeom>
              <a:avLst/>
              <a:gdLst/>
              <a:ahLst/>
              <a:cxnLst/>
              <a:rect l="l" t="t" r="r" b="b"/>
              <a:pathLst>
                <a:path w="1330" h="1330" extrusionOk="0">
                  <a:moveTo>
                    <a:pt x="619" y="0"/>
                  </a:moveTo>
                  <a:cubicBezTo>
                    <a:pt x="264" y="0"/>
                    <a:pt x="1" y="263"/>
                    <a:pt x="1" y="711"/>
                  </a:cubicBezTo>
                  <a:cubicBezTo>
                    <a:pt x="1" y="1067"/>
                    <a:pt x="264" y="1330"/>
                    <a:pt x="619" y="1330"/>
                  </a:cubicBezTo>
                  <a:cubicBezTo>
                    <a:pt x="1067" y="1330"/>
                    <a:pt x="1330" y="1067"/>
                    <a:pt x="1330" y="711"/>
                  </a:cubicBezTo>
                  <a:cubicBezTo>
                    <a:pt x="1330" y="263"/>
                    <a:pt x="1067" y="0"/>
                    <a:pt x="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8"/>
            <p:cNvSpPr/>
            <p:nvPr/>
          </p:nvSpPr>
          <p:spPr>
            <a:xfrm>
              <a:off x="4889125" y="702475"/>
              <a:ext cx="37875" cy="33250"/>
            </a:xfrm>
            <a:custGeom>
              <a:avLst/>
              <a:gdLst/>
              <a:ahLst/>
              <a:cxnLst/>
              <a:rect l="l" t="t" r="r" b="b"/>
              <a:pathLst>
                <a:path w="1515" h="1330" extrusionOk="0">
                  <a:moveTo>
                    <a:pt x="804" y="0"/>
                  </a:moveTo>
                  <a:cubicBezTo>
                    <a:pt x="626" y="0"/>
                    <a:pt x="448" y="86"/>
                    <a:pt x="271" y="263"/>
                  </a:cubicBezTo>
                  <a:cubicBezTo>
                    <a:pt x="0" y="534"/>
                    <a:pt x="93" y="974"/>
                    <a:pt x="356" y="1152"/>
                  </a:cubicBezTo>
                  <a:cubicBezTo>
                    <a:pt x="534" y="1330"/>
                    <a:pt x="711" y="1330"/>
                    <a:pt x="889" y="1330"/>
                  </a:cubicBezTo>
                  <a:cubicBezTo>
                    <a:pt x="1067" y="1244"/>
                    <a:pt x="1159" y="1244"/>
                    <a:pt x="1337" y="1067"/>
                  </a:cubicBezTo>
                  <a:cubicBezTo>
                    <a:pt x="1514" y="797"/>
                    <a:pt x="1514" y="356"/>
                    <a:pt x="1244" y="178"/>
                  </a:cubicBezTo>
                  <a:cubicBezTo>
                    <a:pt x="1067" y="0"/>
                    <a:pt x="981" y="0"/>
                    <a:pt x="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8"/>
            <p:cNvSpPr/>
            <p:nvPr/>
          </p:nvSpPr>
          <p:spPr>
            <a:xfrm>
              <a:off x="4895875" y="786875"/>
              <a:ext cx="35575" cy="33725"/>
            </a:xfrm>
            <a:custGeom>
              <a:avLst/>
              <a:gdLst/>
              <a:ahLst/>
              <a:cxnLst/>
              <a:rect l="l" t="t" r="r" b="b"/>
              <a:pathLst>
                <a:path w="1423" h="1349" extrusionOk="0">
                  <a:moveTo>
                    <a:pt x="619" y="1"/>
                  </a:moveTo>
                  <a:cubicBezTo>
                    <a:pt x="264" y="86"/>
                    <a:pt x="1" y="442"/>
                    <a:pt x="86" y="797"/>
                  </a:cubicBezTo>
                  <a:cubicBezTo>
                    <a:pt x="86" y="1105"/>
                    <a:pt x="352" y="1348"/>
                    <a:pt x="654" y="1348"/>
                  </a:cubicBezTo>
                  <a:cubicBezTo>
                    <a:pt x="701" y="1348"/>
                    <a:pt x="749" y="1343"/>
                    <a:pt x="797" y="1330"/>
                  </a:cubicBezTo>
                  <a:cubicBezTo>
                    <a:pt x="1244" y="1245"/>
                    <a:pt x="1422" y="975"/>
                    <a:pt x="1422" y="534"/>
                  </a:cubicBezTo>
                  <a:cubicBezTo>
                    <a:pt x="1330" y="179"/>
                    <a:pt x="974" y="1"/>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8"/>
            <p:cNvSpPr/>
            <p:nvPr/>
          </p:nvSpPr>
          <p:spPr>
            <a:xfrm>
              <a:off x="4844700" y="855725"/>
              <a:ext cx="37875" cy="33300"/>
            </a:xfrm>
            <a:custGeom>
              <a:avLst/>
              <a:gdLst/>
              <a:ahLst/>
              <a:cxnLst/>
              <a:rect l="l" t="t" r="r" b="b"/>
              <a:pathLst>
                <a:path w="1515" h="1332" extrusionOk="0">
                  <a:moveTo>
                    <a:pt x="715" y="0"/>
                  </a:moveTo>
                  <a:cubicBezTo>
                    <a:pt x="492" y="0"/>
                    <a:pt x="296" y="117"/>
                    <a:pt x="178" y="353"/>
                  </a:cubicBezTo>
                  <a:cubicBezTo>
                    <a:pt x="0" y="623"/>
                    <a:pt x="93" y="1064"/>
                    <a:pt x="356" y="1242"/>
                  </a:cubicBezTo>
                  <a:cubicBezTo>
                    <a:pt x="475" y="1302"/>
                    <a:pt x="605" y="1332"/>
                    <a:pt x="732" y="1332"/>
                  </a:cubicBezTo>
                  <a:cubicBezTo>
                    <a:pt x="982" y="1332"/>
                    <a:pt x="1219" y="1215"/>
                    <a:pt x="1337" y="979"/>
                  </a:cubicBezTo>
                  <a:cubicBezTo>
                    <a:pt x="1514" y="709"/>
                    <a:pt x="1422" y="268"/>
                    <a:pt x="1067" y="90"/>
                  </a:cubicBezTo>
                  <a:cubicBezTo>
                    <a:pt x="947" y="31"/>
                    <a:pt x="827" y="0"/>
                    <a:pt x="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8"/>
            <p:cNvSpPr/>
            <p:nvPr/>
          </p:nvSpPr>
          <p:spPr>
            <a:xfrm>
              <a:off x="4760275" y="875125"/>
              <a:ext cx="40025" cy="34475"/>
            </a:xfrm>
            <a:custGeom>
              <a:avLst/>
              <a:gdLst/>
              <a:ahLst/>
              <a:cxnLst/>
              <a:rect l="l" t="t" r="r" b="b"/>
              <a:pathLst>
                <a:path w="1601" h="1379" extrusionOk="0">
                  <a:moveTo>
                    <a:pt x="728" y="1"/>
                  </a:moveTo>
                  <a:cubicBezTo>
                    <a:pt x="662" y="1"/>
                    <a:pt x="597" y="9"/>
                    <a:pt x="534" y="25"/>
                  </a:cubicBezTo>
                  <a:cubicBezTo>
                    <a:pt x="178" y="203"/>
                    <a:pt x="1" y="558"/>
                    <a:pt x="178" y="914"/>
                  </a:cubicBezTo>
                  <a:cubicBezTo>
                    <a:pt x="255" y="1206"/>
                    <a:pt x="567" y="1379"/>
                    <a:pt x="873" y="1379"/>
                  </a:cubicBezTo>
                  <a:cubicBezTo>
                    <a:pt x="939" y="1379"/>
                    <a:pt x="1004" y="1371"/>
                    <a:pt x="1067" y="1354"/>
                  </a:cubicBezTo>
                  <a:cubicBezTo>
                    <a:pt x="1337" y="1177"/>
                    <a:pt x="1600" y="821"/>
                    <a:pt x="1422" y="466"/>
                  </a:cubicBezTo>
                  <a:cubicBezTo>
                    <a:pt x="1352" y="173"/>
                    <a:pt x="1036" y="1"/>
                    <a:pt x="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8"/>
            <p:cNvSpPr/>
            <p:nvPr/>
          </p:nvSpPr>
          <p:spPr>
            <a:xfrm>
              <a:off x="4684750" y="837350"/>
              <a:ext cx="37875" cy="33400"/>
            </a:xfrm>
            <a:custGeom>
              <a:avLst/>
              <a:gdLst/>
              <a:ahLst/>
              <a:cxnLst/>
              <a:rect l="l" t="t" r="r" b="b"/>
              <a:pathLst>
                <a:path w="1515" h="1336" extrusionOk="0">
                  <a:moveTo>
                    <a:pt x="805" y="1"/>
                  </a:moveTo>
                  <a:cubicBezTo>
                    <a:pt x="515" y="1"/>
                    <a:pt x="255" y="174"/>
                    <a:pt x="178" y="470"/>
                  </a:cubicBezTo>
                  <a:cubicBezTo>
                    <a:pt x="1" y="825"/>
                    <a:pt x="178" y="1181"/>
                    <a:pt x="534" y="1266"/>
                  </a:cubicBezTo>
                  <a:cubicBezTo>
                    <a:pt x="629" y="1314"/>
                    <a:pt x="724" y="1336"/>
                    <a:pt x="816" y="1336"/>
                  </a:cubicBezTo>
                  <a:cubicBezTo>
                    <a:pt x="1067" y="1336"/>
                    <a:pt x="1292" y="1171"/>
                    <a:pt x="1422" y="911"/>
                  </a:cubicBezTo>
                  <a:cubicBezTo>
                    <a:pt x="1515" y="555"/>
                    <a:pt x="1337" y="200"/>
                    <a:pt x="982" y="22"/>
                  </a:cubicBezTo>
                  <a:cubicBezTo>
                    <a:pt x="922" y="8"/>
                    <a:pt x="863" y="1"/>
                    <a:pt x="8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8"/>
            <p:cNvSpPr/>
            <p:nvPr/>
          </p:nvSpPr>
          <p:spPr>
            <a:xfrm>
              <a:off x="4651525" y="759025"/>
              <a:ext cx="37700" cy="34125"/>
            </a:xfrm>
            <a:custGeom>
              <a:avLst/>
              <a:gdLst/>
              <a:ahLst/>
              <a:cxnLst/>
              <a:rect l="l" t="t" r="r" b="b"/>
              <a:pathLst>
                <a:path w="1508" h="1365" extrusionOk="0">
                  <a:moveTo>
                    <a:pt x="797" y="1"/>
                  </a:moveTo>
                  <a:cubicBezTo>
                    <a:pt x="663" y="1"/>
                    <a:pt x="530" y="45"/>
                    <a:pt x="441" y="134"/>
                  </a:cubicBezTo>
                  <a:cubicBezTo>
                    <a:pt x="356" y="134"/>
                    <a:pt x="263" y="134"/>
                    <a:pt x="263" y="226"/>
                  </a:cubicBezTo>
                  <a:cubicBezTo>
                    <a:pt x="86" y="404"/>
                    <a:pt x="0" y="759"/>
                    <a:pt x="178" y="1022"/>
                  </a:cubicBezTo>
                  <a:cubicBezTo>
                    <a:pt x="306" y="1217"/>
                    <a:pt x="571" y="1364"/>
                    <a:pt x="810" y="1364"/>
                  </a:cubicBezTo>
                  <a:cubicBezTo>
                    <a:pt x="903" y="1364"/>
                    <a:pt x="991" y="1342"/>
                    <a:pt x="1067" y="1293"/>
                  </a:cubicBezTo>
                  <a:cubicBezTo>
                    <a:pt x="1422" y="1115"/>
                    <a:pt x="1507" y="667"/>
                    <a:pt x="1330" y="312"/>
                  </a:cubicBezTo>
                  <a:lnTo>
                    <a:pt x="1152" y="134"/>
                  </a:lnTo>
                  <a:cubicBezTo>
                    <a:pt x="1063" y="45"/>
                    <a:pt x="930" y="1"/>
                    <a:pt x="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8"/>
            <p:cNvSpPr/>
            <p:nvPr/>
          </p:nvSpPr>
          <p:spPr>
            <a:xfrm>
              <a:off x="4675875" y="677550"/>
              <a:ext cx="37875" cy="33825"/>
            </a:xfrm>
            <a:custGeom>
              <a:avLst/>
              <a:gdLst/>
              <a:ahLst/>
              <a:cxnLst/>
              <a:rect l="l" t="t" r="r" b="b"/>
              <a:pathLst>
                <a:path w="1515" h="1353" extrusionOk="0">
                  <a:moveTo>
                    <a:pt x="752" y="0"/>
                  </a:moveTo>
                  <a:cubicBezTo>
                    <a:pt x="447" y="0"/>
                    <a:pt x="167" y="240"/>
                    <a:pt x="93" y="550"/>
                  </a:cubicBezTo>
                  <a:cubicBezTo>
                    <a:pt x="0" y="905"/>
                    <a:pt x="270" y="1260"/>
                    <a:pt x="626" y="1353"/>
                  </a:cubicBezTo>
                  <a:cubicBezTo>
                    <a:pt x="981" y="1353"/>
                    <a:pt x="1337" y="1175"/>
                    <a:pt x="1422" y="820"/>
                  </a:cubicBezTo>
                  <a:cubicBezTo>
                    <a:pt x="1514" y="372"/>
                    <a:pt x="1244" y="109"/>
                    <a:pt x="889" y="16"/>
                  </a:cubicBezTo>
                  <a:cubicBezTo>
                    <a:pt x="843" y="5"/>
                    <a:pt x="797"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8"/>
            <p:cNvSpPr/>
            <p:nvPr/>
          </p:nvSpPr>
          <p:spPr>
            <a:xfrm>
              <a:off x="4746950" y="630425"/>
              <a:ext cx="37875" cy="33850"/>
            </a:xfrm>
            <a:custGeom>
              <a:avLst/>
              <a:gdLst/>
              <a:ahLst/>
              <a:cxnLst/>
              <a:rect l="l" t="t" r="r" b="b"/>
              <a:pathLst>
                <a:path w="1515" h="1354" extrusionOk="0">
                  <a:moveTo>
                    <a:pt x="740" y="1"/>
                  </a:moveTo>
                  <a:cubicBezTo>
                    <a:pt x="589" y="1"/>
                    <a:pt x="430" y="45"/>
                    <a:pt x="271" y="124"/>
                  </a:cubicBezTo>
                  <a:cubicBezTo>
                    <a:pt x="1" y="394"/>
                    <a:pt x="1" y="835"/>
                    <a:pt x="271" y="1105"/>
                  </a:cubicBezTo>
                  <a:cubicBezTo>
                    <a:pt x="374" y="1258"/>
                    <a:pt x="566" y="1353"/>
                    <a:pt x="762" y="1353"/>
                  </a:cubicBezTo>
                  <a:cubicBezTo>
                    <a:pt x="903" y="1353"/>
                    <a:pt x="1046" y="1304"/>
                    <a:pt x="1159" y="1191"/>
                  </a:cubicBezTo>
                  <a:cubicBezTo>
                    <a:pt x="1422" y="928"/>
                    <a:pt x="1515" y="480"/>
                    <a:pt x="1245" y="217"/>
                  </a:cubicBezTo>
                  <a:cubicBezTo>
                    <a:pt x="1099" y="68"/>
                    <a:pt x="926" y="1"/>
                    <a:pt x="7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8"/>
            <p:cNvSpPr/>
            <p:nvPr/>
          </p:nvSpPr>
          <p:spPr>
            <a:xfrm>
              <a:off x="4758150" y="735700"/>
              <a:ext cx="68800" cy="68975"/>
            </a:xfrm>
            <a:custGeom>
              <a:avLst/>
              <a:gdLst/>
              <a:ahLst/>
              <a:cxnLst/>
              <a:rect l="l" t="t" r="r" b="b"/>
              <a:pathLst>
                <a:path w="2752" h="2759" extrusionOk="0">
                  <a:moveTo>
                    <a:pt x="1330" y="1"/>
                  </a:moveTo>
                  <a:cubicBezTo>
                    <a:pt x="797" y="1"/>
                    <a:pt x="263" y="356"/>
                    <a:pt x="86" y="889"/>
                  </a:cubicBezTo>
                  <a:cubicBezTo>
                    <a:pt x="0" y="1067"/>
                    <a:pt x="0" y="1245"/>
                    <a:pt x="0" y="1337"/>
                  </a:cubicBezTo>
                  <a:cubicBezTo>
                    <a:pt x="0" y="2133"/>
                    <a:pt x="619" y="2759"/>
                    <a:pt x="1330" y="2759"/>
                  </a:cubicBezTo>
                  <a:cubicBezTo>
                    <a:pt x="2133" y="2759"/>
                    <a:pt x="2751" y="2133"/>
                    <a:pt x="2751" y="1337"/>
                  </a:cubicBezTo>
                  <a:cubicBezTo>
                    <a:pt x="2751" y="1159"/>
                    <a:pt x="2666" y="982"/>
                    <a:pt x="2574" y="804"/>
                  </a:cubicBezTo>
                  <a:cubicBezTo>
                    <a:pt x="2396" y="356"/>
                    <a:pt x="1863" y="1"/>
                    <a:pt x="1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8"/>
            <p:cNvSpPr/>
            <p:nvPr/>
          </p:nvSpPr>
          <p:spPr>
            <a:xfrm>
              <a:off x="4689200" y="495800"/>
              <a:ext cx="262150" cy="57775"/>
            </a:xfrm>
            <a:custGeom>
              <a:avLst/>
              <a:gdLst/>
              <a:ahLst/>
              <a:cxnLst/>
              <a:rect l="l" t="t" r="r" b="b"/>
              <a:pathLst>
                <a:path w="10486" h="2311" extrusionOk="0">
                  <a:moveTo>
                    <a:pt x="0" y="0"/>
                  </a:moveTo>
                  <a:lnTo>
                    <a:pt x="0" y="626"/>
                  </a:lnTo>
                  <a:lnTo>
                    <a:pt x="0" y="2310"/>
                  </a:lnTo>
                  <a:cubicBezTo>
                    <a:pt x="1422" y="1870"/>
                    <a:pt x="3021" y="1692"/>
                    <a:pt x="4713" y="1692"/>
                  </a:cubicBezTo>
                  <a:cubicBezTo>
                    <a:pt x="6043" y="1692"/>
                    <a:pt x="7287" y="1777"/>
                    <a:pt x="8268" y="1955"/>
                  </a:cubicBezTo>
                  <a:cubicBezTo>
                    <a:pt x="8886" y="2047"/>
                    <a:pt x="9334" y="2133"/>
                    <a:pt x="9774" y="2225"/>
                  </a:cubicBezTo>
                  <a:lnTo>
                    <a:pt x="9867" y="2225"/>
                  </a:lnTo>
                  <a:cubicBezTo>
                    <a:pt x="10130" y="2225"/>
                    <a:pt x="10222" y="2133"/>
                    <a:pt x="10400" y="1955"/>
                  </a:cubicBezTo>
                  <a:cubicBezTo>
                    <a:pt x="10485" y="1777"/>
                    <a:pt x="10485" y="1600"/>
                    <a:pt x="10400" y="1422"/>
                  </a:cubicBezTo>
                  <a:lnTo>
                    <a:pt x="10308" y="1337"/>
                  </a:lnTo>
                  <a:cubicBezTo>
                    <a:pt x="9867" y="533"/>
                    <a:pt x="9064" y="93"/>
                    <a:pt x="8268" y="93"/>
                  </a:cubicBezTo>
                  <a:lnTo>
                    <a:pt x="8090" y="93"/>
                  </a:lnTo>
                  <a:lnTo>
                    <a:pt x="2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8"/>
            <p:cNvSpPr/>
            <p:nvPr/>
          </p:nvSpPr>
          <p:spPr>
            <a:xfrm>
              <a:off x="4484825" y="495800"/>
              <a:ext cx="195500" cy="206700"/>
            </a:xfrm>
            <a:custGeom>
              <a:avLst/>
              <a:gdLst/>
              <a:ahLst/>
              <a:cxnLst/>
              <a:rect l="l" t="t" r="r" b="b"/>
              <a:pathLst>
                <a:path w="7820" h="8268" extrusionOk="0">
                  <a:moveTo>
                    <a:pt x="7820" y="0"/>
                  </a:moveTo>
                  <a:lnTo>
                    <a:pt x="1515" y="93"/>
                  </a:lnTo>
                  <a:lnTo>
                    <a:pt x="982" y="2225"/>
                  </a:lnTo>
                  <a:lnTo>
                    <a:pt x="889" y="2225"/>
                  </a:lnTo>
                  <a:lnTo>
                    <a:pt x="626" y="3554"/>
                  </a:lnTo>
                  <a:lnTo>
                    <a:pt x="178" y="7023"/>
                  </a:lnTo>
                  <a:lnTo>
                    <a:pt x="1" y="8267"/>
                  </a:lnTo>
                  <a:lnTo>
                    <a:pt x="2403" y="8267"/>
                  </a:lnTo>
                  <a:cubicBezTo>
                    <a:pt x="4621" y="3825"/>
                    <a:pt x="7202" y="2581"/>
                    <a:pt x="7820" y="2403"/>
                  </a:cubicBezTo>
                  <a:lnTo>
                    <a:pt x="7820" y="626"/>
                  </a:lnTo>
                  <a:lnTo>
                    <a:pt x="78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8"/>
            <p:cNvSpPr/>
            <p:nvPr/>
          </p:nvSpPr>
          <p:spPr>
            <a:xfrm>
              <a:off x="4136175" y="684700"/>
              <a:ext cx="297675" cy="295375"/>
            </a:xfrm>
            <a:custGeom>
              <a:avLst/>
              <a:gdLst/>
              <a:ahLst/>
              <a:cxnLst/>
              <a:rect l="l" t="t" r="r" b="b"/>
              <a:pathLst>
                <a:path w="11907" h="11815" extrusionOk="0">
                  <a:moveTo>
                    <a:pt x="5950" y="1600"/>
                  </a:moveTo>
                  <a:cubicBezTo>
                    <a:pt x="6220" y="1600"/>
                    <a:pt x="6483" y="1600"/>
                    <a:pt x="6753" y="1685"/>
                  </a:cubicBezTo>
                  <a:cubicBezTo>
                    <a:pt x="7108" y="1685"/>
                    <a:pt x="7464" y="1863"/>
                    <a:pt x="7819" y="1955"/>
                  </a:cubicBezTo>
                  <a:lnTo>
                    <a:pt x="8615" y="2488"/>
                  </a:lnTo>
                  <a:cubicBezTo>
                    <a:pt x="8971" y="2752"/>
                    <a:pt x="9326" y="3107"/>
                    <a:pt x="9596" y="3462"/>
                  </a:cubicBezTo>
                  <a:cubicBezTo>
                    <a:pt x="9596" y="3555"/>
                    <a:pt x="9682" y="3732"/>
                    <a:pt x="9682" y="3818"/>
                  </a:cubicBezTo>
                  <a:cubicBezTo>
                    <a:pt x="10037" y="4266"/>
                    <a:pt x="10215" y="4884"/>
                    <a:pt x="10215" y="5417"/>
                  </a:cubicBezTo>
                  <a:cubicBezTo>
                    <a:pt x="10307" y="5595"/>
                    <a:pt x="10307" y="5773"/>
                    <a:pt x="10307" y="5865"/>
                  </a:cubicBezTo>
                  <a:cubicBezTo>
                    <a:pt x="10307" y="8261"/>
                    <a:pt x="8352" y="10215"/>
                    <a:pt x="5950" y="10215"/>
                  </a:cubicBezTo>
                  <a:cubicBezTo>
                    <a:pt x="3554" y="10215"/>
                    <a:pt x="1599" y="8261"/>
                    <a:pt x="1599" y="5865"/>
                  </a:cubicBezTo>
                  <a:cubicBezTo>
                    <a:pt x="1599" y="5332"/>
                    <a:pt x="1685" y="4706"/>
                    <a:pt x="1955" y="4173"/>
                  </a:cubicBezTo>
                  <a:cubicBezTo>
                    <a:pt x="2218" y="3555"/>
                    <a:pt x="2666" y="3022"/>
                    <a:pt x="3199" y="2574"/>
                  </a:cubicBezTo>
                  <a:cubicBezTo>
                    <a:pt x="3199" y="2488"/>
                    <a:pt x="3284" y="2488"/>
                    <a:pt x="3284" y="2488"/>
                  </a:cubicBezTo>
                  <a:cubicBezTo>
                    <a:pt x="3554" y="2311"/>
                    <a:pt x="3817" y="2133"/>
                    <a:pt x="4173" y="1955"/>
                  </a:cubicBezTo>
                  <a:lnTo>
                    <a:pt x="4976" y="1685"/>
                  </a:lnTo>
                  <a:cubicBezTo>
                    <a:pt x="5239" y="1600"/>
                    <a:pt x="5594" y="1600"/>
                    <a:pt x="5950" y="1600"/>
                  </a:cubicBezTo>
                  <a:close/>
                  <a:moveTo>
                    <a:pt x="5864" y="1"/>
                  </a:moveTo>
                  <a:cubicBezTo>
                    <a:pt x="5509" y="1"/>
                    <a:pt x="5154" y="1"/>
                    <a:pt x="4883" y="86"/>
                  </a:cubicBezTo>
                  <a:cubicBezTo>
                    <a:pt x="4620" y="86"/>
                    <a:pt x="4350" y="178"/>
                    <a:pt x="4087" y="264"/>
                  </a:cubicBezTo>
                  <a:cubicBezTo>
                    <a:pt x="3817" y="356"/>
                    <a:pt x="3554" y="441"/>
                    <a:pt x="3284" y="619"/>
                  </a:cubicBezTo>
                  <a:cubicBezTo>
                    <a:pt x="3199" y="619"/>
                    <a:pt x="3106" y="619"/>
                    <a:pt x="3106" y="711"/>
                  </a:cubicBezTo>
                  <a:cubicBezTo>
                    <a:pt x="2488" y="1067"/>
                    <a:pt x="1955" y="1508"/>
                    <a:pt x="1507" y="1955"/>
                  </a:cubicBezTo>
                  <a:lnTo>
                    <a:pt x="1244" y="2218"/>
                  </a:lnTo>
                  <a:cubicBezTo>
                    <a:pt x="889" y="2752"/>
                    <a:pt x="533" y="3285"/>
                    <a:pt x="355" y="3910"/>
                  </a:cubicBezTo>
                  <a:cubicBezTo>
                    <a:pt x="263" y="4088"/>
                    <a:pt x="263" y="4173"/>
                    <a:pt x="178" y="4351"/>
                  </a:cubicBezTo>
                  <a:cubicBezTo>
                    <a:pt x="85" y="4884"/>
                    <a:pt x="0" y="5332"/>
                    <a:pt x="0" y="5865"/>
                  </a:cubicBezTo>
                  <a:cubicBezTo>
                    <a:pt x="0" y="9149"/>
                    <a:pt x="2666" y="11815"/>
                    <a:pt x="5950" y="11815"/>
                  </a:cubicBezTo>
                  <a:cubicBezTo>
                    <a:pt x="9241" y="11815"/>
                    <a:pt x="11907" y="9149"/>
                    <a:pt x="11907" y="5865"/>
                  </a:cubicBezTo>
                  <a:lnTo>
                    <a:pt x="11907" y="5417"/>
                  </a:lnTo>
                  <a:cubicBezTo>
                    <a:pt x="11814" y="4799"/>
                    <a:pt x="11636" y="4266"/>
                    <a:pt x="11459" y="3732"/>
                  </a:cubicBezTo>
                  <a:cubicBezTo>
                    <a:pt x="11459" y="3555"/>
                    <a:pt x="11373" y="3462"/>
                    <a:pt x="11281" y="3377"/>
                  </a:cubicBezTo>
                  <a:cubicBezTo>
                    <a:pt x="11103" y="2844"/>
                    <a:pt x="10748" y="2396"/>
                    <a:pt x="10393" y="1955"/>
                  </a:cubicBezTo>
                  <a:cubicBezTo>
                    <a:pt x="10130" y="1685"/>
                    <a:pt x="9859" y="1422"/>
                    <a:pt x="9504" y="1152"/>
                  </a:cubicBezTo>
                  <a:cubicBezTo>
                    <a:pt x="9241" y="889"/>
                    <a:pt x="8886" y="711"/>
                    <a:pt x="8530" y="534"/>
                  </a:cubicBezTo>
                  <a:cubicBezTo>
                    <a:pt x="8260" y="441"/>
                    <a:pt x="7905" y="264"/>
                    <a:pt x="7642" y="178"/>
                  </a:cubicBezTo>
                  <a:cubicBezTo>
                    <a:pt x="7371" y="86"/>
                    <a:pt x="7016" y="86"/>
                    <a:pt x="66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8"/>
            <p:cNvSpPr/>
            <p:nvPr/>
          </p:nvSpPr>
          <p:spPr>
            <a:xfrm>
              <a:off x="4247225" y="795775"/>
              <a:ext cx="75550" cy="73225"/>
            </a:xfrm>
            <a:custGeom>
              <a:avLst/>
              <a:gdLst/>
              <a:ahLst/>
              <a:cxnLst/>
              <a:rect l="l" t="t" r="r" b="b"/>
              <a:pathLst>
                <a:path w="3022" h="2929" extrusionOk="0">
                  <a:moveTo>
                    <a:pt x="1508" y="0"/>
                  </a:moveTo>
                  <a:cubicBezTo>
                    <a:pt x="797" y="0"/>
                    <a:pt x="264" y="441"/>
                    <a:pt x="86" y="974"/>
                  </a:cubicBezTo>
                  <a:cubicBezTo>
                    <a:pt x="86" y="1152"/>
                    <a:pt x="1" y="1330"/>
                    <a:pt x="1" y="1422"/>
                  </a:cubicBezTo>
                  <a:cubicBezTo>
                    <a:pt x="1" y="2311"/>
                    <a:pt x="712" y="2929"/>
                    <a:pt x="1508" y="2929"/>
                  </a:cubicBezTo>
                  <a:cubicBezTo>
                    <a:pt x="2311" y="2929"/>
                    <a:pt x="3022" y="2311"/>
                    <a:pt x="3022" y="1422"/>
                  </a:cubicBezTo>
                  <a:cubicBezTo>
                    <a:pt x="3022" y="1330"/>
                    <a:pt x="2929" y="1152"/>
                    <a:pt x="2929" y="974"/>
                  </a:cubicBezTo>
                  <a:cubicBezTo>
                    <a:pt x="2752" y="441"/>
                    <a:pt x="2133" y="0"/>
                    <a:pt x="1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8"/>
            <p:cNvSpPr/>
            <p:nvPr/>
          </p:nvSpPr>
          <p:spPr>
            <a:xfrm>
              <a:off x="4313875" y="740150"/>
              <a:ext cx="24375" cy="24550"/>
            </a:xfrm>
            <a:custGeom>
              <a:avLst/>
              <a:gdLst/>
              <a:ahLst/>
              <a:cxnLst/>
              <a:rect l="l" t="t" r="r" b="b"/>
              <a:pathLst>
                <a:path w="975" h="982" extrusionOk="0">
                  <a:moveTo>
                    <a:pt x="441" y="0"/>
                  </a:moveTo>
                  <a:cubicBezTo>
                    <a:pt x="178" y="0"/>
                    <a:pt x="0" y="270"/>
                    <a:pt x="0" y="534"/>
                  </a:cubicBezTo>
                  <a:cubicBezTo>
                    <a:pt x="0" y="804"/>
                    <a:pt x="178" y="981"/>
                    <a:pt x="441" y="981"/>
                  </a:cubicBezTo>
                  <a:cubicBezTo>
                    <a:pt x="534" y="981"/>
                    <a:pt x="619" y="981"/>
                    <a:pt x="711" y="889"/>
                  </a:cubicBezTo>
                  <a:cubicBezTo>
                    <a:pt x="889" y="804"/>
                    <a:pt x="974" y="711"/>
                    <a:pt x="974" y="534"/>
                  </a:cubicBezTo>
                  <a:cubicBezTo>
                    <a:pt x="974" y="356"/>
                    <a:pt x="797" y="178"/>
                    <a:pt x="711" y="93"/>
                  </a:cubicBezTo>
                  <a:cubicBezTo>
                    <a:pt x="619" y="93"/>
                    <a:pt x="534" y="0"/>
                    <a:pt x="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8"/>
            <p:cNvSpPr/>
            <p:nvPr/>
          </p:nvSpPr>
          <p:spPr>
            <a:xfrm>
              <a:off x="4353850" y="784425"/>
              <a:ext cx="26700" cy="23600"/>
            </a:xfrm>
            <a:custGeom>
              <a:avLst/>
              <a:gdLst/>
              <a:ahLst/>
              <a:cxnLst/>
              <a:rect l="l" t="t" r="r" b="b"/>
              <a:pathLst>
                <a:path w="1068" h="944" extrusionOk="0">
                  <a:moveTo>
                    <a:pt x="563" y="1"/>
                  </a:moveTo>
                  <a:cubicBezTo>
                    <a:pt x="429" y="1"/>
                    <a:pt x="288" y="75"/>
                    <a:pt x="179" y="184"/>
                  </a:cubicBezTo>
                  <a:cubicBezTo>
                    <a:pt x="1" y="362"/>
                    <a:pt x="1" y="717"/>
                    <a:pt x="179" y="810"/>
                  </a:cubicBezTo>
                  <a:cubicBezTo>
                    <a:pt x="310" y="899"/>
                    <a:pt x="443" y="943"/>
                    <a:pt x="566" y="943"/>
                  </a:cubicBezTo>
                  <a:cubicBezTo>
                    <a:pt x="689" y="943"/>
                    <a:pt x="801" y="899"/>
                    <a:pt x="889" y="810"/>
                  </a:cubicBezTo>
                  <a:cubicBezTo>
                    <a:pt x="1067" y="632"/>
                    <a:pt x="975" y="277"/>
                    <a:pt x="797" y="99"/>
                  </a:cubicBezTo>
                  <a:cubicBezTo>
                    <a:pt x="728" y="30"/>
                    <a:pt x="647" y="1"/>
                    <a:pt x="5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8"/>
            <p:cNvSpPr/>
            <p:nvPr/>
          </p:nvSpPr>
          <p:spPr>
            <a:xfrm>
              <a:off x="4358300" y="844650"/>
              <a:ext cx="24375" cy="24350"/>
            </a:xfrm>
            <a:custGeom>
              <a:avLst/>
              <a:gdLst/>
              <a:ahLst/>
              <a:cxnLst/>
              <a:rect l="l" t="t" r="r" b="b"/>
              <a:pathLst>
                <a:path w="975" h="974" extrusionOk="0">
                  <a:moveTo>
                    <a:pt x="441" y="0"/>
                  </a:moveTo>
                  <a:cubicBezTo>
                    <a:pt x="178" y="85"/>
                    <a:pt x="1" y="263"/>
                    <a:pt x="1" y="533"/>
                  </a:cubicBezTo>
                  <a:cubicBezTo>
                    <a:pt x="86" y="796"/>
                    <a:pt x="264" y="974"/>
                    <a:pt x="534" y="974"/>
                  </a:cubicBezTo>
                  <a:cubicBezTo>
                    <a:pt x="797" y="889"/>
                    <a:pt x="974" y="619"/>
                    <a:pt x="974" y="356"/>
                  </a:cubicBezTo>
                  <a:cubicBezTo>
                    <a:pt x="889" y="85"/>
                    <a:pt x="619" y="0"/>
                    <a:pt x="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8"/>
            <p:cNvSpPr/>
            <p:nvPr/>
          </p:nvSpPr>
          <p:spPr>
            <a:xfrm>
              <a:off x="4320450" y="892600"/>
              <a:ext cx="26675" cy="23975"/>
            </a:xfrm>
            <a:custGeom>
              <a:avLst/>
              <a:gdLst/>
              <a:ahLst/>
              <a:cxnLst/>
              <a:rect l="l" t="t" r="r" b="b"/>
              <a:pathLst>
                <a:path w="1067" h="959" extrusionOk="0">
                  <a:moveTo>
                    <a:pt x="630" y="1"/>
                  </a:moveTo>
                  <a:cubicBezTo>
                    <a:pt x="453" y="1"/>
                    <a:pt x="246" y="85"/>
                    <a:pt x="178" y="215"/>
                  </a:cubicBezTo>
                  <a:cubicBezTo>
                    <a:pt x="0" y="478"/>
                    <a:pt x="93" y="748"/>
                    <a:pt x="356" y="926"/>
                  </a:cubicBezTo>
                  <a:cubicBezTo>
                    <a:pt x="403" y="948"/>
                    <a:pt x="463" y="959"/>
                    <a:pt x="527" y="959"/>
                  </a:cubicBezTo>
                  <a:cubicBezTo>
                    <a:pt x="704" y="959"/>
                    <a:pt x="914" y="878"/>
                    <a:pt x="981" y="748"/>
                  </a:cubicBezTo>
                  <a:cubicBezTo>
                    <a:pt x="1067" y="478"/>
                    <a:pt x="1067" y="215"/>
                    <a:pt x="804" y="37"/>
                  </a:cubicBezTo>
                  <a:cubicBezTo>
                    <a:pt x="756" y="12"/>
                    <a:pt x="695" y="1"/>
                    <a:pt x="6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8"/>
            <p:cNvSpPr/>
            <p:nvPr/>
          </p:nvSpPr>
          <p:spPr>
            <a:xfrm>
              <a:off x="4262700" y="906200"/>
              <a:ext cx="26675" cy="23675"/>
            </a:xfrm>
            <a:custGeom>
              <a:avLst/>
              <a:gdLst/>
              <a:ahLst/>
              <a:cxnLst/>
              <a:rect l="l" t="t" r="r" b="b"/>
              <a:pathLst>
                <a:path w="1067" h="947" extrusionOk="0">
                  <a:moveTo>
                    <a:pt x="507" y="1"/>
                  </a:moveTo>
                  <a:cubicBezTo>
                    <a:pt x="457" y="1"/>
                    <a:pt x="407" y="9"/>
                    <a:pt x="356" y="26"/>
                  </a:cubicBezTo>
                  <a:cubicBezTo>
                    <a:pt x="178" y="111"/>
                    <a:pt x="0" y="382"/>
                    <a:pt x="93" y="645"/>
                  </a:cubicBezTo>
                  <a:cubicBezTo>
                    <a:pt x="157" y="848"/>
                    <a:pt x="326" y="946"/>
                    <a:pt x="517" y="946"/>
                  </a:cubicBezTo>
                  <a:cubicBezTo>
                    <a:pt x="580" y="946"/>
                    <a:pt x="646" y="936"/>
                    <a:pt x="711" y="915"/>
                  </a:cubicBezTo>
                  <a:cubicBezTo>
                    <a:pt x="981" y="822"/>
                    <a:pt x="1066" y="559"/>
                    <a:pt x="981" y="289"/>
                  </a:cubicBezTo>
                  <a:cubicBezTo>
                    <a:pt x="906" y="145"/>
                    <a:pt x="719" y="1"/>
                    <a:pt x="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8"/>
            <p:cNvSpPr/>
            <p:nvPr/>
          </p:nvSpPr>
          <p:spPr>
            <a:xfrm>
              <a:off x="4209375" y="879550"/>
              <a:ext cx="26675" cy="23675"/>
            </a:xfrm>
            <a:custGeom>
              <a:avLst/>
              <a:gdLst/>
              <a:ahLst/>
              <a:cxnLst/>
              <a:rect l="l" t="t" r="r" b="b"/>
              <a:pathLst>
                <a:path w="1067" h="947" extrusionOk="0">
                  <a:moveTo>
                    <a:pt x="563" y="1"/>
                  </a:moveTo>
                  <a:cubicBezTo>
                    <a:pt x="353" y="1"/>
                    <a:pt x="162" y="145"/>
                    <a:pt x="93" y="289"/>
                  </a:cubicBezTo>
                  <a:cubicBezTo>
                    <a:pt x="1" y="559"/>
                    <a:pt x="178" y="822"/>
                    <a:pt x="356" y="914"/>
                  </a:cubicBezTo>
                  <a:cubicBezTo>
                    <a:pt x="423" y="935"/>
                    <a:pt x="489" y="946"/>
                    <a:pt x="553" y="946"/>
                  </a:cubicBezTo>
                  <a:cubicBezTo>
                    <a:pt x="746" y="946"/>
                    <a:pt x="912" y="848"/>
                    <a:pt x="982" y="644"/>
                  </a:cubicBezTo>
                  <a:cubicBezTo>
                    <a:pt x="1067" y="381"/>
                    <a:pt x="982" y="111"/>
                    <a:pt x="712" y="26"/>
                  </a:cubicBezTo>
                  <a:cubicBezTo>
                    <a:pt x="662" y="8"/>
                    <a:pt x="612" y="1"/>
                    <a:pt x="5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8"/>
            <p:cNvSpPr/>
            <p:nvPr/>
          </p:nvSpPr>
          <p:spPr>
            <a:xfrm>
              <a:off x="4185025" y="824525"/>
              <a:ext cx="26700" cy="23675"/>
            </a:xfrm>
            <a:custGeom>
              <a:avLst/>
              <a:gdLst/>
              <a:ahLst/>
              <a:cxnLst/>
              <a:rect l="l" t="t" r="r" b="b"/>
              <a:pathLst>
                <a:path w="1068" h="947" extrusionOk="0">
                  <a:moveTo>
                    <a:pt x="594" y="1"/>
                  </a:moveTo>
                  <a:cubicBezTo>
                    <a:pt x="506" y="1"/>
                    <a:pt x="420" y="31"/>
                    <a:pt x="356" y="94"/>
                  </a:cubicBezTo>
                  <a:cubicBezTo>
                    <a:pt x="86" y="180"/>
                    <a:pt x="1" y="535"/>
                    <a:pt x="179" y="713"/>
                  </a:cubicBezTo>
                  <a:cubicBezTo>
                    <a:pt x="232" y="883"/>
                    <a:pt x="360" y="946"/>
                    <a:pt x="513" y="946"/>
                  </a:cubicBezTo>
                  <a:cubicBezTo>
                    <a:pt x="602" y="946"/>
                    <a:pt x="700" y="925"/>
                    <a:pt x="797" y="890"/>
                  </a:cubicBezTo>
                  <a:cubicBezTo>
                    <a:pt x="1067" y="805"/>
                    <a:pt x="1067" y="450"/>
                    <a:pt x="975" y="272"/>
                  </a:cubicBezTo>
                  <a:cubicBezTo>
                    <a:pt x="920" y="98"/>
                    <a:pt x="753" y="1"/>
                    <a:pt x="5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8"/>
            <p:cNvSpPr/>
            <p:nvPr/>
          </p:nvSpPr>
          <p:spPr>
            <a:xfrm>
              <a:off x="4202800" y="766800"/>
              <a:ext cx="26675" cy="24550"/>
            </a:xfrm>
            <a:custGeom>
              <a:avLst/>
              <a:gdLst/>
              <a:ahLst/>
              <a:cxnLst/>
              <a:rect l="l" t="t" r="r" b="b"/>
              <a:pathLst>
                <a:path w="1067" h="982" extrusionOk="0">
                  <a:moveTo>
                    <a:pt x="619" y="1"/>
                  </a:moveTo>
                  <a:cubicBezTo>
                    <a:pt x="356" y="1"/>
                    <a:pt x="86" y="178"/>
                    <a:pt x="86" y="448"/>
                  </a:cubicBezTo>
                  <a:cubicBezTo>
                    <a:pt x="1" y="626"/>
                    <a:pt x="86" y="804"/>
                    <a:pt x="264" y="889"/>
                  </a:cubicBezTo>
                  <a:cubicBezTo>
                    <a:pt x="356" y="889"/>
                    <a:pt x="356" y="982"/>
                    <a:pt x="441" y="982"/>
                  </a:cubicBezTo>
                  <a:lnTo>
                    <a:pt x="619" y="982"/>
                  </a:lnTo>
                  <a:cubicBezTo>
                    <a:pt x="712" y="982"/>
                    <a:pt x="797" y="889"/>
                    <a:pt x="889" y="889"/>
                  </a:cubicBezTo>
                  <a:cubicBezTo>
                    <a:pt x="889" y="804"/>
                    <a:pt x="975" y="711"/>
                    <a:pt x="975" y="626"/>
                  </a:cubicBezTo>
                  <a:cubicBezTo>
                    <a:pt x="1067" y="356"/>
                    <a:pt x="889" y="93"/>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8"/>
            <p:cNvSpPr/>
            <p:nvPr/>
          </p:nvSpPr>
          <p:spPr>
            <a:xfrm>
              <a:off x="4253800" y="734325"/>
              <a:ext cx="26700" cy="23625"/>
            </a:xfrm>
            <a:custGeom>
              <a:avLst/>
              <a:gdLst/>
              <a:ahLst/>
              <a:cxnLst/>
              <a:rect l="l" t="t" r="r" b="b"/>
              <a:pathLst>
                <a:path w="1068" h="945" extrusionOk="0">
                  <a:moveTo>
                    <a:pt x="520" y="0"/>
                  </a:moveTo>
                  <a:cubicBezTo>
                    <a:pt x="431" y="0"/>
                    <a:pt x="344" y="21"/>
                    <a:pt x="271" y="56"/>
                  </a:cubicBezTo>
                  <a:cubicBezTo>
                    <a:pt x="271" y="56"/>
                    <a:pt x="178" y="56"/>
                    <a:pt x="178" y="148"/>
                  </a:cubicBezTo>
                  <a:cubicBezTo>
                    <a:pt x="1" y="326"/>
                    <a:pt x="1" y="589"/>
                    <a:pt x="93" y="767"/>
                  </a:cubicBezTo>
                  <a:cubicBezTo>
                    <a:pt x="178" y="859"/>
                    <a:pt x="271" y="859"/>
                    <a:pt x="356" y="944"/>
                  </a:cubicBezTo>
                  <a:cubicBezTo>
                    <a:pt x="449" y="944"/>
                    <a:pt x="626" y="944"/>
                    <a:pt x="804" y="859"/>
                  </a:cubicBezTo>
                  <a:cubicBezTo>
                    <a:pt x="982" y="681"/>
                    <a:pt x="1067" y="411"/>
                    <a:pt x="889" y="148"/>
                  </a:cubicBezTo>
                  <a:cubicBezTo>
                    <a:pt x="784" y="43"/>
                    <a:pt x="650" y="0"/>
                    <a:pt x="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8"/>
            <p:cNvSpPr/>
            <p:nvPr/>
          </p:nvSpPr>
          <p:spPr>
            <a:xfrm>
              <a:off x="5064700" y="715800"/>
              <a:ext cx="644225" cy="53350"/>
            </a:xfrm>
            <a:custGeom>
              <a:avLst/>
              <a:gdLst/>
              <a:ahLst/>
              <a:cxnLst/>
              <a:rect l="l" t="t" r="r" b="b"/>
              <a:pathLst>
                <a:path w="25769" h="2134" extrusionOk="0">
                  <a:moveTo>
                    <a:pt x="1330" y="1"/>
                  </a:moveTo>
                  <a:lnTo>
                    <a:pt x="1330" y="534"/>
                  </a:lnTo>
                  <a:lnTo>
                    <a:pt x="1" y="534"/>
                  </a:lnTo>
                  <a:lnTo>
                    <a:pt x="1" y="1600"/>
                  </a:lnTo>
                  <a:lnTo>
                    <a:pt x="1330" y="1600"/>
                  </a:lnTo>
                  <a:lnTo>
                    <a:pt x="1330" y="2133"/>
                  </a:lnTo>
                  <a:lnTo>
                    <a:pt x="24077" y="2133"/>
                  </a:lnTo>
                  <a:cubicBezTo>
                    <a:pt x="24525" y="1330"/>
                    <a:pt x="25058" y="619"/>
                    <a:pt x="25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8"/>
            <p:cNvSpPr/>
            <p:nvPr/>
          </p:nvSpPr>
          <p:spPr>
            <a:xfrm>
              <a:off x="5917700" y="715800"/>
              <a:ext cx="157675" cy="53350"/>
            </a:xfrm>
            <a:custGeom>
              <a:avLst/>
              <a:gdLst/>
              <a:ahLst/>
              <a:cxnLst/>
              <a:rect l="l" t="t" r="r" b="b"/>
              <a:pathLst>
                <a:path w="6307" h="2134" extrusionOk="0">
                  <a:moveTo>
                    <a:pt x="1" y="1"/>
                  </a:moveTo>
                  <a:cubicBezTo>
                    <a:pt x="712" y="619"/>
                    <a:pt x="1330" y="1330"/>
                    <a:pt x="1778" y="2133"/>
                  </a:cubicBezTo>
                  <a:lnTo>
                    <a:pt x="6306" y="2133"/>
                  </a:lnTo>
                  <a:lnTo>
                    <a:pt x="63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8"/>
            <p:cNvSpPr/>
            <p:nvPr/>
          </p:nvSpPr>
          <p:spPr>
            <a:xfrm>
              <a:off x="5664475" y="693575"/>
              <a:ext cx="297700" cy="297700"/>
            </a:xfrm>
            <a:custGeom>
              <a:avLst/>
              <a:gdLst/>
              <a:ahLst/>
              <a:cxnLst/>
              <a:rect l="l" t="t" r="r" b="b"/>
              <a:pathLst>
                <a:path w="11908" h="11908" extrusionOk="0">
                  <a:moveTo>
                    <a:pt x="5950" y="1686"/>
                  </a:moveTo>
                  <a:cubicBezTo>
                    <a:pt x="8353" y="1686"/>
                    <a:pt x="10308" y="3555"/>
                    <a:pt x="10308" y="5951"/>
                  </a:cubicBezTo>
                  <a:cubicBezTo>
                    <a:pt x="10308" y="8353"/>
                    <a:pt x="8353" y="10308"/>
                    <a:pt x="5950" y="10308"/>
                  </a:cubicBezTo>
                  <a:cubicBezTo>
                    <a:pt x="3555" y="10308"/>
                    <a:pt x="1600" y="8353"/>
                    <a:pt x="1600" y="5951"/>
                  </a:cubicBezTo>
                  <a:cubicBezTo>
                    <a:pt x="1600" y="3555"/>
                    <a:pt x="3555" y="1686"/>
                    <a:pt x="5950" y="1686"/>
                  </a:cubicBezTo>
                  <a:close/>
                  <a:moveTo>
                    <a:pt x="5950" y="1"/>
                  </a:moveTo>
                  <a:cubicBezTo>
                    <a:pt x="5239" y="1"/>
                    <a:pt x="4528" y="179"/>
                    <a:pt x="3818" y="442"/>
                  </a:cubicBezTo>
                  <a:cubicBezTo>
                    <a:pt x="1600" y="1330"/>
                    <a:pt x="0" y="3463"/>
                    <a:pt x="0" y="5951"/>
                  </a:cubicBezTo>
                  <a:cubicBezTo>
                    <a:pt x="0" y="9242"/>
                    <a:pt x="2666" y="11908"/>
                    <a:pt x="5950" y="11908"/>
                  </a:cubicBezTo>
                  <a:cubicBezTo>
                    <a:pt x="9241" y="11908"/>
                    <a:pt x="11907" y="9242"/>
                    <a:pt x="11907" y="5951"/>
                  </a:cubicBezTo>
                  <a:cubicBezTo>
                    <a:pt x="11907" y="3463"/>
                    <a:pt x="10308" y="1330"/>
                    <a:pt x="8083" y="442"/>
                  </a:cubicBezTo>
                  <a:cubicBezTo>
                    <a:pt x="7464" y="179"/>
                    <a:pt x="6753" y="1"/>
                    <a:pt x="5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8"/>
            <p:cNvSpPr/>
            <p:nvPr/>
          </p:nvSpPr>
          <p:spPr>
            <a:xfrm>
              <a:off x="5777675" y="806800"/>
              <a:ext cx="73425" cy="73400"/>
            </a:xfrm>
            <a:custGeom>
              <a:avLst/>
              <a:gdLst/>
              <a:ahLst/>
              <a:cxnLst/>
              <a:rect l="l" t="t" r="r" b="b"/>
              <a:pathLst>
                <a:path w="2937" h="2936" extrusionOk="0">
                  <a:moveTo>
                    <a:pt x="1422" y="0"/>
                  </a:moveTo>
                  <a:cubicBezTo>
                    <a:pt x="626" y="0"/>
                    <a:pt x="0" y="626"/>
                    <a:pt x="0" y="1422"/>
                  </a:cubicBezTo>
                  <a:cubicBezTo>
                    <a:pt x="0" y="2310"/>
                    <a:pt x="626" y="2936"/>
                    <a:pt x="1422" y="2936"/>
                  </a:cubicBezTo>
                  <a:cubicBezTo>
                    <a:pt x="2225" y="2936"/>
                    <a:pt x="2936" y="2310"/>
                    <a:pt x="2936" y="1422"/>
                  </a:cubicBezTo>
                  <a:cubicBezTo>
                    <a:pt x="2936" y="626"/>
                    <a:pt x="2225" y="0"/>
                    <a:pt x="1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8"/>
            <p:cNvSpPr/>
            <p:nvPr/>
          </p:nvSpPr>
          <p:spPr>
            <a:xfrm>
              <a:off x="5842175" y="751350"/>
              <a:ext cx="24375" cy="24375"/>
            </a:xfrm>
            <a:custGeom>
              <a:avLst/>
              <a:gdLst/>
              <a:ahLst/>
              <a:cxnLst/>
              <a:rect l="l" t="t" r="r" b="b"/>
              <a:pathLst>
                <a:path w="975" h="975" extrusionOk="0">
                  <a:moveTo>
                    <a:pt x="534" y="0"/>
                  </a:moveTo>
                  <a:cubicBezTo>
                    <a:pt x="264" y="0"/>
                    <a:pt x="1" y="263"/>
                    <a:pt x="1" y="533"/>
                  </a:cubicBezTo>
                  <a:cubicBezTo>
                    <a:pt x="1" y="796"/>
                    <a:pt x="264" y="974"/>
                    <a:pt x="534" y="974"/>
                  </a:cubicBezTo>
                  <a:cubicBezTo>
                    <a:pt x="797" y="974"/>
                    <a:pt x="975" y="796"/>
                    <a:pt x="975" y="533"/>
                  </a:cubicBezTo>
                  <a:cubicBezTo>
                    <a:pt x="975" y="263"/>
                    <a:pt x="797" y="0"/>
                    <a:pt x="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8"/>
            <p:cNvSpPr/>
            <p:nvPr/>
          </p:nvSpPr>
          <p:spPr>
            <a:xfrm>
              <a:off x="5882175" y="795500"/>
              <a:ext cx="26675" cy="23525"/>
            </a:xfrm>
            <a:custGeom>
              <a:avLst/>
              <a:gdLst/>
              <a:ahLst/>
              <a:cxnLst/>
              <a:rect l="l" t="t" r="r" b="b"/>
              <a:pathLst>
                <a:path w="1067" h="941" extrusionOk="0">
                  <a:moveTo>
                    <a:pt x="590" y="1"/>
                  </a:moveTo>
                  <a:cubicBezTo>
                    <a:pt x="432" y="1"/>
                    <a:pt x="289" y="78"/>
                    <a:pt x="178" y="189"/>
                  </a:cubicBezTo>
                  <a:cubicBezTo>
                    <a:pt x="0" y="367"/>
                    <a:pt x="86" y="722"/>
                    <a:pt x="263" y="807"/>
                  </a:cubicBezTo>
                  <a:cubicBezTo>
                    <a:pt x="352" y="896"/>
                    <a:pt x="464" y="941"/>
                    <a:pt x="576" y="941"/>
                  </a:cubicBezTo>
                  <a:cubicBezTo>
                    <a:pt x="688" y="941"/>
                    <a:pt x="800" y="896"/>
                    <a:pt x="889" y="807"/>
                  </a:cubicBezTo>
                  <a:cubicBezTo>
                    <a:pt x="1067" y="544"/>
                    <a:pt x="1067" y="274"/>
                    <a:pt x="889" y="97"/>
                  </a:cubicBezTo>
                  <a:cubicBezTo>
                    <a:pt x="787" y="29"/>
                    <a:pt x="686" y="1"/>
                    <a:pt x="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8"/>
            <p:cNvSpPr/>
            <p:nvPr/>
          </p:nvSpPr>
          <p:spPr>
            <a:xfrm>
              <a:off x="5886600" y="855125"/>
              <a:ext cx="26700" cy="23400"/>
            </a:xfrm>
            <a:custGeom>
              <a:avLst/>
              <a:gdLst/>
              <a:ahLst/>
              <a:cxnLst/>
              <a:rect l="l" t="t" r="r" b="b"/>
              <a:pathLst>
                <a:path w="1068" h="936" extrusionOk="0">
                  <a:moveTo>
                    <a:pt x="579" y="0"/>
                  </a:moveTo>
                  <a:cubicBezTo>
                    <a:pt x="534" y="0"/>
                    <a:pt x="488" y="7"/>
                    <a:pt x="442" y="22"/>
                  </a:cubicBezTo>
                  <a:cubicBezTo>
                    <a:pt x="179" y="22"/>
                    <a:pt x="1" y="292"/>
                    <a:pt x="86" y="555"/>
                  </a:cubicBezTo>
                  <a:cubicBezTo>
                    <a:pt x="86" y="776"/>
                    <a:pt x="267" y="935"/>
                    <a:pt x="477" y="935"/>
                  </a:cubicBezTo>
                  <a:cubicBezTo>
                    <a:pt x="523" y="935"/>
                    <a:pt x="572" y="927"/>
                    <a:pt x="619" y="910"/>
                  </a:cubicBezTo>
                  <a:cubicBezTo>
                    <a:pt x="890" y="910"/>
                    <a:pt x="1067" y="647"/>
                    <a:pt x="975" y="377"/>
                  </a:cubicBezTo>
                  <a:cubicBezTo>
                    <a:pt x="975" y="160"/>
                    <a:pt x="795" y="0"/>
                    <a:pt x="5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8"/>
            <p:cNvSpPr/>
            <p:nvPr/>
          </p:nvSpPr>
          <p:spPr>
            <a:xfrm>
              <a:off x="5851075" y="903700"/>
              <a:ext cx="26675" cy="23325"/>
            </a:xfrm>
            <a:custGeom>
              <a:avLst/>
              <a:gdLst/>
              <a:ahLst/>
              <a:cxnLst/>
              <a:rect l="l" t="t" r="r" b="b"/>
              <a:pathLst>
                <a:path w="1067" h="933" extrusionOk="0">
                  <a:moveTo>
                    <a:pt x="553" y="0"/>
                  </a:moveTo>
                  <a:cubicBezTo>
                    <a:pt x="396" y="0"/>
                    <a:pt x="216" y="81"/>
                    <a:pt x="86" y="211"/>
                  </a:cubicBezTo>
                  <a:cubicBezTo>
                    <a:pt x="0" y="482"/>
                    <a:pt x="86" y="745"/>
                    <a:pt x="263" y="837"/>
                  </a:cubicBezTo>
                  <a:cubicBezTo>
                    <a:pt x="365" y="904"/>
                    <a:pt x="466" y="933"/>
                    <a:pt x="558" y="933"/>
                  </a:cubicBezTo>
                  <a:cubicBezTo>
                    <a:pt x="708" y="933"/>
                    <a:pt x="831" y="855"/>
                    <a:pt x="889" y="745"/>
                  </a:cubicBezTo>
                  <a:cubicBezTo>
                    <a:pt x="1067" y="482"/>
                    <a:pt x="974" y="211"/>
                    <a:pt x="711" y="34"/>
                  </a:cubicBezTo>
                  <a:cubicBezTo>
                    <a:pt x="664" y="11"/>
                    <a:pt x="610"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8"/>
            <p:cNvSpPr/>
            <p:nvPr/>
          </p:nvSpPr>
          <p:spPr>
            <a:xfrm>
              <a:off x="5793325" y="917300"/>
              <a:ext cx="26675" cy="23675"/>
            </a:xfrm>
            <a:custGeom>
              <a:avLst/>
              <a:gdLst/>
              <a:ahLst/>
              <a:cxnLst/>
              <a:rect l="l" t="t" r="r" b="b"/>
              <a:pathLst>
                <a:path w="1067" h="947" extrusionOk="0">
                  <a:moveTo>
                    <a:pt x="465" y="1"/>
                  </a:moveTo>
                  <a:cubicBezTo>
                    <a:pt x="424" y="1"/>
                    <a:pt x="387" y="8"/>
                    <a:pt x="355" y="23"/>
                  </a:cubicBezTo>
                  <a:cubicBezTo>
                    <a:pt x="85" y="115"/>
                    <a:pt x="0" y="378"/>
                    <a:pt x="85" y="648"/>
                  </a:cubicBezTo>
                  <a:cubicBezTo>
                    <a:pt x="154" y="845"/>
                    <a:pt x="319" y="946"/>
                    <a:pt x="472" y="946"/>
                  </a:cubicBezTo>
                  <a:cubicBezTo>
                    <a:pt x="523" y="946"/>
                    <a:pt x="574" y="935"/>
                    <a:pt x="618" y="911"/>
                  </a:cubicBezTo>
                  <a:cubicBezTo>
                    <a:pt x="889" y="826"/>
                    <a:pt x="1066" y="556"/>
                    <a:pt x="974" y="293"/>
                  </a:cubicBezTo>
                  <a:cubicBezTo>
                    <a:pt x="904" y="147"/>
                    <a:pt x="651" y="1"/>
                    <a:pt x="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8"/>
            <p:cNvSpPr/>
            <p:nvPr/>
          </p:nvSpPr>
          <p:spPr>
            <a:xfrm>
              <a:off x="5737700" y="890400"/>
              <a:ext cx="26675" cy="23900"/>
            </a:xfrm>
            <a:custGeom>
              <a:avLst/>
              <a:gdLst/>
              <a:ahLst/>
              <a:cxnLst/>
              <a:rect l="l" t="t" r="r" b="b"/>
              <a:pathLst>
                <a:path w="1067" h="956" extrusionOk="0">
                  <a:moveTo>
                    <a:pt x="553" y="1"/>
                  </a:moveTo>
                  <a:cubicBezTo>
                    <a:pt x="374" y="1"/>
                    <a:pt x="157" y="99"/>
                    <a:pt x="93" y="303"/>
                  </a:cubicBezTo>
                  <a:cubicBezTo>
                    <a:pt x="0" y="566"/>
                    <a:pt x="178" y="836"/>
                    <a:pt x="448" y="921"/>
                  </a:cubicBezTo>
                  <a:cubicBezTo>
                    <a:pt x="493" y="944"/>
                    <a:pt x="543" y="956"/>
                    <a:pt x="595" y="956"/>
                  </a:cubicBezTo>
                  <a:cubicBezTo>
                    <a:pt x="748" y="956"/>
                    <a:pt x="912" y="855"/>
                    <a:pt x="981" y="658"/>
                  </a:cubicBezTo>
                  <a:cubicBezTo>
                    <a:pt x="1066" y="388"/>
                    <a:pt x="981" y="125"/>
                    <a:pt x="711" y="33"/>
                  </a:cubicBezTo>
                  <a:cubicBezTo>
                    <a:pt x="667" y="11"/>
                    <a:pt x="612" y="1"/>
                    <a:pt x="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8"/>
            <p:cNvSpPr/>
            <p:nvPr/>
          </p:nvSpPr>
          <p:spPr>
            <a:xfrm>
              <a:off x="5715475" y="835600"/>
              <a:ext cx="26675" cy="23650"/>
            </a:xfrm>
            <a:custGeom>
              <a:avLst/>
              <a:gdLst/>
              <a:ahLst/>
              <a:cxnLst/>
              <a:rect l="l" t="t" r="r" b="b"/>
              <a:pathLst>
                <a:path w="1067" h="946" extrusionOk="0">
                  <a:moveTo>
                    <a:pt x="542" y="0"/>
                  </a:moveTo>
                  <a:cubicBezTo>
                    <a:pt x="457" y="0"/>
                    <a:pt x="363" y="30"/>
                    <a:pt x="271" y="92"/>
                  </a:cubicBezTo>
                  <a:cubicBezTo>
                    <a:pt x="93" y="184"/>
                    <a:pt x="1" y="447"/>
                    <a:pt x="93" y="718"/>
                  </a:cubicBezTo>
                  <a:cubicBezTo>
                    <a:pt x="206" y="885"/>
                    <a:pt x="354" y="946"/>
                    <a:pt x="492" y="946"/>
                  </a:cubicBezTo>
                  <a:cubicBezTo>
                    <a:pt x="571" y="946"/>
                    <a:pt x="647" y="926"/>
                    <a:pt x="711" y="895"/>
                  </a:cubicBezTo>
                  <a:cubicBezTo>
                    <a:pt x="982" y="718"/>
                    <a:pt x="1067" y="447"/>
                    <a:pt x="889" y="270"/>
                  </a:cubicBezTo>
                  <a:cubicBezTo>
                    <a:pt x="834" y="99"/>
                    <a:pt x="701"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8"/>
            <p:cNvSpPr/>
            <p:nvPr/>
          </p:nvSpPr>
          <p:spPr>
            <a:xfrm>
              <a:off x="5733250" y="778000"/>
              <a:ext cx="24550" cy="24375"/>
            </a:xfrm>
            <a:custGeom>
              <a:avLst/>
              <a:gdLst/>
              <a:ahLst/>
              <a:cxnLst/>
              <a:rect l="l" t="t" r="r" b="b"/>
              <a:pathLst>
                <a:path w="982" h="975" extrusionOk="0">
                  <a:moveTo>
                    <a:pt x="534" y="0"/>
                  </a:moveTo>
                  <a:cubicBezTo>
                    <a:pt x="271" y="0"/>
                    <a:pt x="93" y="178"/>
                    <a:pt x="0" y="441"/>
                  </a:cubicBezTo>
                  <a:cubicBezTo>
                    <a:pt x="0" y="619"/>
                    <a:pt x="178" y="889"/>
                    <a:pt x="356" y="974"/>
                  </a:cubicBezTo>
                  <a:cubicBezTo>
                    <a:pt x="626" y="974"/>
                    <a:pt x="889" y="797"/>
                    <a:pt x="981" y="534"/>
                  </a:cubicBezTo>
                  <a:cubicBezTo>
                    <a:pt x="981" y="356"/>
                    <a:pt x="804" y="86"/>
                    <a:pt x="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8"/>
            <p:cNvSpPr/>
            <p:nvPr/>
          </p:nvSpPr>
          <p:spPr>
            <a:xfrm>
              <a:off x="5782125" y="745700"/>
              <a:ext cx="26675" cy="23575"/>
            </a:xfrm>
            <a:custGeom>
              <a:avLst/>
              <a:gdLst/>
              <a:ahLst/>
              <a:cxnLst/>
              <a:rect l="l" t="t" r="r" b="b"/>
              <a:pathLst>
                <a:path w="1067" h="943" extrusionOk="0">
                  <a:moveTo>
                    <a:pt x="568" y="1"/>
                  </a:moveTo>
                  <a:cubicBezTo>
                    <a:pt x="446" y="1"/>
                    <a:pt x="313" y="45"/>
                    <a:pt x="178" y="134"/>
                  </a:cubicBezTo>
                  <a:cubicBezTo>
                    <a:pt x="0" y="226"/>
                    <a:pt x="0" y="582"/>
                    <a:pt x="178" y="759"/>
                  </a:cubicBezTo>
                  <a:cubicBezTo>
                    <a:pt x="287" y="868"/>
                    <a:pt x="431" y="943"/>
                    <a:pt x="567" y="943"/>
                  </a:cubicBezTo>
                  <a:cubicBezTo>
                    <a:pt x="652" y="943"/>
                    <a:pt x="735" y="913"/>
                    <a:pt x="803" y="845"/>
                  </a:cubicBezTo>
                  <a:cubicBezTo>
                    <a:pt x="1066" y="667"/>
                    <a:pt x="1066" y="404"/>
                    <a:pt x="889" y="134"/>
                  </a:cubicBezTo>
                  <a:cubicBezTo>
                    <a:pt x="800" y="45"/>
                    <a:pt x="690" y="1"/>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8"/>
            <p:cNvSpPr/>
            <p:nvPr/>
          </p:nvSpPr>
          <p:spPr>
            <a:xfrm>
              <a:off x="4129400" y="307075"/>
              <a:ext cx="762050" cy="304250"/>
            </a:xfrm>
            <a:custGeom>
              <a:avLst/>
              <a:gdLst/>
              <a:ahLst/>
              <a:cxnLst/>
              <a:rect l="l" t="t" r="r" b="b"/>
              <a:pathLst>
                <a:path w="30482" h="12170" extrusionOk="0">
                  <a:moveTo>
                    <a:pt x="1561" y="10953"/>
                  </a:moveTo>
                  <a:lnTo>
                    <a:pt x="626" y="11018"/>
                  </a:lnTo>
                  <a:cubicBezTo>
                    <a:pt x="614" y="11036"/>
                    <a:pt x="602" y="11055"/>
                    <a:pt x="591" y="11074"/>
                  </a:cubicBezTo>
                  <a:lnTo>
                    <a:pt x="591" y="11074"/>
                  </a:lnTo>
                  <a:lnTo>
                    <a:pt x="1561" y="10953"/>
                  </a:lnTo>
                  <a:close/>
                  <a:moveTo>
                    <a:pt x="17061" y="0"/>
                  </a:moveTo>
                  <a:lnTo>
                    <a:pt x="15284" y="8353"/>
                  </a:lnTo>
                  <a:lnTo>
                    <a:pt x="10578" y="8793"/>
                  </a:lnTo>
                  <a:lnTo>
                    <a:pt x="10045" y="8886"/>
                  </a:lnTo>
                  <a:lnTo>
                    <a:pt x="10045" y="7997"/>
                  </a:lnTo>
                  <a:cubicBezTo>
                    <a:pt x="10045" y="7642"/>
                    <a:pt x="9953" y="7372"/>
                    <a:pt x="9775" y="7109"/>
                  </a:cubicBezTo>
                  <a:lnTo>
                    <a:pt x="9775" y="2929"/>
                  </a:lnTo>
                  <a:lnTo>
                    <a:pt x="8709" y="2929"/>
                  </a:lnTo>
                  <a:lnTo>
                    <a:pt x="8709" y="7016"/>
                  </a:lnTo>
                  <a:lnTo>
                    <a:pt x="8531" y="7194"/>
                  </a:lnTo>
                  <a:cubicBezTo>
                    <a:pt x="8353" y="7372"/>
                    <a:pt x="8268" y="7642"/>
                    <a:pt x="8268" y="7997"/>
                  </a:cubicBezTo>
                  <a:lnTo>
                    <a:pt x="8268" y="8971"/>
                  </a:lnTo>
                  <a:lnTo>
                    <a:pt x="1870" y="9504"/>
                  </a:lnTo>
                  <a:cubicBezTo>
                    <a:pt x="1778" y="9504"/>
                    <a:pt x="1778" y="9504"/>
                    <a:pt x="1778" y="9596"/>
                  </a:cubicBezTo>
                  <a:lnTo>
                    <a:pt x="1778" y="10748"/>
                  </a:lnTo>
                  <a:lnTo>
                    <a:pt x="1778" y="10926"/>
                  </a:lnTo>
                  <a:lnTo>
                    <a:pt x="1561" y="10953"/>
                  </a:lnTo>
                  <a:lnTo>
                    <a:pt x="1561" y="10953"/>
                  </a:lnTo>
                  <a:lnTo>
                    <a:pt x="14666" y="10037"/>
                  </a:lnTo>
                  <a:lnTo>
                    <a:pt x="14488" y="10840"/>
                  </a:lnTo>
                  <a:lnTo>
                    <a:pt x="1778" y="11814"/>
                  </a:lnTo>
                  <a:lnTo>
                    <a:pt x="271" y="11907"/>
                  </a:lnTo>
                  <a:cubicBezTo>
                    <a:pt x="350" y="11655"/>
                    <a:pt x="436" y="11330"/>
                    <a:pt x="591" y="11074"/>
                  </a:cubicBezTo>
                  <a:lnTo>
                    <a:pt x="591" y="11074"/>
                  </a:lnTo>
                  <a:lnTo>
                    <a:pt x="356" y="11103"/>
                  </a:lnTo>
                  <a:cubicBezTo>
                    <a:pt x="271" y="11374"/>
                    <a:pt x="93" y="11637"/>
                    <a:pt x="1" y="11992"/>
                  </a:cubicBezTo>
                  <a:lnTo>
                    <a:pt x="1" y="12170"/>
                  </a:lnTo>
                  <a:lnTo>
                    <a:pt x="1778" y="11992"/>
                  </a:lnTo>
                  <a:lnTo>
                    <a:pt x="14666" y="11103"/>
                  </a:lnTo>
                  <a:lnTo>
                    <a:pt x="15021" y="9774"/>
                  </a:lnTo>
                  <a:lnTo>
                    <a:pt x="15554" y="7464"/>
                  </a:lnTo>
                  <a:lnTo>
                    <a:pt x="16620" y="7464"/>
                  </a:lnTo>
                  <a:lnTo>
                    <a:pt x="17864" y="796"/>
                  </a:lnTo>
                  <a:lnTo>
                    <a:pt x="24347" y="796"/>
                  </a:lnTo>
                  <a:lnTo>
                    <a:pt x="24262" y="7372"/>
                  </a:lnTo>
                  <a:lnTo>
                    <a:pt x="25413" y="7372"/>
                  </a:lnTo>
                  <a:lnTo>
                    <a:pt x="25413" y="889"/>
                  </a:lnTo>
                  <a:lnTo>
                    <a:pt x="28527" y="889"/>
                  </a:lnTo>
                  <a:lnTo>
                    <a:pt x="29323" y="7464"/>
                  </a:lnTo>
                  <a:lnTo>
                    <a:pt x="30482" y="7464"/>
                  </a:lnTo>
                  <a:lnTo>
                    <a:pt x="29593" y="263"/>
                  </a:lnTo>
                  <a:lnTo>
                    <a:pt x="29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8"/>
            <p:cNvSpPr/>
            <p:nvPr/>
          </p:nvSpPr>
          <p:spPr>
            <a:xfrm>
              <a:off x="4336075" y="360375"/>
              <a:ext cx="48900" cy="15500"/>
            </a:xfrm>
            <a:custGeom>
              <a:avLst/>
              <a:gdLst/>
              <a:ahLst/>
              <a:cxnLst/>
              <a:rect l="l" t="t" r="r" b="b"/>
              <a:pathLst>
                <a:path w="1956" h="620" extrusionOk="0">
                  <a:moveTo>
                    <a:pt x="619" y="1"/>
                  </a:moveTo>
                  <a:cubicBezTo>
                    <a:pt x="356" y="1"/>
                    <a:pt x="1" y="264"/>
                    <a:pt x="1" y="619"/>
                  </a:cubicBezTo>
                  <a:lnTo>
                    <a:pt x="1956" y="619"/>
                  </a:lnTo>
                  <a:cubicBezTo>
                    <a:pt x="1956" y="264"/>
                    <a:pt x="1686" y="1"/>
                    <a:pt x="1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8"/>
            <p:cNvSpPr/>
            <p:nvPr/>
          </p:nvSpPr>
          <p:spPr>
            <a:xfrm>
              <a:off x="4140600" y="546975"/>
              <a:ext cx="26675" cy="31125"/>
            </a:xfrm>
            <a:custGeom>
              <a:avLst/>
              <a:gdLst/>
              <a:ahLst/>
              <a:cxnLst/>
              <a:rect l="l" t="t" r="r" b="b"/>
              <a:pathLst>
                <a:path w="1067" h="1245" extrusionOk="0">
                  <a:moveTo>
                    <a:pt x="1067" y="0"/>
                  </a:moveTo>
                  <a:cubicBezTo>
                    <a:pt x="619" y="263"/>
                    <a:pt x="264" y="711"/>
                    <a:pt x="1" y="1244"/>
                  </a:cubicBezTo>
                  <a:lnTo>
                    <a:pt x="1067" y="1152"/>
                  </a:lnTo>
                  <a:lnTo>
                    <a:pt x="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7579;p48">
            <a:extLst>
              <a:ext uri="{FF2B5EF4-FFF2-40B4-BE49-F238E27FC236}">
                <a16:creationId xmlns:a16="http://schemas.microsoft.com/office/drawing/2014/main" id="{4BBD8D14-4357-EE90-2E6E-98EC3AC054BF}"/>
              </a:ext>
            </a:extLst>
          </p:cNvPr>
          <p:cNvSpPr txBox="1">
            <a:spLocks/>
          </p:cNvSpPr>
          <p:nvPr/>
        </p:nvSpPr>
        <p:spPr>
          <a:xfrm>
            <a:off x="325324" y="2002172"/>
            <a:ext cx="8723282" cy="76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Bungee"/>
              <a:buNone/>
              <a:defRPr sz="6000" b="0" i="0" u="none" strike="noStrike" cap="none">
                <a:solidFill>
                  <a:schemeClr val="dk1"/>
                </a:solidFill>
                <a:latin typeface="Bungee"/>
                <a:ea typeface="Bungee"/>
                <a:cs typeface="Bungee"/>
                <a:sym typeface="Bungee"/>
              </a:defRPr>
            </a:lvl1pPr>
            <a:lvl2pPr marR="0" lvl="1" algn="ctr" rtl="0">
              <a:lnSpc>
                <a:spcPct val="100000"/>
              </a:lnSpc>
              <a:spcBef>
                <a:spcPts val="0"/>
              </a:spcBef>
              <a:spcAft>
                <a:spcPts val="0"/>
              </a:spcAft>
              <a:buClr>
                <a:schemeClr val="dk1"/>
              </a:buClr>
              <a:buSzPts val="9600"/>
              <a:buFont typeface="Bungee"/>
              <a:buNone/>
              <a:defRPr sz="9600" b="0" i="0" u="none" strike="noStrike" cap="none">
                <a:solidFill>
                  <a:schemeClr val="dk1"/>
                </a:solidFill>
                <a:latin typeface="Bungee"/>
                <a:ea typeface="Bungee"/>
                <a:cs typeface="Bungee"/>
                <a:sym typeface="Bungee"/>
              </a:defRPr>
            </a:lvl2pPr>
            <a:lvl3pPr marR="0" lvl="2" algn="ctr" rtl="0">
              <a:lnSpc>
                <a:spcPct val="100000"/>
              </a:lnSpc>
              <a:spcBef>
                <a:spcPts val="0"/>
              </a:spcBef>
              <a:spcAft>
                <a:spcPts val="0"/>
              </a:spcAft>
              <a:buClr>
                <a:schemeClr val="dk1"/>
              </a:buClr>
              <a:buSzPts val="9600"/>
              <a:buFont typeface="Bungee"/>
              <a:buNone/>
              <a:defRPr sz="9600" b="0" i="0" u="none" strike="noStrike" cap="none">
                <a:solidFill>
                  <a:schemeClr val="dk1"/>
                </a:solidFill>
                <a:latin typeface="Bungee"/>
                <a:ea typeface="Bungee"/>
                <a:cs typeface="Bungee"/>
                <a:sym typeface="Bungee"/>
              </a:defRPr>
            </a:lvl3pPr>
            <a:lvl4pPr marR="0" lvl="3" algn="ctr" rtl="0">
              <a:lnSpc>
                <a:spcPct val="100000"/>
              </a:lnSpc>
              <a:spcBef>
                <a:spcPts val="0"/>
              </a:spcBef>
              <a:spcAft>
                <a:spcPts val="0"/>
              </a:spcAft>
              <a:buClr>
                <a:schemeClr val="dk1"/>
              </a:buClr>
              <a:buSzPts val="9600"/>
              <a:buFont typeface="Bungee"/>
              <a:buNone/>
              <a:defRPr sz="9600" b="0" i="0" u="none" strike="noStrike" cap="none">
                <a:solidFill>
                  <a:schemeClr val="dk1"/>
                </a:solidFill>
                <a:latin typeface="Bungee"/>
                <a:ea typeface="Bungee"/>
                <a:cs typeface="Bungee"/>
                <a:sym typeface="Bungee"/>
              </a:defRPr>
            </a:lvl4pPr>
            <a:lvl5pPr marR="0" lvl="4" algn="ctr" rtl="0">
              <a:lnSpc>
                <a:spcPct val="100000"/>
              </a:lnSpc>
              <a:spcBef>
                <a:spcPts val="0"/>
              </a:spcBef>
              <a:spcAft>
                <a:spcPts val="0"/>
              </a:spcAft>
              <a:buClr>
                <a:schemeClr val="dk1"/>
              </a:buClr>
              <a:buSzPts val="9600"/>
              <a:buFont typeface="Bungee"/>
              <a:buNone/>
              <a:defRPr sz="9600" b="0" i="0" u="none" strike="noStrike" cap="none">
                <a:solidFill>
                  <a:schemeClr val="dk1"/>
                </a:solidFill>
                <a:latin typeface="Bungee"/>
                <a:ea typeface="Bungee"/>
                <a:cs typeface="Bungee"/>
                <a:sym typeface="Bungee"/>
              </a:defRPr>
            </a:lvl5pPr>
            <a:lvl6pPr marR="0" lvl="5" algn="ctr" rtl="0">
              <a:lnSpc>
                <a:spcPct val="100000"/>
              </a:lnSpc>
              <a:spcBef>
                <a:spcPts val="0"/>
              </a:spcBef>
              <a:spcAft>
                <a:spcPts val="0"/>
              </a:spcAft>
              <a:buClr>
                <a:schemeClr val="dk1"/>
              </a:buClr>
              <a:buSzPts val="9600"/>
              <a:buFont typeface="Bungee"/>
              <a:buNone/>
              <a:defRPr sz="9600" b="0" i="0" u="none" strike="noStrike" cap="none">
                <a:solidFill>
                  <a:schemeClr val="dk1"/>
                </a:solidFill>
                <a:latin typeface="Bungee"/>
                <a:ea typeface="Bungee"/>
                <a:cs typeface="Bungee"/>
                <a:sym typeface="Bungee"/>
              </a:defRPr>
            </a:lvl6pPr>
            <a:lvl7pPr marR="0" lvl="6" algn="ctr" rtl="0">
              <a:lnSpc>
                <a:spcPct val="100000"/>
              </a:lnSpc>
              <a:spcBef>
                <a:spcPts val="0"/>
              </a:spcBef>
              <a:spcAft>
                <a:spcPts val="0"/>
              </a:spcAft>
              <a:buClr>
                <a:schemeClr val="dk1"/>
              </a:buClr>
              <a:buSzPts val="9600"/>
              <a:buFont typeface="Bungee"/>
              <a:buNone/>
              <a:defRPr sz="9600" b="0" i="0" u="none" strike="noStrike" cap="none">
                <a:solidFill>
                  <a:schemeClr val="dk1"/>
                </a:solidFill>
                <a:latin typeface="Bungee"/>
                <a:ea typeface="Bungee"/>
                <a:cs typeface="Bungee"/>
                <a:sym typeface="Bungee"/>
              </a:defRPr>
            </a:lvl7pPr>
            <a:lvl8pPr marR="0" lvl="7" algn="ctr" rtl="0">
              <a:lnSpc>
                <a:spcPct val="100000"/>
              </a:lnSpc>
              <a:spcBef>
                <a:spcPts val="0"/>
              </a:spcBef>
              <a:spcAft>
                <a:spcPts val="0"/>
              </a:spcAft>
              <a:buClr>
                <a:schemeClr val="dk1"/>
              </a:buClr>
              <a:buSzPts val="9600"/>
              <a:buFont typeface="Bungee"/>
              <a:buNone/>
              <a:defRPr sz="9600" b="0" i="0" u="none" strike="noStrike" cap="none">
                <a:solidFill>
                  <a:schemeClr val="dk1"/>
                </a:solidFill>
                <a:latin typeface="Bungee"/>
                <a:ea typeface="Bungee"/>
                <a:cs typeface="Bungee"/>
                <a:sym typeface="Bungee"/>
              </a:defRPr>
            </a:lvl8pPr>
            <a:lvl9pPr marR="0" lvl="8" algn="ctr" rtl="0">
              <a:lnSpc>
                <a:spcPct val="100000"/>
              </a:lnSpc>
              <a:spcBef>
                <a:spcPts val="0"/>
              </a:spcBef>
              <a:spcAft>
                <a:spcPts val="0"/>
              </a:spcAft>
              <a:buClr>
                <a:schemeClr val="dk1"/>
              </a:buClr>
              <a:buSzPts val="9600"/>
              <a:buFont typeface="Bungee"/>
              <a:buNone/>
              <a:defRPr sz="9600" b="0" i="0" u="none" strike="noStrike" cap="none">
                <a:solidFill>
                  <a:schemeClr val="dk1"/>
                </a:solidFill>
                <a:latin typeface="Bungee"/>
                <a:ea typeface="Bungee"/>
                <a:cs typeface="Bungee"/>
                <a:sym typeface="Bungee"/>
              </a:defRPr>
            </a:lvl9pPr>
          </a:lstStyle>
          <a:p>
            <a:r>
              <a:rPr lang="it-IT" dirty="0">
                <a:latin typeface="Avenir Book"/>
              </a:rPr>
              <a:t>Thanks for </a:t>
            </a:r>
            <a:r>
              <a:rPr lang="it-IT" dirty="0" err="1">
                <a:latin typeface="Avenir Book"/>
              </a:rPr>
              <a:t>your</a:t>
            </a:r>
            <a:r>
              <a:rPr lang="it-IT" dirty="0">
                <a:latin typeface="Avenir Book"/>
              </a:rPr>
              <a:t> </a:t>
            </a:r>
            <a:r>
              <a:rPr lang="it-IT" dirty="0" err="1">
                <a:latin typeface="Avenir Book"/>
              </a:rPr>
              <a:t>attention</a:t>
            </a:r>
            <a:r>
              <a:rPr lang="it-IT" dirty="0">
                <a:latin typeface="Avenir Book"/>
              </a:rPr>
              <a:t>!</a:t>
            </a:r>
          </a:p>
        </p:txBody>
      </p:sp>
      <p:sp>
        <p:nvSpPr>
          <p:cNvPr id="6" name="Sottotitolo 5">
            <a:extLst>
              <a:ext uri="{FF2B5EF4-FFF2-40B4-BE49-F238E27FC236}">
                <a16:creationId xmlns:a16="http://schemas.microsoft.com/office/drawing/2014/main" id="{EFB66820-8D95-8E8F-BD62-D63F3F157A9F}"/>
              </a:ext>
            </a:extLst>
          </p:cNvPr>
          <p:cNvSpPr>
            <a:spLocks noGrp="1"/>
          </p:cNvSpPr>
          <p:nvPr>
            <p:ph type="subTitle" idx="1"/>
          </p:nvPr>
        </p:nvSpPr>
        <p:spPr/>
        <p:txBody>
          <a:bodyPr/>
          <a:lstStyle/>
          <a:p>
            <a:endParaRPr lang="it-IT"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rial Black" panose="020B0A04020102020204" pitchFamily="34" charset="0"/>
              </a:rPr>
              <a:t>  </a:t>
            </a:r>
            <a:r>
              <a:rPr lang="it-IT" dirty="0" err="1">
                <a:latin typeface="Avenir Book"/>
              </a:rPr>
              <a:t>References</a:t>
            </a:r>
            <a:endParaRPr dirty="0">
              <a:latin typeface="Avenir Book"/>
            </a:endParaRPr>
          </a:p>
        </p:txBody>
      </p:sp>
      <p:grpSp>
        <p:nvGrpSpPr>
          <p:cNvPr id="2" name="Google Shape;6971;p34">
            <a:extLst>
              <a:ext uri="{FF2B5EF4-FFF2-40B4-BE49-F238E27FC236}">
                <a16:creationId xmlns:a16="http://schemas.microsoft.com/office/drawing/2014/main" id="{640DFA96-E026-B632-4B24-3884B8A9E8F6}"/>
              </a:ext>
            </a:extLst>
          </p:cNvPr>
          <p:cNvGrpSpPr/>
          <p:nvPr/>
        </p:nvGrpSpPr>
        <p:grpSpPr>
          <a:xfrm>
            <a:off x="414000" y="554400"/>
            <a:ext cx="358660" cy="358660"/>
            <a:chOff x="1760450" y="3370000"/>
            <a:chExt cx="424500" cy="424500"/>
          </a:xfrm>
        </p:grpSpPr>
        <p:sp>
          <p:nvSpPr>
            <p:cNvPr id="3" name="Google Shape;6972;p34">
              <a:extLst>
                <a:ext uri="{FF2B5EF4-FFF2-40B4-BE49-F238E27FC236}">
                  <a16:creationId xmlns:a16="http://schemas.microsoft.com/office/drawing/2014/main" id="{DB7E3C84-05E4-E55D-BE52-DF5142B499B5}"/>
                </a:ext>
              </a:extLst>
            </p:cNvPr>
            <p:cNvSpPr/>
            <p:nvPr/>
          </p:nvSpPr>
          <p:spPr>
            <a:xfrm>
              <a:off x="1812075" y="3688350"/>
              <a:ext cx="54525" cy="54525"/>
            </a:xfrm>
            <a:custGeom>
              <a:avLst/>
              <a:gdLst/>
              <a:ahLst/>
              <a:cxnLst/>
              <a:rect l="l" t="t" r="r" b="b"/>
              <a:pathLst>
                <a:path w="2181" h="2181" extrusionOk="0">
                  <a:moveTo>
                    <a:pt x="1093" y="1"/>
                  </a:moveTo>
                  <a:cubicBezTo>
                    <a:pt x="459" y="1"/>
                    <a:pt x="0" y="460"/>
                    <a:pt x="0" y="1088"/>
                  </a:cubicBezTo>
                  <a:cubicBezTo>
                    <a:pt x="0" y="1722"/>
                    <a:pt x="459" y="2181"/>
                    <a:pt x="1093" y="2181"/>
                  </a:cubicBezTo>
                  <a:cubicBezTo>
                    <a:pt x="1721" y="2181"/>
                    <a:pt x="2180" y="1722"/>
                    <a:pt x="2180" y="1088"/>
                  </a:cubicBezTo>
                  <a:cubicBezTo>
                    <a:pt x="2180" y="460"/>
                    <a:pt x="172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973;p34">
              <a:extLst>
                <a:ext uri="{FF2B5EF4-FFF2-40B4-BE49-F238E27FC236}">
                  <a16:creationId xmlns:a16="http://schemas.microsoft.com/office/drawing/2014/main" id="{B92DAFA0-6AF3-3EE5-0B7F-04A38FBD77DB}"/>
                </a:ext>
              </a:extLst>
            </p:cNvPr>
            <p:cNvSpPr/>
            <p:nvPr/>
          </p:nvSpPr>
          <p:spPr>
            <a:xfrm>
              <a:off x="1760450" y="3636725"/>
              <a:ext cx="157775" cy="157775"/>
            </a:xfrm>
            <a:custGeom>
              <a:avLst/>
              <a:gdLst/>
              <a:ahLst/>
              <a:cxnLst/>
              <a:rect l="l" t="t" r="r" b="b"/>
              <a:pathLst>
                <a:path w="6311" h="6311" extrusionOk="0">
                  <a:moveTo>
                    <a:pt x="3158" y="1033"/>
                  </a:moveTo>
                  <a:cubicBezTo>
                    <a:pt x="4305" y="1033"/>
                    <a:pt x="5278" y="2006"/>
                    <a:pt x="5278" y="3153"/>
                  </a:cubicBezTo>
                  <a:cubicBezTo>
                    <a:pt x="5278" y="4301"/>
                    <a:pt x="4305" y="5278"/>
                    <a:pt x="3158" y="5278"/>
                  </a:cubicBezTo>
                  <a:cubicBezTo>
                    <a:pt x="2010" y="5278"/>
                    <a:pt x="1033" y="4301"/>
                    <a:pt x="1033" y="3153"/>
                  </a:cubicBezTo>
                  <a:cubicBezTo>
                    <a:pt x="1033" y="2006"/>
                    <a:pt x="2010" y="1033"/>
                    <a:pt x="3158" y="1033"/>
                  </a:cubicBezTo>
                  <a:close/>
                  <a:moveTo>
                    <a:pt x="3158" y="1"/>
                  </a:moveTo>
                  <a:cubicBezTo>
                    <a:pt x="1437" y="1"/>
                    <a:pt x="0" y="1432"/>
                    <a:pt x="0" y="3153"/>
                  </a:cubicBezTo>
                  <a:cubicBezTo>
                    <a:pt x="0" y="4874"/>
                    <a:pt x="1437" y="6311"/>
                    <a:pt x="3158" y="6311"/>
                  </a:cubicBezTo>
                  <a:cubicBezTo>
                    <a:pt x="4878" y="6311"/>
                    <a:pt x="6310" y="4874"/>
                    <a:pt x="6310" y="3153"/>
                  </a:cubicBezTo>
                  <a:cubicBezTo>
                    <a:pt x="6310" y="1432"/>
                    <a:pt x="4878" y="1"/>
                    <a:pt x="3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974;p34">
              <a:extLst>
                <a:ext uri="{FF2B5EF4-FFF2-40B4-BE49-F238E27FC236}">
                  <a16:creationId xmlns:a16="http://schemas.microsoft.com/office/drawing/2014/main" id="{11B44833-7B3E-6EB1-5CED-3453EFA0C8D3}"/>
                </a:ext>
              </a:extLst>
            </p:cNvPr>
            <p:cNvSpPr/>
            <p:nvPr/>
          </p:nvSpPr>
          <p:spPr>
            <a:xfrm>
              <a:off x="2002850" y="3662550"/>
              <a:ext cx="130475" cy="131950"/>
            </a:xfrm>
            <a:custGeom>
              <a:avLst/>
              <a:gdLst/>
              <a:ahLst/>
              <a:cxnLst/>
              <a:rect l="l" t="t" r="r" b="b"/>
              <a:pathLst>
                <a:path w="5219" h="5278" extrusionOk="0">
                  <a:moveTo>
                    <a:pt x="2580" y="1033"/>
                  </a:moveTo>
                  <a:cubicBezTo>
                    <a:pt x="3498" y="1033"/>
                    <a:pt x="4246" y="1776"/>
                    <a:pt x="4246" y="2639"/>
                  </a:cubicBezTo>
                  <a:cubicBezTo>
                    <a:pt x="4246" y="3557"/>
                    <a:pt x="3498" y="4300"/>
                    <a:pt x="2580" y="4300"/>
                  </a:cubicBezTo>
                  <a:cubicBezTo>
                    <a:pt x="1722" y="4300"/>
                    <a:pt x="974" y="3557"/>
                    <a:pt x="974" y="2639"/>
                  </a:cubicBezTo>
                  <a:cubicBezTo>
                    <a:pt x="974" y="1776"/>
                    <a:pt x="1722" y="1033"/>
                    <a:pt x="2580" y="1033"/>
                  </a:cubicBezTo>
                  <a:close/>
                  <a:moveTo>
                    <a:pt x="2580" y="0"/>
                  </a:moveTo>
                  <a:cubicBezTo>
                    <a:pt x="1148" y="0"/>
                    <a:pt x="1" y="1203"/>
                    <a:pt x="1" y="2639"/>
                  </a:cubicBezTo>
                  <a:cubicBezTo>
                    <a:pt x="1" y="4130"/>
                    <a:pt x="1148" y="5278"/>
                    <a:pt x="2580" y="5278"/>
                  </a:cubicBezTo>
                  <a:cubicBezTo>
                    <a:pt x="4071" y="5278"/>
                    <a:pt x="5219" y="4130"/>
                    <a:pt x="5219" y="2639"/>
                  </a:cubicBezTo>
                  <a:cubicBezTo>
                    <a:pt x="5219" y="1203"/>
                    <a:pt x="4071"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975;p34">
              <a:extLst>
                <a:ext uri="{FF2B5EF4-FFF2-40B4-BE49-F238E27FC236}">
                  <a16:creationId xmlns:a16="http://schemas.microsoft.com/office/drawing/2014/main" id="{D2427EDC-4B15-726B-3D7E-0B119F8717B6}"/>
                </a:ext>
              </a:extLst>
            </p:cNvPr>
            <p:cNvSpPr/>
            <p:nvPr/>
          </p:nvSpPr>
          <p:spPr>
            <a:xfrm>
              <a:off x="2055875" y="3717025"/>
              <a:ext cx="24450" cy="24350"/>
            </a:xfrm>
            <a:custGeom>
              <a:avLst/>
              <a:gdLst/>
              <a:ahLst/>
              <a:cxnLst/>
              <a:rect l="l" t="t" r="r" b="b"/>
              <a:pathLst>
                <a:path w="978" h="974" extrusionOk="0">
                  <a:moveTo>
                    <a:pt x="459" y="1"/>
                  </a:moveTo>
                  <a:cubicBezTo>
                    <a:pt x="230" y="1"/>
                    <a:pt x="0" y="230"/>
                    <a:pt x="0" y="460"/>
                  </a:cubicBezTo>
                  <a:cubicBezTo>
                    <a:pt x="0" y="744"/>
                    <a:pt x="230" y="974"/>
                    <a:pt x="459" y="974"/>
                  </a:cubicBezTo>
                  <a:cubicBezTo>
                    <a:pt x="748" y="974"/>
                    <a:pt x="978" y="744"/>
                    <a:pt x="978" y="460"/>
                  </a:cubicBezTo>
                  <a:cubicBezTo>
                    <a:pt x="978" y="230"/>
                    <a:pt x="748"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976;p34">
              <a:extLst>
                <a:ext uri="{FF2B5EF4-FFF2-40B4-BE49-F238E27FC236}">
                  <a16:creationId xmlns:a16="http://schemas.microsoft.com/office/drawing/2014/main" id="{BC642D98-2833-91C6-FE1A-1B2AFBB8D2B8}"/>
                </a:ext>
              </a:extLst>
            </p:cNvPr>
            <p:cNvSpPr/>
            <p:nvPr/>
          </p:nvSpPr>
          <p:spPr>
            <a:xfrm>
              <a:off x="2038650" y="3370000"/>
              <a:ext cx="53150" cy="147675"/>
            </a:xfrm>
            <a:custGeom>
              <a:avLst/>
              <a:gdLst/>
              <a:ahLst/>
              <a:cxnLst/>
              <a:rect l="l" t="t" r="r" b="b"/>
              <a:pathLst>
                <a:path w="2126" h="5907" extrusionOk="0">
                  <a:moveTo>
                    <a:pt x="540" y="0"/>
                  </a:moveTo>
                  <a:cubicBezTo>
                    <a:pt x="355" y="0"/>
                    <a:pt x="194" y="90"/>
                    <a:pt x="115" y="285"/>
                  </a:cubicBezTo>
                  <a:cubicBezTo>
                    <a:pt x="1" y="514"/>
                    <a:pt x="115" y="803"/>
                    <a:pt x="345" y="918"/>
                  </a:cubicBezTo>
                  <a:lnTo>
                    <a:pt x="519" y="1033"/>
                  </a:lnTo>
                  <a:cubicBezTo>
                    <a:pt x="919" y="1203"/>
                    <a:pt x="1148" y="1606"/>
                    <a:pt x="1148" y="2006"/>
                  </a:cubicBezTo>
                  <a:lnTo>
                    <a:pt x="1148" y="5622"/>
                  </a:lnTo>
                  <a:lnTo>
                    <a:pt x="2125" y="5906"/>
                  </a:lnTo>
                  <a:lnTo>
                    <a:pt x="2125" y="2006"/>
                  </a:lnTo>
                  <a:cubicBezTo>
                    <a:pt x="2125" y="1203"/>
                    <a:pt x="1667" y="514"/>
                    <a:pt x="978" y="115"/>
                  </a:cubicBezTo>
                  <a:lnTo>
                    <a:pt x="804" y="55"/>
                  </a:lnTo>
                  <a:cubicBezTo>
                    <a:pt x="714" y="19"/>
                    <a:pt x="624" y="0"/>
                    <a:pt x="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977;p34">
              <a:extLst>
                <a:ext uri="{FF2B5EF4-FFF2-40B4-BE49-F238E27FC236}">
                  <a16:creationId xmlns:a16="http://schemas.microsoft.com/office/drawing/2014/main" id="{7679A401-2837-30AC-F76E-7F39CE502EAA}"/>
                </a:ext>
              </a:extLst>
            </p:cNvPr>
            <p:cNvSpPr/>
            <p:nvPr/>
          </p:nvSpPr>
          <p:spPr>
            <a:xfrm>
              <a:off x="1760450" y="3410150"/>
              <a:ext cx="424500" cy="331225"/>
            </a:xfrm>
            <a:custGeom>
              <a:avLst/>
              <a:gdLst/>
              <a:ahLst/>
              <a:cxnLst/>
              <a:rect l="l" t="t" r="r" b="b"/>
              <a:pathLst>
                <a:path w="16980" h="13249" extrusionOk="0">
                  <a:moveTo>
                    <a:pt x="7687" y="973"/>
                  </a:moveTo>
                  <a:cubicBezTo>
                    <a:pt x="8435" y="973"/>
                    <a:pt x="9064" y="1607"/>
                    <a:pt x="9064" y="2350"/>
                  </a:cubicBezTo>
                  <a:lnTo>
                    <a:pt x="9064" y="4071"/>
                  </a:lnTo>
                  <a:lnTo>
                    <a:pt x="6310" y="3327"/>
                  </a:lnTo>
                  <a:lnTo>
                    <a:pt x="6310" y="973"/>
                  </a:lnTo>
                  <a:close/>
                  <a:moveTo>
                    <a:pt x="11188" y="5906"/>
                  </a:moveTo>
                  <a:cubicBezTo>
                    <a:pt x="11418" y="5906"/>
                    <a:pt x="11647" y="6136"/>
                    <a:pt x="11647" y="6425"/>
                  </a:cubicBezTo>
                  <a:lnTo>
                    <a:pt x="11647" y="6999"/>
                  </a:lnTo>
                  <a:cubicBezTo>
                    <a:pt x="11647" y="7283"/>
                    <a:pt x="11418" y="7513"/>
                    <a:pt x="11188" y="7513"/>
                  </a:cubicBezTo>
                  <a:cubicBezTo>
                    <a:pt x="10899" y="7513"/>
                    <a:pt x="10670" y="7283"/>
                    <a:pt x="10670" y="6999"/>
                  </a:cubicBezTo>
                  <a:lnTo>
                    <a:pt x="10670" y="6425"/>
                  </a:lnTo>
                  <a:cubicBezTo>
                    <a:pt x="10670" y="6136"/>
                    <a:pt x="10899" y="5906"/>
                    <a:pt x="11188" y="5906"/>
                  </a:cubicBezTo>
                  <a:close/>
                  <a:moveTo>
                    <a:pt x="12795" y="6425"/>
                  </a:moveTo>
                  <a:cubicBezTo>
                    <a:pt x="13024" y="6425"/>
                    <a:pt x="13253" y="6654"/>
                    <a:pt x="13253" y="6939"/>
                  </a:cubicBezTo>
                  <a:lnTo>
                    <a:pt x="13253" y="7513"/>
                  </a:lnTo>
                  <a:cubicBezTo>
                    <a:pt x="13253" y="7742"/>
                    <a:pt x="13024" y="7972"/>
                    <a:pt x="12795" y="7972"/>
                  </a:cubicBezTo>
                  <a:cubicBezTo>
                    <a:pt x="12505" y="7972"/>
                    <a:pt x="12276" y="7742"/>
                    <a:pt x="12276" y="7513"/>
                  </a:cubicBezTo>
                  <a:lnTo>
                    <a:pt x="12276" y="6939"/>
                  </a:lnTo>
                  <a:cubicBezTo>
                    <a:pt x="12276" y="6654"/>
                    <a:pt x="12505" y="6425"/>
                    <a:pt x="12795" y="6425"/>
                  </a:cubicBezTo>
                  <a:close/>
                  <a:moveTo>
                    <a:pt x="14341" y="6939"/>
                  </a:moveTo>
                  <a:cubicBezTo>
                    <a:pt x="14630" y="6939"/>
                    <a:pt x="14860" y="7168"/>
                    <a:pt x="14860" y="7458"/>
                  </a:cubicBezTo>
                  <a:lnTo>
                    <a:pt x="14860" y="8031"/>
                  </a:lnTo>
                  <a:cubicBezTo>
                    <a:pt x="14860" y="8316"/>
                    <a:pt x="14630" y="8545"/>
                    <a:pt x="14341" y="8545"/>
                  </a:cubicBezTo>
                  <a:cubicBezTo>
                    <a:pt x="14112" y="8545"/>
                    <a:pt x="13882" y="8316"/>
                    <a:pt x="13882" y="8031"/>
                  </a:cubicBezTo>
                  <a:lnTo>
                    <a:pt x="13882" y="7458"/>
                  </a:lnTo>
                  <a:cubicBezTo>
                    <a:pt x="13882" y="7168"/>
                    <a:pt x="14112" y="6939"/>
                    <a:pt x="14341" y="6939"/>
                  </a:cubicBezTo>
                  <a:close/>
                  <a:moveTo>
                    <a:pt x="519" y="0"/>
                  </a:moveTo>
                  <a:cubicBezTo>
                    <a:pt x="230" y="0"/>
                    <a:pt x="0" y="230"/>
                    <a:pt x="0" y="459"/>
                  </a:cubicBezTo>
                  <a:cubicBezTo>
                    <a:pt x="0" y="744"/>
                    <a:pt x="230" y="973"/>
                    <a:pt x="519" y="973"/>
                  </a:cubicBezTo>
                  <a:lnTo>
                    <a:pt x="1033" y="973"/>
                  </a:lnTo>
                  <a:lnTo>
                    <a:pt x="1033" y="8605"/>
                  </a:lnTo>
                  <a:cubicBezTo>
                    <a:pt x="1666" y="8261"/>
                    <a:pt x="2410" y="8031"/>
                    <a:pt x="3158" y="8031"/>
                  </a:cubicBezTo>
                  <a:cubicBezTo>
                    <a:pt x="5452" y="8031"/>
                    <a:pt x="7343" y="9922"/>
                    <a:pt x="7343" y="12216"/>
                  </a:cubicBezTo>
                  <a:lnTo>
                    <a:pt x="8664" y="12446"/>
                  </a:lnTo>
                  <a:cubicBezTo>
                    <a:pt x="8834" y="10610"/>
                    <a:pt x="10385" y="9119"/>
                    <a:pt x="12276" y="9119"/>
                  </a:cubicBezTo>
                  <a:cubicBezTo>
                    <a:pt x="14286" y="9119"/>
                    <a:pt x="15947" y="10725"/>
                    <a:pt x="15947" y="12735"/>
                  </a:cubicBezTo>
                  <a:cubicBezTo>
                    <a:pt x="15947" y="12905"/>
                    <a:pt x="15947" y="13079"/>
                    <a:pt x="15892" y="13194"/>
                  </a:cubicBezTo>
                  <a:lnTo>
                    <a:pt x="16521" y="13249"/>
                  </a:lnTo>
                  <a:cubicBezTo>
                    <a:pt x="16750" y="13249"/>
                    <a:pt x="16980" y="13019"/>
                    <a:pt x="16980" y="12735"/>
                  </a:cubicBezTo>
                  <a:lnTo>
                    <a:pt x="16980" y="6884"/>
                  </a:lnTo>
                  <a:cubicBezTo>
                    <a:pt x="16980" y="6654"/>
                    <a:pt x="16865" y="6480"/>
                    <a:pt x="16636" y="6425"/>
                  </a:cubicBezTo>
                  <a:lnTo>
                    <a:pt x="10041" y="4360"/>
                  </a:lnTo>
                  <a:lnTo>
                    <a:pt x="10041" y="2350"/>
                  </a:lnTo>
                  <a:cubicBezTo>
                    <a:pt x="10041" y="1033"/>
                    <a:pt x="9009" y="0"/>
                    <a:pt x="7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CasellaDiTesto 6">
            <a:extLst>
              <a:ext uri="{FF2B5EF4-FFF2-40B4-BE49-F238E27FC236}">
                <a16:creationId xmlns:a16="http://schemas.microsoft.com/office/drawing/2014/main" id="{BB56399E-9525-9D95-374B-4998ECEC4EC5}"/>
              </a:ext>
            </a:extLst>
          </p:cNvPr>
          <p:cNvSpPr txBox="1"/>
          <p:nvPr/>
        </p:nvSpPr>
        <p:spPr>
          <a:xfrm>
            <a:off x="663605" y="1414732"/>
            <a:ext cx="7980063" cy="4585871"/>
          </a:xfrm>
          <a:prstGeom prst="rect">
            <a:avLst/>
          </a:prstGeom>
          <a:noFill/>
        </p:spPr>
        <p:txBody>
          <a:bodyPr wrap="square" rtlCol="0">
            <a:spAutoFit/>
          </a:bodyPr>
          <a:lstStyle/>
          <a:p>
            <a:pPr marL="285750" indent="-285750" algn="l">
              <a:buFont typeface="Arial" panose="020B0604020202020204" pitchFamily="34" charset="0"/>
              <a:buChar char="•"/>
            </a:pPr>
            <a:r>
              <a:rPr lang="en-US" sz="1600" b="0" i="0" u="none" strike="noStrike" baseline="0" dirty="0">
                <a:latin typeface="Avenir Book" panose="02000503020000020003"/>
              </a:rPr>
              <a:t>Ball et al. </a:t>
            </a:r>
            <a:r>
              <a:rPr lang="en-US" sz="1600" b="0" i="1" u="none" strike="noStrike" baseline="0" dirty="0">
                <a:latin typeface="Avenir Book" panose="02000503020000020003"/>
              </a:rPr>
              <a:t>Is </a:t>
            </a:r>
            <a:r>
              <a:rPr lang="en-US" sz="1600" b="0" i="1" u="none" strike="noStrike" baseline="0" dirty="0" err="1">
                <a:latin typeface="Avenir Book" panose="02000503020000020003"/>
              </a:rPr>
              <a:t>u.s.</a:t>
            </a:r>
            <a:r>
              <a:rPr lang="en-US" sz="1600" b="0" i="1" u="none" strike="noStrike" baseline="0" dirty="0">
                <a:latin typeface="Avenir Book" panose="02000503020000020003"/>
              </a:rPr>
              <a:t> agricultural productivity growth slowing? Applied Economic Perspectives and Policy</a:t>
            </a:r>
            <a:r>
              <a:rPr lang="en-US" sz="1600" b="0" i="0" u="none" strike="noStrike" baseline="0" dirty="0">
                <a:latin typeface="Avenir Book" panose="02000503020000020003"/>
              </a:rPr>
              <a:t>, 2013.</a:t>
            </a:r>
          </a:p>
          <a:p>
            <a:pPr algn="l"/>
            <a:endParaRPr lang="en-US" sz="1600" b="0" i="0" u="none" strike="noStrike" baseline="0" dirty="0">
              <a:latin typeface="Avenir Book" panose="02000503020000020003"/>
            </a:endParaRPr>
          </a:p>
          <a:p>
            <a:pPr marL="285750" indent="-285750" algn="l">
              <a:buFont typeface="Arial" panose="020B0604020202020204" pitchFamily="34" charset="0"/>
              <a:buChar char="•"/>
            </a:pPr>
            <a:r>
              <a:rPr lang="en-US" sz="1600" b="0" i="0" u="none" strike="noStrike" baseline="0" dirty="0">
                <a:latin typeface="Avenir Book" panose="02000503020000020003"/>
              </a:rPr>
              <a:t>Wang et al</a:t>
            </a:r>
            <a:r>
              <a:rPr lang="en-US" sz="1600" b="0" i="1" u="none" strike="noStrike" baseline="0" dirty="0">
                <a:latin typeface="Avenir Book" panose="02000503020000020003"/>
              </a:rPr>
              <a:t>. Public </a:t>
            </a:r>
            <a:r>
              <a:rPr lang="en-US" sz="1600" b="0" i="1" u="none" strike="noStrike" baseline="0" dirty="0" err="1">
                <a:latin typeface="Avenir Book" panose="02000503020000020003"/>
              </a:rPr>
              <a:t>r&amp;d</a:t>
            </a:r>
            <a:r>
              <a:rPr lang="en-US" sz="1600" b="0" i="1" u="none" strike="noStrike" baseline="0" dirty="0">
                <a:latin typeface="Avenir Book" panose="02000503020000020003"/>
              </a:rPr>
              <a:t>, private </a:t>
            </a:r>
            <a:r>
              <a:rPr lang="en-US" sz="1600" b="0" i="1" u="none" strike="noStrike" baseline="0" dirty="0" err="1">
                <a:latin typeface="Avenir Book" panose="02000503020000020003"/>
              </a:rPr>
              <a:t>r&amp;d</a:t>
            </a:r>
            <a:r>
              <a:rPr lang="en-US" sz="1600" b="0" i="1" u="none" strike="noStrike" baseline="0" dirty="0">
                <a:latin typeface="Avenir Book" panose="02000503020000020003"/>
              </a:rPr>
              <a:t>, and us agricultural productivity growth: Dynamic and long-run relationships.</a:t>
            </a:r>
            <a:r>
              <a:rPr lang="en-US" sz="1600" b="0" i="0" u="none" strike="noStrike" baseline="0" dirty="0">
                <a:latin typeface="Avenir Book" panose="02000503020000020003"/>
              </a:rPr>
              <a:t> American journal of agricultural economics, 2013.</a:t>
            </a:r>
          </a:p>
          <a:p>
            <a:pPr algn="l"/>
            <a:endParaRPr lang="en-US" sz="1600" b="0" i="0" u="none" strike="noStrike" baseline="0" dirty="0">
              <a:latin typeface="Avenir Book" panose="02000503020000020003"/>
            </a:endParaRPr>
          </a:p>
          <a:p>
            <a:pPr marL="285750" indent="-285750" algn="l">
              <a:buFont typeface="Arial" panose="020B0604020202020204" pitchFamily="34" charset="0"/>
              <a:buChar char="•"/>
            </a:pPr>
            <a:r>
              <a:rPr lang="en-US" sz="1600" b="0" i="0" u="none" strike="noStrike" baseline="0" dirty="0">
                <a:latin typeface="Avenir Book" panose="02000503020000020003"/>
              </a:rPr>
              <a:t>Sun Ling Wang, Paul </a:t>
            </a:r>
            <a:r>
              <a:rPr lang="en-US" sz="1600" b="0" i="0" u="none" strike="noStrike" baseline="0" dirty="0" err="1">
                <a:latin typeface="Avenir Book" panose="02000503020000020003"/>
              </a:rPr>
              <a:t>Heisey</a:t>
            </a:r>
            <a:r>
              <a:rPr lang="en-US" sz="1600" b="0" i="0" u="none" strike="noStrike" baseline="0" dirty="0">
                <a:latin typeface="Avenir Book" panose="02000503020000020003"/>
              </a:rPr>
              <a:t>, David </a:t>
            </a:r>
            <a:r>
              <a:rPr lang="en-US" sz="1600" b="0" i="0" u="none" strike="noStrike" baseline="0" dirty="0" err="1">
                <a:latin typeface="Avenir Book" panose="02000503020000020003"/>
              </a:rPr>
              <a:t>Schimmelpfennig</a:t>
            </a:r>
            <a:r>
              <a:rPr lang="en-US" sz="1600" b="0" i="0" u="none" strike="noStrike" baseline="0" dirty="0">
                <a:latin typeface="Avenir Book" panose="02000503020000020003"/>
              </a:rPr>
              <a:t>, and V Eldon Ball</a:t>
            </a:r>
            <a:r>
              <a:rPr lang="en-US" sz="1600" b="0" i="1" u="none" strike="noStrike" baseline="0" dirty="0">
                <a:latin typeface="Avenir Book" panose="02000503020000020003"/>
              </a:rPr>
              <a:t>. Agricultural productivity growth in the united states: Measurement, trends, and drivers. </a:t>
            </a:r>
            <a:r>
              <a:rPr lang="en-US" sz="1600" b="0" i="0" u="none" strike="noStrike" baseline="0" dirty="0">
                <a:latin typeface="Avenir Book" panose="02000503020000020003"/>
              </a:rPr>
              <a:t>Economic </a:t>
            </a:r>
            <a:r>
              <a:rPr lang="it-IT" sz="1600" b="0" i="0" u="none" strike="noStrike" baseline="0" dirty="0" err="1">
                <a:latin typeface="Avenir Book" panose="02000503020000020003"/>
              </a:rPr>
              <a:t>Research</a:t>
            </a:r>
            <a:r>
              <a:rPr lang="it-IT" sz="1600" b="0" i="0" u="none" strike="noStrike" baseline="0" dirty="0">
                <a:latin typeface="Avenir Book" panose="02000503020000020003"/>
              </a:rPr>
              <a:t> Service, 2015.</a:t>
            </a:r>
          </a:p>
          <a:p>
            <a:pPr algn="l"/>
            <a:endParaRPr lang="it-IT" sz="1600" b="0" i="0" u="none" strike="noStrike" baseline="0" dirty="0">
              <a:latin typeface="Avenir Book" panose="02000503020000020003"/>
            </a:endParaRPr>
          </a:p>
          <a:p>
            <a:pPr marL="285750" indent="-285750" algn="l">
              <a:buFont typeface="Arial" panose="020B0604020202020204" pitchFamily="34" charset="0"/>
              <a:buChar char="•"/>
            </a:pPr>
            <a:r>
              <a:rPr lang="en-US" sz="1600" b="0" i="0" u="none" strike="noStrike" baseline="0" dirty="0">
                <a:latin typeface="Avenir Book" panose="02000503020000020003"/>
              </a:rPr>
              <a:t>Sun Ling Wang, Richard </a:t>
            </a:r>
            <a:r>
              <a:rPr lang="en-US" sz="1600" b="0" i="0" u="none" strike="noStrike" baseline="0" dirty="0" err="1">
                <a:latin typeface="Avenir Book" panose="02000503020000020003"/>
              </a:rPr>
              <a:t>Nehring</a:t>
            </a:r>
            <a:r>
              <a:rPr lang="en-US" sz="1600" b="0" i="0" u="none" strike="noStrike" baseline="0" dirty="0">
                <a:latin typeface="Avenir Book" panose="02000503020000020003"/>
              </a:rPr>
              <a:t>, and Roberto Mosheim</a:t>
            </a:r>
            <a:r>
              <a:rPr lang="en-US" sz="1600" b="0" i="1" u="none" strike="noStrike" baseline="0" dirty="0">
                <a:latin typeface="Avenir Book" panose="02000503020000020003"/>
              </a:rPr>
              <a:t>. Agricultural productivity growth in the united states: 1948-2015. Amber Waves: The Economics of Food, Farming, Natural Resources, and Rural America</a:t>
            </a:r>
            <a:r>
              <a:rPr lang="en-US" sz="1600" b="0" i="0" u="none" strike="noStrike" baseline="0" dirty="0">
                <a:latin typeface="Avenir Book" panose="02000503020000020003"/>
              </a:rPr>
              <a:t>, 2018(2), 2018.</a:t>
            </a:r>
            <a:endParaRPr lang="it-IT" sz="1600" dirty="0">
              <a:latin typeface="Avenir Book" panose="02000503020000020003"/>
            </a:endParaRPr>
          </a:p>
          <a:p>
            <a:pPr marL="285750" indent="-285750" algn="l">
              <a:buFont typeface="Arial" panose="020B0604020202020204" pitchFamily="34" charset="0"/>
              <a:buChar char="•"/>
            </a:pPr>
            <a:endParaRPr lang="it-IT" sz="1400" b="0" i="0" u="none" strike="noStrike" baseline="0" dirty="0">
              <a:latin typeface="CMR10"/>
            </a:endParaRPr>
          </a:p>
          <a:p>
            <a:pPr algn="l"/>
            <a:endParaRPr lang="it-IT" sz="1400" b="0" i="0" u="none" strike="noStrike" baseline="0" dirty="0">
              <a:latin typeface="CMR10"/>
            </a:endParaRPr>
          </a:p>
          <a:p>
            <a:pPr marL="285750" indent="-285750" algn="l">
              <a:buFont typeface="Arial" panose="020B0604020202020204" pitchFamily="34" charset="0"/>
              <a:buChar char="•"/>
            </a:pPr>
            <a:endParaRPr lang="en-US" sz="1400" b="0" i="0" u="none" strike="noStrike" baseline="0" dirty="0">
              <a:latin typeface="CMR10"/>
            </a:endParaRPr>
          </a:p>
          <a:p>
            <a:pPr algn="l"/>
            <a:endParaRPr lang="en-US" sz="1400" b="0" i="0" u="none" strike="noStrike" baseline="0" dirty="0">
              <a:latin typeface="CMR10"/>
            </a:endParaRPr>
          </a:p>
          <a:p>
            <a:pPr marL="285750" indent="-285750">
              <a:buFont typeface="Arial" panose="020B0604020202020204" pitchFamily="34" charset="0"/>
              <a:buChar char="•"/>
            </a:pPr>
            <a:endParaRPr lang="it-IT" dirty="0"/>
          </a:p>
          <a:p>
            <a:pPr marL="285750" indent="-285750">
              <a:buFont typeface="Arial" panose="020B0604020202020204" pitchFamily="34" charset="0"/>
              <a:buChar char="•"/>
            </a:pPr>
            <a:endParaRPr lang="it-IT" dirty="0"/>
          </a:p>
        </p:txBody>
      </p:sp>
    </p:spTree>
    <p:extLst>
      <p:ext uri="{BB962C8B-B14F-4D97-AF65-F5344CB8AC3E}">
        <p14:creationId xmlns:p14="http://schemas.microsoft.com/office/powerpoint/2010/main" val="2454699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49"/>
        <p:cNvGrpSpPr/>
        <p:nvPr/>
      </p:nvGrpSpPr>
      <p:grpSpPr>
        <a:xfrm>
          <a:off x="0" y="0"/>
          <a:ext cx="0" cy="0"/>
          <a:chOff x="0" y="0"/>
          <a:chExt cx="0" cy="0"/>
        </a:xfrm>
      </p:grpSpPr>
      <p:sp>
        <p:nvSpPr>
          <p:cNvPr id="6850" name="Google Shape;6850;p33"/>
          <p:cNvSpPr txBox="1">
            <a:spLocks noGrp="1"/>
          </p:cNvSpPr>
          <p:nvPr>
            <p:ph type="title"/>
          </p:nvPr>
        </p:nvSpPr>
        <p:spPr>
          <a:xfrm>
            <a:off x="2565988" y="1586450"/>
            <a:ext cx="5073300" cy="72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plan</a:t>
            </a:r>
            <a:endParaRPr/>
          </a:p>
        </p:txBody>
      </p:sp>
      <p:sp>
        <p:nvSpPr>
          <p:cNvPr id="6851" name="Google Shape;6851;p33"/>
          <p:cNvSpPr txBox="1">
            <a:spLocks noGrp="1"/>
          </p:cNvSpPr>
          <p:nvPr>
            <p:ph type="title" idx="2"/>
          </p:nvPr>
        </p:nvSpPr>
        <p:spPr>
          <a:xfrm>
            <a:off x="1504713" y="1586450"/>
            <a:ext cx="948900" cy="72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6852" name="Google Shape;6852;p33"/>
          <p:cNvGrpSpPr/>
          <p:nvPr/>
        </p:nvGrpSpPr>
        <p:grpSpPr>
          <a:xfrm>
            <a:off x="4755992" y="2433362"/>
            <a:ext cx="4762682" cy="1688611"/>
            <a:chOff x="4124975" y="247000"/>
            <a:chExt cx="2099300" cy="744275"/>
          </a:xfrm>
        </p:grpSpPr>
        <p:sp>
          <p:nvSpPr>
            <p:cNvPr id="6853" name="Google Shape;6853;p33"/>
            <p:cNvSpPr/>
            <p:nvPr/>
          </p:nvSpPr>
          <p:spPr>
            <a:xfrm>
              <a:off x="5075725" y="411375"/>
              <a:ext cx="1148550" cy="293250"/>
            </a:xfrm>
            <a:custGeom>
              <a:avLst/>
              <a:gdLst/>
              <a:ahLst/>
              <a:cxnLst/>
              <a:rect l="l" t="t" r="r" b="b"/>
              <a:pathLst>
                <a:path w="45942" h="11730" extrusionOk="0">
                  <a:moveTo>
                    <a:pt x="22036" y="3910"/>
                  </a:moveTo>
                  <a:lnTo>
                    <a:pt x="22036" y="6043"/>
                  </a:lnTo>
                  <a:lnTo>
                    <a:pt x="2758" y="6043"/>
                  </a:lnTo>
                  <a:lnTo>
                    <a:pt x="2758" y="3910"/>
                  </a:lnTo>
                  <a:close/>
                  <a:moveTo>
                    <a:pt x="42921" y="3910"/>
                  </a:moveTo>
                  <a:lnTo>
                    <a:pt x="42921" y="6043"/>
                  </a:lnTo>
                  <a:lnTo>
                    <a:pt x="23906" y="6043"/>
                  </a:lnTo>
                  <a:lnTo>
                    <a:pt x="23906" y="3910"/>
                  </a:lnTo>
                  <a:close/>
                  <a:moveTo>
                    <a:pt x="22036" y="7998"/>
                  </a:moveTo>
                  <a:lnTo>
                    <a:pt x="22036" y="9334"/>
                  </a:lnTo>
                  <a:lnTo>
                    <a:pt x="2758" y="9334"/>
                  </a:lnTo>
                  <a:lnTo>
                    <a:pt x="2758" y="7998"/>
                  </a:lnTo>
                  <a:close/>
                  <a:moveTo>
                    <a:pt x="42921" y="7998"/>
                  </a:moveTo>
                  <a:lnTo>
                    <a:pt x="42921" y="9334"/>
                  </a:lnTo>
                  <a:lnTo>
                    <a:pt x="23906" y="9334"/>
                  </a:lnTo>
                  <a:lnTo>
                    <a:pt x="23906" y="7998"/>
                  </a:lnTo>
                  <a:close/>
                  <a:moveTo>
                    <a:pt x="803" y="1"/>
                  </a:moveTo>
                  <a:lnTo>
                    <a:pt x="803" y="1956"/>
                  </a:lnTo>
                  <a:lnTo>
                    <a:pt x="0" y="1956"/>
                  </a:lnTo>
                  <a:lnTo>
                    <a:pt x="0" y="3910"/>
                  </a:lnTo>
                  <a:lnTo>
                    <a:pt x="803" y="3910"/>
                  </a:lnTo>
                  <a:lnTo>
                    <a:pt x="803" y="6043"/>
                  </a:lnTo>
                  <a:lnTo>
                    <a:pt x="0" y="6043"/>
                  </a:lnTo>
                  <a:lnTo>
                    <a:pt x="0" y="7998"/>
                  </a:lnTo>
                  <a:lnTo>
                    <a:pt x="803" y="7998"/>
                  </a:lnTo>
                  <a:lnTo>
                    <a:pt x="803" y="10308"/>
                  </a:lnTo>
                  <a:lnTo>
                    <a:pt x="889" y="10308"/>
                  </a:lnTo>
                  <a:lnTo>
                    <a:pt x="889" y="10841"/>
                  </a:lnTo>
                  <a:lnTo>
                    <a:pt x="889" y="11730"/>
                  </a:lnTo>
                  <a:lnTo>
                    <a:pt x="26572" y="11730"/>
                  </a:lnTo>
                  <a:cubicBezTo>
                    <a:pt x="27460" y="11289"/>
                    <a:pt x="28434" y="11019"/>
                    <a:pt x="29500" y="11019"/>
                  </a:cubicBezTo>
                  <a:cubicBezTo>
                    <a:pt x="30566" y="11019"/>
                    <a:pt x="31633" y="11289"/>
                    <a:pt x="32521" y="11730"/>
                  </a:cubicBezTo>
                  <a:lnTo>
                    <a:pt x="41051" y="11730"/>
                  </a:lnTo>
                  <a:lnTo>
                    <a:pt x="41051" y="10841"/>
                  </a:lnTo>
                  <a:lnTo>
                    <a:pt x="45231" y="10841"/>
                  </a:lnTo>
                  <a:lnTo>
                    <a:pt x="45231" y="9334"/>
                  </a:lnTo>
                  <a:lnTo>
                    <a:pt x="44876" y="9334"/>
                  </a:lnTo>
                  <a:lnTo>
                    <a:pt x="44876" y="7998"/>
                  </a:lnTo>
                  <a:lnTo>
                    <a:pt x="45942" y="7998"/>
                  </a:lnTo>
                  <a:lnTo>
                    <a:pt x="45942" y="6043"/>
                  </a:lnTo>
                  <a:lnTo>
                    <a:pt x="44876" y="6043"/>
                  </a:lnTo>
                  <a:lnTo>
                    <a:pt x="44876" y="3910"/>
                  </a:lnTo>
                  <a:lnTo>
                    <a:pt x="45942" y="3910"/>
                  </a:lnTo>
                  <a:lnTo>
                    <a:pt x="45942" y="1956"/>
                  </a:lnTo>
                  <a:lnTo>
                    <a:pt x="44876" y="1956"/>
                  </a:lnTo>
                  <a:lnTo>
                    <a:pt x="44876" y="1"/>
                  </a:lnTo>
                  <a:lnTo>
                    <a:pt x="42921" y="1"/>
                  </a:lnTo>
                  <a:lnTo>
                    <a:pt x="42921" y="1956"/>
                  </a:lnTo>
                  <a:lnTo>
                    <a:pt x="23906" y="1956"/>
                  </a:lnTo>
                  <a:lnTo>
                    <a:pt x="23906" y="1"/>
                  </a:lnTo>
                  <a:lnTo>
                    <a:pt x="22036" y="1"/>
                  </a:lnTo>
                  <a:lnTo>
                    <a:pt x="22036" y="1956"/>
                  </a:lnTo>
                  <a:lnTo>
                    <a:pt x="2758" y="1956"/>
                  </a:lnTo>
                  <a:lnTo>
                    <a:pt x="27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3"/>
            <p:cNvSpPr/>
            <p:nvPr/>
          </p:nvSpPr>
          <p:spPr>
            <a:xfrm>
              <a:off x="4576000" y="247000"/>
              <a:ext cx="273150" cy="22225"/>
            </a:xfrm>
            <a:custGeom>
              <a:avLst/>
              <a:gdLst/>
              <a:ahLst/>
              <a:cxnLst/>
              <a:rect l="l" t="t" r="r" b="b"/>
              <a:pathLst>
                <a:path w="10926" h="889" extrusionOk="0">
                  <a:moveTo>
                    <a:pt x="2133" y="0"/>
                  </a:moveTo>
                  <a:cubicBezTo>
                    <a:pt x="1330" y="0"/>
                    <a:pt x="533" y="356"/>
                    <a:pt x="0" y="889"/>
                  </a:cubicBezTo>
                  <a:lnTo>
                    <a:pt x="10926" y="889"/>
                  </a:lnTo>
                  <a:cubicBezTo>
                    <a:pt x="10393" y="356"/>
                    <a:pt x="9597" y="0"/>
                    <a:pt x="8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3"/>
            <p:cNvSpPr/>
            <p:nvPr/>
          </p:nvSpPr>
          <p:spPr>
            <a:xfrm>
              <a:off x="4173825" y="541825"/>
              <a:ext cx="726525" cy="278325"/>
            </a:xfrm>
            <a:custGeom>
              <a:avLst/>
              <a:gdLst/>
              <a:ahLst/>
              <a:cxnLst/>
              <a:rect l="l" t="t" r="r" b="b"/>
              <a:pathLst>
                <a:path w="29061" h="11133" extrusionOk="0">
                  <a:moveTo>
                    <a:pt x="4181" y="2957"/>
                  </a:moveTo>
                  <a:lnTo>
                    <a:pt x="4266" y="4201"/>
                  </a:lnTo>
                  <a:cubicBezTo>
                    <a:pt x="3911" y="4201"/>
                    <a:pt x="3555" y="4294"/>
                    <a:pt x="3292" y="4294"/>
                  </a:cubicBezTo>
                  <a:lnTo>
                    <a:pt x="3200" y="2957"/>
                  </a:lnTo>
                  <a:close/>
                  <a:moveTo>
                    <a:pt x="5958" y="2780"/>
                  </a:moveTo>
                  <a:lnTo>
                    <a:pt x="6043" y="4379"/>
                  </a:lnTo>
                  <a:cubicBezTo>
                    <a:pt x="5688" y="4294"/>
                    <a:pt x="5425" y="4294"/>
                    <a:pt x="5069" y="4201"/>
                  </a:cubicBezTo>
                  <a:lnTo>
                    <a:pt x="4977" y="2872"/>
                  </a:lnTo>
                  <a:lnTo>
                    <a:pt x="5958" y="2780"/>
                  </a:lnTo>
                  <a:close/>
                  <a:moveTo>
                    <a:pt x="7735" y="2694"/>
                  </a:moveTo>
                  <a:lnTo>
                    <a:pt x="7913" y="5090"/>
                  </a:lnTo>
                  <a:cubicBezTo>
                    <a:pt x="7557" y="4912"/>
                    <a:pt x="7202" y="4735"/>
                    <a:pt x="6846" y="4649"/>
                  </a:cubicBezTo>
                  <a:lnTo>
                    <a:pt x="6754" y="2780"/>
                  </a:lnTo>
                  <a:lnTo>
                    <a:pt x="7735" y="2694"/>
                  </a:lnTo>
                  <a:close/>
                  <a:moveTo>
                    <a:pt x="9512" y="2602"/>
                  </a:moveTo>
                  <a:lnTo>
                    <a:pt x="9775" y="6512"/>
                  </a:lnTo>
                  <a:cubicBezTo>
                    <a:pt x="9512" y="6156"/>
                    <a:pt x="9157" y="5893"/>
                    <a:pt x="8709" y="5623"/>
                  </a:cubicBezTo>
                  <a:lnTo>
                    <a:pt x="8531" y="2602"/>
                  </a:lnTo>
                  <a:close/>
                  <a:moveTo>
                    <a:pt x="25214" y="1"/>
                  </a:moveTo>
                  <a:cubicBezTo>
                    <a:pt x="23665" y="1"/>
                    <a:pt x="22013" y="170"/>
                    <a:pt x="20438" y="647"/>
                  </a:cubicBezTo>
                  <a:cubicBezTo>
                    <a:pt x="20438" y="647"/>
                    <a:pt x="17417" y="1536"/>
                    <a:pt x="14929" y="6604"/>
                  </a:cubicBezTo>
                  <a:lnTo>
                    <a:pt x="12263" y="6604"/>
                  </a:lnTo>
                  <a:lnTo>
                    <a:pt x="12889" y="1713"/>
                  </a:lnTo>
                  <a:lnTo>
                    <a:pt x="1" y="2602"/>
                  </a:lnTo>
                  <a:lnTo>
                    <a:pt x="1" y="7223"/>
                  </a:lnTo>
                  <a:cubicBezTo>
                    <a:pt x="449" y="6689"/>
                    <a:pt x="982" y="6334"/>
                    <a:pt x="1600" y="5979"/>
                  </a:cubicBezTo>
                  <a:lnTo>
                    <a:pt x="1337" y="3135"/>
                  </a:lnTo>
                  <a:lnTo>
                    <a:pt x="2404" y="3050"/>
                  </a:lnTo>
                  <a:lnTo>
                    <a:pt x="2489" y="4472"/>
                  </a:lnTo>
                  <a:cubicBezTo>
                    <a:pt x="2226" y="4557"/>
                    <a:pt x="1956" y="4649"/>
                    <a:pt x="1778" y="4735"/>
                  </a:cubicBezTo>
                  <a:lnTo>
                    <a:pt x="1778" y="5893"/>
                  </a:lnTo>
                  <a:cubicBezTo>
                    <a:pt x="2048" y="5801"/>
                    <a:pt x="2226" y="5716"/>
                    <a:pt x="2489" y="5623"/>
                  </a:cubicBezTo>
                  <a:cubicBezTo>
                    <a:pt x="2759" y="5538"/>
                    <a:pt x="3022" y="5445"/>
                    <a:pt x="3292" y="5445"/>
                  </a:cubicBezTo>
                  <a:cubicBezTo>
                    <a:pt x="3648" y="5360"/>
                    <a:pt x="4003" y="5360"/>
                    <a:pt x="4358" y="5360"/>
                  </a:cubicBezTo>
                  <a:lnTo>
                    <a:pt x="5155" y="5360"/>
                  </a:lnTo>
                  <a:cubicBezTo>
                    <a:pt x="5510" y="5360"/>
                    <a:pt x="5780" y="5445"/>
                    <a:pt x="6136" y="5538"/>
                  </a:cubicBezTo>
                  <a:cubicBezTo>
                    <a:pt x="6399" y="5623"/>
                    <a:pt x="6669" y="5716"/>
                    <a:pt x="6932" y="5893"/>
                  </a:cubicBezTo>
                  <a:cubicBezTo>
                    <a:pt x="7287" y="5979"/>
                    <a:pt x="7643" y="6249"/>
                    <a:pt x="7998" y="6426"/>
                  </a:cubicBezTo>
                  <a:cubicBezTo>
                    <a:pt x="8268" y="6604"/>
                    <a:pt x="8624" y="6867"/>
                    <a:pt x="8887" y="7137"/>
                  </a:cubicBezTo>
                  <a:cubicBezTo>
                    <a:pt x="9242" y="7578"/>
                    <a:pt x="9597" y="8026"/>
                    <a:pt x="9953" y="8559"/>
                  </a:cubicBezTo>
                  <a:cubicBezTo>
                    <a:pt x="10045" y="8822"/>
                    <a:pt x="10223" y="9092"/>
                    <a:pt x="10308" y="9355"/>
                  </a:cubicBezTo>
                  <a:cubicBezTo>
                    <a:pt x="10486" y="9981"/>
                    <a:pt x="10664" y="10514"/>
                    <a:pt x="10756" y="11132"/>
                  </a:cubicBezTo>
                  <a:lnTo>
                    <a:pt x="11822" y="11132"/>
                  </a:lnTo>
                  <a:cubicBezTo>
                    <a:pt x="11822" y="10514"/>
                    <a:pt x="11645" y="9888"/>
                    <a:pt x="11467" y="9355"/>
                  </a:cubicBezTo>
                  <a:lnTo>
                    <a:pt x="16443" y="9092"/>
                  </a:lnTo>
                  <a:cubicBezTo>
                    <a:pt x="16350" y="8914"/>
                    <a:pt x="16265" y="8822"/>
                    <a:pt x="16173" y="8644"/>
                  </a:cubicBezTo>
                  <a:lnTo>
                    <a:pt x="16173" y="8467"/>
                  </a:lnTo>
                  <a:lnTo>
                    <a:pt x="16173" y="8381"/>
                  </a:lnTo>
                  <a:lnTo>
                    <a:pt x="11822" y="8559"/>
                  </a:lnTo>
                  <a:lnTo>
                    <a:pt x="11730" y="7933"/>
                  </a:lnTo>
                  <a:lnTo>
                    <a:pt x="16173" y="7756"/>
                  </a:lnTo>
                  <a:lnTo>
                    <a:pt x="16173" y="7578"/>
                  </a:lnTo>
                  <a:lnTo>
                    <a:pt x="16173" y="6604"/>
                  </a:lnTo>
                  <a:cubicBezTo>
                    <a:pt x="16173" y="5979"/>
                    <a:pt x="16620" y="5538"/>
                    <a:pt x="17239" y="5538"/>
                  </a:cubicBezTo>
                  <a:lnTo>
                    <a:pt x="17509" y="5538"/>
                  </a:lnTo>
                  <a:lnTo>
                    <a:pt x="17594" y="5623"/>
                  </a:lnTo>
                  <a:cubicBezTo>
                    <a:pt x="17687" y="5538"/>
                    <a:pt x="17687" y="5445"/>
                    <a:pt x="17772" y="5360"/>
                  </a:cubicBezTo>
                  <a:cubicBezTo>
                    <a:pt x="17509" y="5090"/>
                    <a:pt x="17509" y="4649"/>
                    <a:pt x="17687" y="4294"/>
                  </a:cubicBezTo>
                  <a:lnTo>
                    <a:pt x="18398" y="3050"/>
                  </a:lnTo>
                  <a:lnTo>
                    <a:pt x="18575" y="2694"/>
                  </a:lnTo>
                  <a:cubicBezTo>
                    <a:pt x="18753" y="2339"/>
                    <a:pt x="19108" y="2161"/>
                    <a:pt x="19464" y="2161"/>
                  </a:cubicBezTo>
                  <a:cubicBezTo>
                    <a:pt x="19819" y="2161"/>
                    <a:pt x="20082" y="2247"/>
                    <a:pt x="20260" y="2424"/>
                  </a:cubicBezTo>
                  <a:lnTo>
                    <a:pt x="20352" y="2517"/>
                  </a:lnTo>
                  <a:cubicBezTo>
                    <a:pt x="20438" y="2517"/>
                    <a:pt x="20438" y="2424"/>
                    <a:pt x="20530" y="2424"/>
                  </a:cubicBezTo>
                  <a:cubicBezTo>
                    <a:pt x="20530" y="1984"/>
                    <a:pt x="20708" y="1628"/>
                    <a:pt x="21063" y="1358"/>
                  </a:cubicBezTo>
                  <a:lnTo>
                    <a:pt x="22663" y="469"/>
                  </a:lnTo>
                  <a:cubicBezTo>
                    <a:pt x="22840" y="384"/>
                    <a:pt x="23018" y="292"/>
                    <a:pt x="23196" y="292"/>
                  </a:cubicBezTo>
                  <a:cubicBezTo>
                    <a:pt x="23551" y="292"/>
                    <a:pt x="23907" y="562"/>
                    <a:pt x="24084" y="825"/>
                  </a:cubicBezTo>
                  <a:cubicBezTo>
                    <a:pt x="24084" y="917"/>
                    <a:pt x="24170" y="1003"/>
                    <a:pt x="24170" y="1095"/>
                  </a:cubicBezTo>
                  <a:lnTo>
                    <a:pt x="24170" y="1180"/>
                  </a:lnTo>
                  <a:lnTo>
                    <a:pt x="24440" y="1180"/>
                  </a:lnTo>
                  <a:cubicBezTo>
                    <a:pt x="24525" y="1003"/>
                    <a:pt x="24703" y="917"/>
                    <a:pt x="24795" y="825"/>
                  </a:cubicBezTo>
                  <a:cubicBezTo>
                    <a:pt x="24973" y="647"/>
                    <a:pt x="25151" y="562"/>
                    <a:pt x="25414" y="562"/>
                  </a:cubicBezTo>
                  <a:lnTo>
                    <a:pt x="27283" y="562"/>
                  </a:lnTo>
                  <a:cubicBezTo>
                    <a:pt x="27546" y="562"/>
                    <a:pt x="27816" y="740"/>
                    <a:pt x="27994" y="917"/>
                  </a:cubicBezTo>
                  <a:cubicBezTo>
                    <a:pt x="27994" y="917"/>
                    <a:pt x="28079" y="917"/>
                    <a:pt x="28079" y="1003"/>
                  </a:cubicBezTo>
                  <a:cubicBezTo>
                    <a:pt x="28257" y="1273"/>
                    <a:pt x="28349" y="1536"/>
                    <a:pt x="28257" y="1891"/>
                  </a:cubicBezTo>
                  <a:lnTo>
                    <a:pt x="28257" y="1984"/>
                  </a:lnTo>
                  <a:lnTo>
                    <a:pt x="28435" y="2161"/>
                  </a:lnTo>
                  <a:cubicBezTo>
                    <a:pt x="28612" y="1984"/>
                    <a:pt x="28790" y="1984"/>
                    <a:pt x="29060" y="1891"/>
                  </a:cubicBezTo>
                  <a:lnTo>
                    <a:pt x="28883" y="292"/>
                  </a:lnTo>
                  <a:cubicBezTo>
                    <a:pt x="27812" y="127"/>
                    <a:pt x="26551" y="1"/>
                    <a:pt x="2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3"/>
            <p:cNvSpPr/>
            <p:nvPr/>
          </p:nvSpPr>
          <p:spPr>
            <a:xfrm>
              <a:off x="4124975" y="609175"/>
              <a:ext cx="42300" cy="155525"/>
            </a:xfrm>
            <a:custGeom>
              <a:avLst/>
              <a:gdLst/>
              <a:ahLst/>
              <a:cxnLst/>
              <a:rect l="l" t="t" r="r" b="b"/>
              <a:pathLst>
                <a:path w="1692" h="6221" extrusionOk="0">
                  <a:moveTo>
                    <a:pt x="1692" y="0"/>
                  </a:moveTo>
                  <a:lnTo>
                    <a:pt x="178" y="86"/>
                  </a:lnTo>
                  <a:cubicBezTo>
                    <a:pt x="0" y="619"/>
                    <a:pt x="0" y="1244"/>
                    <a:pt x="0" y="1685"/>
                  </a:cubicBezTo>
                  <a:lnTo>
                    <a:pt x="711" y="6220"/>
                  </a:lnTo>
                  <a:cubicBezTo>
                    <a:pt x="981" y="5687"/>
                    <a:pt x="1337" y="5154"/>
                    <a:pt x="1692" y="4706"/>
                  </a:cubicBezTo>
                  <a:lnTo>
                    <a:pt x="16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3"/>
            <p:cNvSpPr/>
            <p:nvPr/>
          </p:nvSpPr>
          <p:spPr>
            <a:xfrm>
              <a:off x="4547025" y="275975"/>
              <a:ext cx="342125" cy="24350"/>
            </a:xfrm>
            <a:custGeom>
              <a:avLst/>
              <a:gdLst/>
              <a:ahLst/>
              <a:cxnLst/>
              <a:rect l="l" t="t" r="r" b="b"/>
              <a:pathLst>
                <a:path w="13685" h="974" extrusionOk="0">
                  <a:moveTo>
                    <a:pt x="804" y="0"/>
                  </a:moveTo>
                  <a:cubicBezTo>
                    <a:pt x="356" y="0"/>
                    <a:pt x="1" y="441"/>
                    <a:pt x="1" y="974"/>
                  </a:cubicBezTo>
                  <a:lnTo>
                    <a:pt x="13684" y="974"/>
                  </a:lnTo>
                  <a:cubicBezTo>
                    <a:pt x="13684" y="441"/>
                    <a:pt x="13329" y="0"/>
                    <a:pt x="12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3"/>
            <p:cNvSpPr/>
            <p:nvPr/>
          </p:nvSpPr>
          <p:spPr>
            <a:xfrm>
              <a:off x="4989175" y="715800"/>
              <a:ext cx="66675" cy="53350"/>
            </a:xfrm>
            <a:custGeom>
              <a:avLst/>
              <a:gdLst/>
              <a:ahLst/>
              <a:cxnLst/>
              <a:rect l="l" t="t" r="r" b="b"/>
              <a:pathLst>
                <a:path w="2667" h="2134" extrusionOk="0">
                  <a:moveTo>
                    <a:pt x="711" y="1"/>
                  </a:moveTo>
                  <a:lnTo>
                    <a:pt x="797" y="86"/>
                  </a:lnTo>
                  <a:cubicBezTo>
                    <a:pt x="974" y="356"/>
                    <a:pt x="974" y="711"/>
                    <a:pt x="797" y="974"/>
                  </a:cubicBezTo>
                  <a:cubicBezTo>
                    <a:pt x="711" y="1330"/>
                    <a:pt x="441" y="1508"/>
                    <a:pt x="178" y="1600"/>
                  </a:cubicBezTo>
                  <a:lnTo>
                    <a:pt x="0" y="1600"/>
                  </a:lnTo>
                  <a:lnTo>
                    <a:pt x="0" y="1955"/>
                  </a:lnTo>
                  <a:cubicBezTo>
                    <a:pt x="178" y="1955"/>
                    <a:pt x="263" y="2041"/>
                    <a:pt x="356" y="2133"/>
                  </a:cubicBezTo>
                  <a:lnTo>
                    <a:pt x="2666" y="2133"/>
                  </a:lnTo>
                  <a:lnTo>
                    <a:pt x="2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3"/>
            <p:cNvSpPr/>
            <p:nvPr/>
          </p:nvSpPr>
          <p:spPr>
            <a:xfrm>
              <a:off x="4578125" y="557975"/>
              <a:ext cx="428850" cy="423050"/>
            </a:xfrm>
            <a:custGeom>
              <a:avLst/>
              <a:gdLst/>
              <a:ahLst/>
              <a:cxnLst/>
              <a:rect l="l" t="t" r="r" b="b"/>
              <a:pathLst>
                <a:path w="17154" h="16922" extrusionOk="0">
                  <a:moveTo>
                    <a:pt x="8531" y="2311"/>
                  </a:moveTo>
                  <a:cubicBezTo>
                    <a:pt x="10400" y="2311"/>
                    <a:pt x="12000" y="3115"/>
                    <a:pt x="13151" y="4359"/>
                  </a:cubicBezTo>
                  <a:cubicBezTo>
                    <a:pt x="14132" y="5425"/>
                    <a:pt x="14751" y="6847"/>
                    <a:pt x="14751" y="8446"/>
                  </a:cubicBezTo>
                  <a:cubicBezTo>
                    <a:pt x="14751" y="11908"/>
                    <a:pt x="12000" y="14666"/>
                    <a:pt x="8531" y="14666"/>
                  </a:cubicBezTo>
                  <a:cubicBezTo>
                    <a:pt x="5154" y="14666"/>
                    <a:pt x="2403" y="11908"/>
                    <a:pt x="2403" y="8446"/>
                  </a:cubicBezTo>
                  <a:lnTo>
                    <a:pt x="2403" y="8268"/>
                  </a:lnTo>
                  <a:cubicBezTo>
                    <a:pt x="2489" y="4977"/>
                    <a:pt x="5247" y="2311"/>
                    <a:pt x="8531" y="2311"/>
                  </a:cubicBezTo>
                  <a:close/>
                  <a:moveTo>
                    <a:pt x="6973" y="0"/>
                  </a:moveTo>
                  <a:cubicBezTo>
                    <a:pt x="6868" y="0"/>
                    <a:pt x="6762" y="30"/>
                    <a:pt x="6668" y="94"/>
                  </a:cubicBezTo>
                  <a:lnTo>
                    <a:pt x="6135" y="449"/>
                  </a:lnTo>
                  <a:lnTo>
                    <a:pt x="5069" y="1067"/>
                  </a:lnTo>
                  <a:cubicBezTo>
                    <a:pt x="4714" y="1245"/>
                    <a:pt x="4621" y="1601"/>
                    <a:pt x="4799" y="1871"/>
                  </a:cubicBezTo>
                  <a:cubicBezTo>
                    <a:pt x="4536" y="2048"/>
                    <a:pt x="4358" y="2226"/>
                    <a:pt x="4088" y="2311"/>
                  </a:cubicBezTo>
                  <a:lnTo>
                    <a:pt x="3825" y="2048"/>
                  </a:lnTo>
                  <a:cubicBezTo>
                    <a:pt x="3676" y="1900"/>
                    <a:pt x="3496" y="1828"/>
                    <a:pt x="3324" y="1828"/>
                  </a:cubicBezTo>
                  <a:cubicBezTo>
                    <a:pt x="3085" y="1828"/>
                    <a:pt x="2862" y="1966"/>
                    <a:pt x="2759" y="2226"/>
                  </a:cubicBezTo>
                  <a:lnTo>
                    <a:pt x="1778" y="3826"/>
                  </a:lnTo>
                  <a:cubicBezTo>
                    <a:pt x="1600" y="4089"/>
                    <a:pt x="1692" y="4444"/>
                    <a:pt x="2048" y="4714"/>
                  </a:cubicBezTo>
                  <a:cubicBezTo>
                    <a:pt x="1870" y="4892"/>
                    <a:pt x="1778" y="5155"/>
                    <a:pt x="1600" y="5425"/>
                  </a:cubicBezTo>
                  <a:lnTo>
                    <a:pt x="1245" y="5247"/>
                  </a:lnTo>
                  <a:cubicBezTo>
                    <a:pt x="1197" y="5237"/>
                    <a:pt x="1150" y="5233"/>
                    <a:pt x="1102" y="5233"/>
                  </a:cubicBezTo>
                  <a:cubicBezTo>
                    <a:pt x="713" y="5233"/>
                    <a:pt x="356" y="5559"/>
                    <a:pt x="356" y="5958"/>
                  </a:cubicBezTo>
                  <a:lnTo>
                    <a:pt x="356" y="7380"/>
                  </a:lnTo>
                  <a:lnTo>
                    <a:pt x="356" y="7821"/>
                  </a:lnTo>
                  <a:lnTo>
                    <a:pt x="356" y="7913"/>
                  </a:lnTo>
                  <a:cubicBezTo>
                    <a:pt x="448" y="8091"/>
                    <a:pt x="534" y="8268"/>
                    <a:pt x="711" y="8354"/>
                  </a:cubicBezTo>
                  <a:cubicBezTo>
                    <a:pt x="804" y="8446"/>
                    <a:pt x="889" y="8446"/>
                    <a:pt x="982" y="8446"/>
                  </a:cubicBezTo>
                  <a:lnTo>
                    <a:pt x="982" y="9242"/>
                  </a:lnTo>
                  <a:lnTo>
                    <a:pt x="626" y="9335"/>
                  </a:lnTo>
                  <a:cubicBezTo>
                    <a:pt x="178" y="9512"/>
                    <a:pt x="1" y="9953"/>
                    <a:pt x="178" y="10401"/>
                  </a:cubicBezTo>
                  <a:lnTo>
                    <a:pt x="1159" y="12000"/>
                  </a:lnTo>
                  <a:cubicBezTo>
                    <a:pt x="1292" y="12197"/>
                    <a:pt x="1524" y="12298"/>
                    <a:pt x="1743" y="12298"/>
                  </a:cubicBezTo>
                  <a:cubicBezTo>
                    <a:pt x="1817" y="12298"/>
                    <a:pt x="1889" y="12287"/>
                    <a:pt x="1955" y="12263"/>
                  </a:cubicBezTo>
                  <a:cubicBezTo>
                    <a:pt x="2133" y="12441"/>
                    <a:pt x="2311" y="12711"/>
                    <a:pt x="2403" y="12889"/>
                  </a:cubicBezTo>
                  <a:lnTo>
                    <a:pt x="2133" y="13244"/>
                  </a:lnTo>
                  <a:cubicBezTo>
                    <a:pt x="1778" y="13507"/>
                    <a:pt x="1870" y="14040"/>
                    <a:pt x="2311" y="14311"/>
                  </a:cubicBezTo>
                  <a:lnTo>
                    <a:pt x="3910" y="15199"/>
                  </a:lnTo>
                  <a:cubicBezTo>
                    <a:pt x="4005" y="15262"/>
                    <a:pt x="4111" y="15291"/>
                    <a:pt x="4219" y="15291"/>
                  </a:cubicBezTo>
                  <a:cubicBezTo>
                    <a:pt x="4419" y="15291"/>
                    <a:pt x="4628" y="15192"/>
                    <a:pt x="4799" y="15021"/>
                  </a:cubicBezTo>
                  <a:cubicBezTo>
                    <a:pt x="4977" y="15199"/>
                    <a:pt x="5247" y="15284"/>
                    <a:pt x="5424" y="15377"/>
                  </a:cubicBezTo>
                  <a:lnTo>
                    <a:pt x="5332" y="15818"/>
                  </a:lnTo>
                  <a:cubicBezTo>
                    <a:pt x="5247" y="16265"/>
                    <a:pt x="5602" y="16621"/>
                    <a:pt x="6043" y="16621"/>
                  </a:cubicBezTo>
                  <a:lnTo>
                    <a:pt x="7912" y="16621"/>
                  </a:lnTo>
                  <a:cubicBezTo>
                    <a:pt x="8175" y="16621"/>
                    <a:pt x="8531" y="16351"/>
                    <a:pt x="8531" y="16088"/>
                  </a:cubicBezTo>
                  <a:cubicBezTo>
                    <a:pt x="8801" y="16088"/>
                    <a:pt x="9064" y="15995"/>
                    <a:pt x="9334" y="15995"/>
                  </a:cubicBezTo>
                  <a:lnTo>
                    <a:pt x="9419" y="16443"/>
                  </a:lnTo>
                  <a:cubicBezTo>
                    <a:pt x="9540" y="16743"/>
                    <a:pt x="9787" y="16921"/>
                    <a:pt x="10071" y="16921"/>
                  </a:cubicBezTo>
                  <a:cubicBezTo>
                    <a:pt x="10204" y="16921"/>
                    <a:pt x="10345" y="16882"/>
                    <a:pt x="10486" y="16798"/>
                  </a:cubicBezTo>
                  <a:lnTo>
                    <a:pt x="12085" y="15910"/>
                  </a:lnTo>
                  <a:cubicBezTo>
                    <a:pt x="12355" y="15732"/>
                    <a:pt x="12440" y="15377"/>
                    <a:pt x="12355" y="15021"/>
                  </a:cubicBezTo>
                  <a:cubicBezTo>
                    <a:pt x="12533" y="14929"/>
                    <a:pt x="12796" y="14751"/>
                    <a:pt x="12974" y="14574"/>
                  </a:cubicBezTo>
                  <a:lnTo>
                    <a:pt x="13329" y="14929"/>
                  </a:lnTo>
                  <a:cubicBezTo>
                    <a:pt x="13435" y="15035"/>
                    <a:pt x="13583" y="15085"/>
                    <a:pt x="13738" y="15085"/>
                  </a:cubicBezTo>
                  <a:cubicBezTo>
                    <a:pt x="13977" y="15085"/>
                    <a:pt x="14236" y="14967"/>
                    <a:pt x="14395" y="14751"/>
                  </a:cubicBezTo>
                  <a:lnTo>
                    <a:pt x="15284" y="13152"/>
                  </a:lnTo>
                  <a:cubicBezTo>
                    <a:pt x="15461" y="12889"/>
                    <a:pt x="15376" y="12441"/>
                    <a:pt x="15106" y="12263"/>
                  </a:cubicBezTo>
                  <a:cubicBezTo>
                    <a:pt x="15198" y="12000"/>
                    <a:pt x="15376" y="11823"/>
                    <a:pt x="15461" y="11552"/>
                  </a:cubicBezTo>
                  <a:lnTo>
                    <a:pt x="15909" y="11645"/>
                  </a:lnTo>
                  <a:cubicBezTo>
                    <a:pt x="15989" y="11677"/>
                    <a:pt x="16065" y="11692"/>
                    <a:pt x="16138" y="11692"/>
                  </a:cubicBezTo>
                  <a:cubicBezTo>
                    <a:pt x="16466" y="11692"/>
                    <a:pt x="16705" y="11387"/>
                    <a:pt x="16705" y="11019"/>
                  </a:cubicBezTo>
                  <a:lnTo>
                    <a:pt x="16705" y="9157"/>
                  </a:lnTo>
                  <a:cubicBezTo>
                    <a:pt x="16705" y="8801"/>
                    <a:pt x="16442" y="8531"/>
                    <a:pt x="16172" y="8446"/>
                  </a:cubicBezTo>
                  <a:cubicBezTo>
                    <a:pt x="16172" y="8176"/>
                    <a:pt x="16087" y="7913"/>
                    <a:pt x="16087" y="7643"/>
                  </a:cubicBezTo>
                  <a:lnTo>
                    <a:pt x="16172" y="7643"/>
                  </a:lnTo>
                  <a:lnTo>
                    <a:pt x="16528" y="7557"/>
                  </a:lnTo>
                  <a:cubicBezTo>
                    <a:pt x="16883" y="7465"/>
                    <a:pt x="17153" y="6932"/>
                    <a:pt x="16883" y="6577"/>
                  </a:cubicBezTo>
                  <a:lnTo>
                    <a:pt x="16798" y="6314"/>
                  </a:lnTo>
                  <a:lnTo>
                    <a:pt x="15995" y="4977"/>
                  </a:lnTo>
                  <a:cubicBezTo>
                    <a:pt x="15867" y="4788"/>
                    <a:pt x="15646" y="4643"/>
                    <a:pt x="15400" y="4643"/>
                  </a:cubicBezTo>
                  <a:cubicBezTo>
                    <a:pt x="15305" y="4643"/>
                    <a:pt x="15205" y="4664"/>
                    <a:pt x="15106" y="4714"/>
                  </a:cubicBezTo>
                  <a:cubicBezTo>
                    <a:pt x="15021" y="4444"/>
                    <a:pt x="14843" y="4266"/>
                    <a:pt x="14665" y="4003"/>
                  </a:cubicBezTo>
                  <a:lnTo>
                    <a:pt x="15021" y="3733"/>
                  </a:lnTo>
                  <a:cubicBezTo>
                    <a:pt x="15284" y="3378"/>
                    <a:pt x="15198" y="2845"/>
                    <a:pt x="14843" y="2667"/>
                  </a:cubicBezTo>
                  <a:lnTo>
                    <a:pt x="13244" y="1693"/>
                  </a:lnTo>
                  <a:cubicBezTo>
                    <a:pt x="13151" y="1693"/>
                    <a:pt x="12974" y="1601"/>
                    <a:pt x="12888" y="1601"/>
                  </a:cubicBezTo>
                  <a:cubicBezTo>
                    <a:pt x="12711" y="1601"/>
                    <a:pt x="12440" y="1778"/>
                    <a:pt x="12355" y="1956"/>
                  </a:cubicBezTo>
                  <a:cubicBezTo>
                    <a:pt x="12085" y="1778"/>
                    <a:pt x="11907" y="1693"/>
                    <a:pt x="11644" y="1515"/>
                  </a:cubicBezTo>
                  <a:lnTo>
                    <a:pt x="11730" y="1160"/>
                  </a:lnTo>
                  <a:cubicBezTo>
                    <a:pt x="11907" y="712"/>
                    <a:pt x="11552" y="271"/>
                    <a:pt x="11111" y="271"/>
                  </a:cubicBezTo>
                  <a:lnTo>
                    <a:pt x="9242" y="271"/>
                  </a:lnTo>
                  <a:cubicBezTo>
                    <a:pt x="8886" y="271"/>
                    <a:pt x="8623" y="534"/>
                    <a:pt x="8531" y="890"/>
                  </a:cubicBezTo>
                  <a:lnTo>
                    <a:pt x="7735" y="890"/>
                  </a:lnTo>
                  <a:lnTo>
                    <a:pt x="7642" y="534"/>
                  </a:lnTo>
                  <a:cubicBezTo>
                    <a:pt x="7642" y="449"/>
                    <a:pt x="7557" y="357"/>
                    <a:pt x="7464" y="271"/>
                  </a:cubicBezTo>
                  <a:cubicBezTo>
                    <a:pt x="7350" y="98"/>
                    <a:pt x="7162" y="0"/>
                    <a:pt x="6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3"/>
            <p:cNvSpPr/>
            <p:nvPr/>
          </p:nvSpPr>
          <p:spPr>
            <a:xfrm>
              <a:off x="4702525" y="680250"/>
              <a:ext cx="180050" cy="179875"/>
            </a:xfrm>
            <a:custGeom>
              <a:avLst/>
              <a:gdLst/>
              <a:ahLst/>
              <a:cxnLst/>
              <a:rect l="l" t="t" r="r" b="b"/>
              <a:pathLst>
                <a:path w="7202" h="7195" extrusionOk="0">
                  <a:moveTo>
                    <a:pt x="3555" y="975"/>
                  </a:moveTo>
                  <a:cubicBezTo>
                    <a:pt x="4799" y="975"/>
                    <a:pt x="5780" y="1778"/>
                    <a:pt x="6135" y="2930"/>
                  </a:cubicBezTo>
                  <a:cubicBezTo>
                    <a:pt x="6135" y="3107"/>
                    <a:pt x="6220" y="3377"/>
                    <a:pt x="6220" y="3555"/>
                  </a:cubicBezTo>
                  <a:cubicBezTo>
                    <a:pt x="6220" y="5062"/>
                    <a:pt x="4976" y="6221"/>
                    <a:pt x="3555" y="6221"/>
                  </a:cubicBezTo>
                  <a:cubicBezTo>
                    <a:pt x="2133" y="6221"/>
                    <a:pt x="982" y="5062"/>
                    <a:pt x="982" y="3555"/>
                  </a:cubicBezTo>
                  <a:lnTo>
                    <a:pt x="982" y="3200"/>
                  </a:lnTo>
                  <a:cubicBezTo>
                    <a:pt x="1159" y="1956"/>
                    <a:pt x="2225" y="975"/>
                    <a:pt x="3555" y="975"/>
                  </a:cubicBezTo>
                  <a:close/>
                  <a:moveTo>
                    <a:pt x="3555" y="1"/>
                  </a:moveTo>
                  <a:cubicBezTo>
                    <a:pt x="1692" y="1"/>
                    <a:pt x="178" y="1423"/>
                    <a:pt x="1" y="3285"/>
                  </a:cubicBezTo>
                  <a:lnTo>
                    <a:pt x="1" y="3555"/>
                  </a:lnTo>
                  <a:cubicBezTo>
                    <a:pt x="1" y="5595"/>
                    <a:pt x="1600" y="7195"/>
                    <a:pt x="3555" y="7195"/>
                  </a:cubicBezTo>
                  <a:cubicBezTo>
                    <a:pt x="5602" y="7195"/>
                    <a:pt x="7201" y="5595"/>
                    <a:pt x="7201" y="3555"/>
                  </a:cubicBezTo>
                  <a:cubicBezTo>
                    <a:pt x="7201" y="3377"/>
                    <a:pt x="7201" y="3107"/>
                    <a:pt x="7109" y="2844"/>
                  </a:cubicBezTo>
                  <a:cubicBezTo>
                    <a:pt x="6754" y="1245"/>
                    <a:pt x="5332" y="1"/>
                    <a:pt x="3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3"/>
            <p:cNvSpPr/>
            <p:nvPr/>
          </p:nvSpPr>
          <p:spPr>
            <a:xfrm>
              <a:off x="4833675" y="640275"/>
              <a:ext cx="33250" cy="33250"/>
            </a:xfrm>
            <a:custGeom>
              <a:avLst/>
              <a:gdLst/>
              <a:ahLst/>
              <a:cxnLst/>
              <a:rect l="l" t="t" r="r" b="b"/>
              <a:pathLst>
                <a:path w="1330" h="1330" extrusionOk="0">
                  <a:moveTo>
                    <a:pt x="619" y="0"/>
                  </a:moveTo>
                  <a:cubicBezTo>
                    <a:pt x="264" y="0"/>
                    <a:pt x="1" y="263"/>
                    <a:pt x="1" y="711"/>
                  </a:cubicBezTo>
                  <a:cubicBezTo>
                    <a:pt x="1" y="1067"/>
                    <a:pt x="264" y="1330"/>
                    <a:pt x="619" y="1330"/>
                  </a:cubicBezTo>
                  <a:cubicBezTo>
                    <a:pt x="1067" y="1330"/>
                    <a:pt x="1330" y="1067"/>
                    <a:pt x="1330" y="711"/>
                  </a:cubicBezTo>
                  <a:cubicBezTo>
                    <a:pt x="1330" y="263"/>
                    <a:pt x="1067" y="0"/>
                    <a:pt x="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3"/>
            <p:cNvSpPr/>
            <p:nvPr/>
          </p:nvSpPr>
          <p:spPr>
            <a:xfrm>
              <a:off x="4889125" y="702475"/>
              <a:ext cx="37875" cy="33250"/>
            </a:xfrm>
            <a:custGeom>
              <a:avLst/>
              <a:gdLst/>
              <a:ahLst/>
              <a:cxnLst/>
              <a:rect l="l" t="t" r="r" b="b"/>
              <a:pathLst>
                <a:path w="1515" h="1330" extrusionOk="0">
                  <a:moveTo>
                    <a:pt x="804" y="0"/>
                  </a:moveTo>
                  <a:cubicBezTo>
                    <a:pt x="626" y="0"/>
                    <a:pt x="448" y="86"/>
                    <a:pt x="271" y="263"/>
                  </a:cubicBezTo>
                  <a:cubicBezTo>
                    <a:pt x="0" y="534"/>
                    <a:pt x="93" y="974"/>
                    <a:pt x="356" y="1152"/>
                  </a:cubicBezTo>
                  <a:cubicBezTo>
                    <a:pt x="534" y="1330"/>
                    <a:pt x="711" y="1330"/>
                    <a:pt x="889" y="1330"/>
                  </a:cubicBezTo>
                  <a:cubicBezTo>
                    <a:pt x="1067" y="1244"/>
                    <a:pt x="1159" y="1244"/>
                    <a:pt x="1337" y="1067"/>
                  </a:cubicBezTo>
                  <a:cubicBezTo>
                    <a:pt x="1514" y="797"/>
                    <a:pt x="1514" y="356"/>
                    <a:pt x="1244" y="178"/>
                  </a:cubicBezTo>
                  <a:cubicBezTo>
                    <a:pt x="1067" y="0"/>
                    <a:pt x="981" y="0"/>
                    <a:pt x="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3"/>
            <p:cNvSpPr/>
            <p:nvPr/>
          </p:nvSpPr>
          <p:spPr>
            <a:xfrm>
              <a:off x="4895875" y="786875"/>
              <a:ext cx="35575" cy="33725"/>
            </a:xfrm>
            <a:custGeom>
              <a:avLst/>
              <a:gdLst/>
              <a:ahLst/>
              <a:cxnLst/>
              <a:rect l="l" t="t" r="r" b="b"/>
              <a:pathLst>
                <a:path w="1423" h="1349" extrusionOk="0">
                  <a:moveTo>
                    <a:pt x="619" y="1"/>
                  </a:moveTo>
                  <a:cubicBezTo>
                    <a:pt x="264" y="86"/>
                    <a:pt x="1" y="442"/>
                    <a:pt x="86" y="797"/>
                  </a:cubicBezTo>
                  <a:cubicBezTo>
                    <a:pt x="86" y="1105"/>
                    <a:pt x="352" y="1348"/>
                    <a:pt x="654" y="1348"/>
                  </a:cubicBezTo>
                  <a:cubicBezTo>
                    <a:pt x="701" y="1348"/>
                    <a:pt x="749" y="1343"/>
                    <a:pt x="797" y="1330"/>
                  </a:cubicBezTo>
                  <a:cubicBezTo>
                    <a:pt x="1244" y="1245"/>
                    <a:pt x="1422" y="975"/>
                    <a:pt x="1422" y="534"/>
                  </a:cubicBezTo>
                  <a:cubicBezTo>
                    <a:pt x="1330" y="179"/>
                    <a:pt x="974" y="1"/>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3"/>
            <p:cNvSpPr/>
            <p:nvPr/>
          </p:nvSpPr>
          <p:spPr>
            <a:xfrm>
              <a:off x="4844700" y="855725"/>
              <a:ext cx="37875" cy="33300"/>
            </a:xfrm>
            <a:custGeom>
              <a:avLst/>
              <a:gdLst/>
              <a:ahLst/>
              <a:cxnLst/>
              <a:rect l="l" t="t" r="r" b="b"/>
              <a:pathLst>
                <a:path w="1515" h="1332" extrusionOk="0">
                  <a:moveTo>
                    <a:pt x="715" y="0"/>
                  </a:moveTo>
                  <a:cubicBezTo>
                    <a:pt x="492" y="0"/>
                    <a:pt x="296" y="117"/>
                    <a:pt x="178" y="353"/>
                  </a:cubicBezTo>
                  <a:cubicBezTo>
                    <a:pt x="0" y="623"/>
                    <a:pt x="93" y="1064"/>
                    <a:pt x="356" y="1242"/>
                  </a:cubicBezTo>
                  <a:cubicBezTo>
                    <a:pt x="475" y="1302"/>
                    <a:pt x="605" y="1332"/>
                    <a:pt x="732" y="1332"/>
                  </a:cubicBezTo>
                  <a:cubicBezTo>
                    <a:pt x="982" y="1332"/>
                    <a:pt x="1219" y="1215"/>
                    <a:pt x="1337" y="979"/>
                  </a:cubicBezTo>
                  <a:cubicBezTo>
                    <a:pt x="1514" y="709"/>
                    <a:pt x="1422" y="268"/>
                    <a:pt x="1067" y="90"/>
                  </a:cubicBezTo>
                  <a:cubicBezTo>
                    <a:pt x="947" y="31"/>
                    <a:pt x="827" y="0"/>
                    <a:pt x="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3"/>
            <p:cNvSpPr/>
            <p:nvPr/>
          </p:nvSpPr>
          <p:spPr>
            <a:xfrm>
              <a:off x="4760275" y="875125"/>
              <a:ext cx="40025" cy="34475"/>
            </a:xfrm>
            <a:custGeom>
              <a:avLst/>
              <a:gdLst/>
              <a:ahLst/>
              <a:cxnLst/>
              <a:rect l="l" t="t" r="r" b="b"/>
              <a:pathLst>
                <a:path w="1601" h="1379" extrusionOk="0">
                  <a:moveTo>
                    <a:pt x="728" y="1"/>
                  </a:moveTo>
                  <a:cubicBezTo>
                    <a:pt x="662" y="1"/>
                    <a:pt x="597" y="9"/>
                    <a:pt x="534" y="25"/>
                  </a:cubicBezTo>
                  <a:cubicBezTo>
                    <a:pt x="178" y="203"/>
                    <a:pt x="1" y="558"/>
                    <a:pt x="178" y="914"/>
                  </a:cubicBezTo>
                  <a:cubicBezTo>
                    <a:pt x="255" y="1206"/>
                    <a:pt x="567" y="1379"/>
                    <a:pt x="873" y="1379"/>
                  </a:cubicBezTo>
                  <a:cubicBezTo>
                    <a:pt x="939" y="1379"/>
                    <a:pt x="1004" y="1371"/>
                    <a:pt x="1067" y="1354"/>
                  </a:cubicBezTo>
                  <a:cubicBezTo>
                    <a:pt x="1337" y="1177"/>
                    <a:pt x="1600" y="821"/>
                    <a:pt x="1422" y="466"/>
                  </a:cubicBezTo>
                  <a:cubicBezTo>
                    <a:pt x="1352" y="173"/>
                    <a:pt x="1036" y="1"/>
                    <a:pt x="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3"/>
            <p:cNvSpPr/>
            <p:nvPr/>
          </p:nvSpPr>
          <p:spPr>
            <a:xfrm>
              <a:off x="4684750" y="837350"/>
              <a:ext cx="37875" cy="33400"/>
            </a:xfrm>
            <a:custGeom>
              <a:avLst/>
              <a:gdLst/>
              <a:ahLst/>
              <a:cxnLst/>
              <a:rect l="l" t="t" r="r" b="b"/>
              <a:pathLst>
                <a:path w="1515" h="1336" extrusionOk="0">
                  <a:moveTo>
                    <a:pt x="805" y="1"/>
                  </a:moveTo>
                  <a:cubicBezTo>
                    <a:pt x="515" y="1"/>
                    <a:pt x="255" y="174"/>
                    <a:pt x="178" y="470"/>
                  </a:cubicBezTo>
                  <a:cubicBezTo>
                    <a:pt x="1" y="825"/>
                    <a:pt x="178" y="1181"/>
                    <a:pt x="534" y="1266"/>
                  </a:cubicBezTo>
                  <a:cubicBezTo>
                    <a:pt x="629" y="1314"/>
                    <a:pt x="724" y="1336"/>
                    <a:pt x="816" y="1336"/>
                  </a:cubicBezTo>
                  <a:cubicBezTo>
                    <a:pt x="1067" y="1336"/>
                    <a:pt x="1292" y="1171"/>
                    <a:pt x="1422" y="911"/>
                  </a:cubicBezTo>
                  <a:cubicBezTo>
                    <a:pt x="1515" y="555"/>
                    <a:pt x="1337" y="200"/>
                    <a:pt x="982" y="22"/>
                  </a:cubicBezTo>
                  <a:cubicBezTo>
                    <a:pt x="922" y="8"/>
                    <a:pt x="863" y="1"/>
                    <a:pt x="8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3"/>
            <p:cNvSpPr/>
            <p:nvPr/>
          </p:nvSpPr>
          <p:spPr>
            <a:xfrm>
              <a:off x="4651525" y="759025"/>
              <a:ext cx="37700" cy="34125"/>
            </a:xfrm>
            <a:custGeom>
              <a:avLst/>
              <a:gdLst/>
              <a:ahLst/>
              <a:cxnLst/>
              <a:rect l="l" t="t" r="r" b="b"/>
              <a:pathLst>
                <a:path w="1508" h="1365" extrusionOk="0">
                  <a:moveTo>
                    <a:pt x="797" y="1"/>
                  </a:moveTo>
                  <a:cubicBezTo>
                    <a:pt x="663" y="1"/>
                    <a:pt x="530" y="45"/>
                    <a:pt x="441" y="134"/>
                  </a:cubicBezTo>
                  <a:cubicBezTo>
                    <a:pt x="356" y="134"/>
                    <a:pt x="263" y="134"/>
                    <a:pt x="263" y="226"/>
                  </a:cubicBezTo>
                  <a:cubicBezTo>
                    <a:pt x="86" y="404"/>
                    <a:pt x="0" y="759"/>
                    <a:pt x="178" y="1022"/>
                  </a:cubicBezTo>
                  <a:cubicBezTo>
                    <a:pt x="306" y="1217"/>
                    <a:pt x="571" y="1364"/>
                    <a:pt x="810" y="1364"/>
                  </a:cubicBezTo>
                  <a:cubicBezTo>
                    <a:pt x="903" y="1364"/>
                    <a:pt x="991" y="1342"/>
                    <a:pt x="1067" y="1293"/>
                  </a:cubicBezTo>
                  <a:cubicBezTo>
                    <a:pt x="1422" y="1115"/>
                    <a:pt x="1507" y="667"/>
                    <a:pt x="1330" y="312"/>
                  </a:cubicBezTo>
                  <a:lnTo>
                    <a:pt x="1152" y="134"/>
                  </a:lnTo>
                  <a:cubicBezTo>
                    <a:pt x="1063" y="45"/>
                    <a:pt x="930" y="1"/>
                    <a:pt x="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3"/>
            <p:cNvSpPr/>
            <p:nvPr/>
          </p:nvSpPr>
          <p:spPr>
            <a:xfrm>
              <a:off x="4675875" y="677550"/>
              <a:ext cx="37875" cy="33825"/>
            </a:xfrm>
            <a:custGeom>
              <a:avLst/>
              <a:gdLst/>
              <a:ahLst/>
              <a:cxnLst/>
              <a:rect l="l" t="t" r="r" b="b"/>
              <a:pathLst>
                <a:path w="1515" h="1353" extrusionOk="0">
                  <a:moveTo>
                    <a:pt x="752" y="0"/>
                  </a:moveTo>
                  <a:cubicBezTo>
                    <a:pt x="447" y="0"/>
                    <a:pt x="167" y="240"/>
                    <a:pt x="93" y="550"/>
                  </a:cubicBezTo>
                  <a:cubicBezTo>
                    <a:pt x="0" y="905"/>
                    <a:pt x="270" y="1260"/>
                    <a:pt x="626" y="1353"/>
                  </a:cubicBezTo>
                  <a:cubicBezTo>
                    <a:pt x="981" y="1353"/>
                    <a:pt x="1337" y="1175"/>
                    <a:pt x="1422" y="820"/>
                  </a:cubicBezTo>
                  <a:cubicBezTo>
                    <a:pt x="1514" y="372"/>
                    <a:pt x="1244" y="109"/>
                    <a:pt x="889" y="16"/>
                  </a:cubicBezTo>
                  <a:cubicBezTo>
                    <a:pt x="843" y="5"/>
                    <a:pt x="797"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3"/>
            <p:cNvSpPr/>
            <p:nvPr/>
          </p:nvSpPr>
          <p:spPr>
            <a:xfrm>
              <a:off x="4746950" y="630425"/>
              <a:ext cx="37875" cy="33850"/>
            </a:xfrm>
            <a:custGeom>
              <a:avLst/>
              <a:gdLst/>
              <a:ahLst/>
              <a:cxnLst/>
              <a:rect l="l" t="t" r="r" b="b"/>
              <a:pathLst>
                <a:path w="1515" h="1354" extrusionOk="0">
                  <a:moveTo>
                    <a:pt x="740" y="1"/>
                  </a:moveTo>
                  <a:cubicBezTo>
                    <a:pt x="589" y="1"/>
                    <a:pt x="430" y="45"/>
                    <a:pt x="271" y="124"/>
                  </a:cubicBezTo>
                  <a:cubicBezTo>
                    <a:pt x="1" y="394"/>
                    <a:pt x="1" y="835"/>
                    <a:pt x="271" y="1105"/>
                  </a:cubicBezTo>
                  <a:cubicBezTo>
                    <a:pt x="374" y="1258"/>
                    <a:pt x="566" y="1353"/>
                    <a:pt x="762" y="1353"/>
                  </a:cubicBezTo>
                  <a:cubicBezTo>
                    <a:pt x="903" y="1353"/>
                    <a:pt x="1046" y="1304"/>
                    <a:pt x="1159" y="1191"/>
                  </a:cubicBezTo>
                  <a:cubicBezTo>
                    <a:pt x="1422" y="928"/>
                    <a:pt x="1515" y="480"/>
                    <a:pt x="1245" y="217"/>
                  </a:cubicBezTo>
                  <a:cubicBezTo>
                    <a:pt x="1099" y="68"/>
                    <a:pt x="926" y="1"/>
                    <a:pt x="7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3"/>
            <p:cNvSpPr/>
            <p:nvPr/>
          </p:nvSpPr>
          <p:spPr>
            <a:xfrm>
              <a:off x="4758150" y="735700"/>
              <a:ext cx="68800" cy="68975"/>
            </a:xfrm>
            <a:custGeom>
              <a:avLst/>
              <a:gdLst/>
              <a:ahLst/>
              <a:cxnLst/>
              <a:rect l="l" t="t" r="r" b="b"/>
              <a:pathLst>
                <a:path w="2752" h="2759" extrusionOk="0">
                  <a:moveTo>
                    <a:pt x="1330" y="1"/>
                  </a:moveTo>
                  <a:cubicBezTo>
                    <a:pt x="797" y="1"/>
                    <a:pt x="263" y="356"/>
                    <a:pt x="86" y="889"/>
                  </a:cubicBezTo>
                  <a:cubicBezTo>
                    <a:pt x="0" y="1067"/>
                    <a:pt x="0" y="1245"/>
                    <a:pt x="0" y="1337"/>
                  </a:cubicBezTo>
                  <a:cubicBezTo>
                    <a:pt x="0" y="2133"/>
                    <a:pt x="619" y="2759"/>
                    <a:pt x="1330" y="2759"/>
                  </a:cubicBezTo>
                  <a:cubicBezTo>
                    <a:pt x="2133" y="2759"/>
                    <a:pt x="2751" y="2133"/>
                    <a:pt x="2751" y="1337"/>
                  </a:cubicBezTo>
                  <a:cubicBezTo>
                    <a:pt x="2751" y="1159"/>
                    <a:pt x="2666" y="982"/>
                    <a:pt x="2574" y="804"/>
                  </a:cubicBezTo>
                  <a:cubicBezTo>
                    <a:pt x="2396" y="356"/>
                    <a:pt x="1863" y="1"/>
                    <a:pt x="1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3"/>
            <p:cNvSpPr/>
            <p:nvPr/>
          </p:nvSpPr>
          <p:spPr>
            <a:xfrm>
              <a:off x="4689200" y="495800"/>
              <a:ext cx="262150" cy="57775"/>
            </a:xfrm>
            <a:custGeom>
              <a:avLst/>
              <a:gdLst/>
              <a:ahLst/>
              <a:cxnLst/>
              <a:rect l="l" t="t" r="r" b="b"/>
              <a:pathLst>
                <a:path w="10486" h="2311" extrusionOk="0">
                  <a:moveTo>
                    <a:pt x="0" y="0"/>
                  </a:moveTo>
                  <a:lnTo>
                    <a:pt x="0" y="626"/>
                  </a:lnTo>
                  <a:lnTo>
                    <a:pt x="0" y="2310"/>
                  </a:lnTo>
                  <a:cubicBezTo>
                    <a:pt x="1422" y="1870"/>
                    <a:pt x="3021" y="1692"/>
                    <a:pt x="4713" y="1692"/>
                  </a:cubicBezTo>
                  <a:cubicBezTo>
                    <a:pt x="6043" y="1692"/>
                    <a:pt x="7287" y="1777"/>
                    <a:pt x="8268" y="1955"/>
                  </a:cubicBezTo>
                  <a:cubicBezTo>
                    <a:pt x="8886" y="2047"/>
                    <a:pt x="9334" y="2133"/>
                    <a:pt x="9774" y="2225"/>
                  </a:cubicBezTo>
                  <a:lnTo>
                    <a:pt x="9867" y="2225"/>
                  </a:lnTo>
                  <a:cubicBezTo>
                    <a:pt x="10130" y="2225"/>
                    <a:pt x="10222" y="2133"/>
                    <a:pt x="10400" y="1955"/>
                  </a:cubicBezTo>
                  <a:cubicBezTo>
                    <a:pt x="10485" y="1777"/>
                    <a:pt x="10485" y="1600"/>
                    <a:pt x="10400" y="1422"/>
                  </a:cubicBezTo>
                  <a:lnTo>
                    <a:pt x="10308" y="1337"/>
                  </a:lnTo>
                  <a:cubicBezTo>
                    <a:pt x="9867" y="533"/>
                    <a:pt x="9064" y="93"/>
                    <a:pt x="8268" y="93"/>
                  </a:cubicBezTo>
                  <a:lnTo>
                    <a:pt x="8090" y="93"/>
                  </a:lnTo>
                  <a:lnTo>
                    <a:pt x="2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3"/>
            <p:cNvSpPr/>
            <p:nvPr/>
          </p:nvSpPr>
          <p:spPr>
            <a:xfrm>
              <a:off x="4484825" y="495800"/>
              <a:ext cx="195500" cy="206700"/>
            </a:xfrm>
            <a:custGeom>
              <a:avLst/>
              <a:gdLst/>
              <a:ahLst/>
              <a:cxnLst/>
              <a:rect l="l" t="t" r="r" b="b"/>
              <a:pathLst>
                <a:path w="7820" h="8268" extrusionOk="0">
                  <a:moveTo>
                    <a:pt x="7820" y="0"/>
                  </a:moveTo>
                  <a:lnTo>
                    <a:pt x="1515" y="93"/>
                  </a:lnTo>
                  <a:lnTo>
                    <a:pt x="982" y="2225"/>
                  </a:lnTo>
                  <a:lnTo>
                    <a:pt x="889" y="2225"/>
                  </a:lnTo>
                  <a:lnTo>
                    <a:pt x="626" y="3554"/>
                  </a:lnTo>
                  <a:lnTo>
                    <a:pt x="178" y="7023"/>
                  </a:lnTo>
                  <a:lnTo>
                    <a:pt x="1" y="8267"/>
                  </a:lnTo>
                  <a:lnTo>
                    <a:pt x="2403" y="8267"/>
                  </a:lnTo>
                  <a:cubicBezTo>
                    <a:pt x="4621" y="3825"/>
                    <a:pt x="7202" y="2581"/>
                    <a:pt x="7820" y="2403"/>
                  </a:cubicBezTo>
                  <a:lnTo>
                    <a:pt x="7820" y="626"/>
                  </a:lnTo>
                  <a:lnTo>
                    <a:pt x="78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3"/>
            <p:cNvSpPr/>
            <p:nvPr/>
          </p:nvSpPr>
          <p:spPr>
            <a:xfrm>
              <a:off x="4136175" y="684700"/>
              <a:ext cx="297675" cy="295375"/>
            </a:xfrm>
            <a:custGeom>
              <a:avLst/>
              <a:gdLst/>
              <a:ahLst/>
              <a:cxnLst/>
              <a:rect l="l" t="t" r="r" b="b"/>
              <a:pathLst>
                <a:path w="11907" h="11815" extrusionOk="0">
                  <a:moveTo>
                    <a:pt x="5950" y="1600"/>
                  </a:moveTo>
                  <a:cubicBezTo>
                    <a:pt x="6220" y="1600"/>
                    <a:pt x="6483" y="1600"/>
                    <a:pt x="6753" y="1685"/>
                  </a:cubicBezTo>
                  <a:cubicBezTo>
                    <a:pt x="7108" y="1685"/>
                    <a:pt x="7464" y="1863"/>
                    <a:pt x="7819" y="1955"/>
                  </a:cubicBezTo>
                  <a:lnTo>
                    <a:pt x="8615" y="2488"/>
                  </a:lnTo>
                  <a:cubicBezTo>
                    <a:pt x="8971" y="2752"/>
                    <a:pt x="9326" y="3107"/>
                    <a:pt x="9596" y="3462"/>
                  </a:cubicBezTo>
                  <a:cubicBezTo>
                    <a:pt x="9596" y="3555"/>
                    <a:pt x="9682" y="3732"/>
                    <a:pt x="9682" y="3818"/>
                  </a:cubicBezTo>
                  <a:cubicBezTo>
                    <a:pt x="10037" y="4266"/>
                    <a:pt x="10215" y="4884"/>
                    <a:pt x="10215" y="5417"/>
                  </a:cubicBezTo>
                  <a:cubicBezTo>
                    <a:pt x="10307" y="5595"/>
                    <a:pt x="10307" y="5773"/>
                    <a:pt x="10307" y="5865"/>
                  </a:cubicBezTo>
                  <a:cubicBezTo>
                    <a:pt x="10307" y="8261"/>
                    <a:pt x="8352" y="10215"/>
                    <a:pt x="5950" y="10215"/>
                  </a:cubicBezTo>
                  <a:cubicBezTo>
                    <a:pt x="3554" y="10215"/>
                    <a:pt x="1599" y="8261"/>
                    <a:pt x="1599" y="5865"/>
                  </a:cubicBezTo>
                  <a:cubicBezTo>
                    <a:pt x="1599" y="5332"/>
                    <a:pt x="1685" y="4706"/>
                    <a:pt x="1955" y="4173"/>
                  </a:cubicBezTo>
                  <a:cubicBezTo>
                    <a:pt x="2218" y="3555"/>
                    <a:pt x="2666" y="3022"/>
                    <a:pt x="3199" y="2574"/>
                  </a:cubicBezTo>
                  <a:cubicBezTo>
                    <a:pt x="3199" y="2488"/>
                    <a:pt x="3284" y="2488"/>
                    <a:pt x="3284" y="2488"/>
                  </a:cubicBezTo>
                  <a:cubicBezTo>
                    <a:pt x="3554" y="2311"/>
                    <a:pt x="3817" y="2133"/>
                    <a:pt x="4173" y="1955"/>
                  </a:cubicBezTo>
                  <a:lnTo>
                    <a:pt x="4976" y="1685"/>
                  </a:lnTo>
                  <a:cubicBezTo>
                    <a:pt x="5239" y="1600"/>
                    <a:pt x="5594" y="1600"/>
                    <a:pt x="5950" y="1600"/>
                  </a:cubicBezTo>
                  <a:close/>
                  <a:moveTo>
                    <a:pt x="5864" y="1"/>
                  </a:moveTo>
                  <a:cubicBezTo>
                    <a:pt x="5509" y="1"/>
                    <a:pt x="5154" y="1"/>
                    <a:pt x="4883" y="86"/>
                  </a:cubicBezTo>
                  <a:cubicBezTo>
                    <a:pt x="4620" y="86"/>
                    <a:pt x="4350" y="178"/>
                    <a:pt x="4087" y="264"/>
                  </a:cubicBezTo>
                  <a:cubicBezTo>
                    <a:pt x="3817" y="356"/>
                    <a:pt x="3554" y="441"/>
                    <a:pt x="3284" y="619"/>
                  </a:cubicBezTo>
                  <a:cubicBezTo>
                    <a:pt x="3199" y="619"/>
                    <a:pt x="3106" y="619"/>
                    <a:pt x="3106" y="711"/>
                  </a:cubicBezTo>
                  <a:cubicBezTo>
                    <a:pt x="2488" y="1067"/>
                    <a:pt x="1955" y="1508"/>
                    <a:pt x="1507" y="1955"/>
                  </a:cubicBezTo>
                  <a:lnTo>
                    <a:pt x="1244" y="2218"/>
                  </a:lnTo>
                  <a:cubicBezTo>
                    <a:pt x="889" y="2752"/>
                    <a:pt x="533" y="3285"/>
                    <a:pt x="355" y="3910"/>
                  </a:cubicBezTo>
                  <a:cubicBezTo>
                    <a:pt x="263" y="4088"/>
                    <a:pt x="263" y="4173"/>
                    <a:pt x="178" y="4351"/>
                  </a:cubicBezTo>
                  <a:cubicBezTo>
                    <a:pt x="85" y="4884"/>
                    <a:pt x="0" y="5332"/>
                    <a:pt x="0" y="5865"/>
                  </a:cubicBezTo>
                  <a:cubicBezTo>
                    <a:pt x="0" y="9149"/>
                    <a:pt x="2666" y="11815"/>
                    <a:pt x="5950" y="11815"/>
                  </a:cubicBezTo>
                  <a:cubicBezTo>
                    <a:pt x="9241" y="11815"/>
                    <a:pt x="11907" y="9149"/>
                    <a:pt x="11907" y="5865"/>
                  </a:cubicBezTo>
                  <a:lnTo>
                    <a:pt x="11907" y="5417"/>
                  </a:lnTo>
                  <a:cubicBezTo>
                    <a:pt x="11814" y="4799"/>
                    <a:pt x="11636" y="4266"/>
                    <a:pt x="11459" y="3732"/>
                  </a:cubicBezTo>
                  <a:cubicBezTo>
                    <a:pt x="11459" y="3555"/>
                    <a:pt x="11373" y="3462"/>
                    <a:pt x="11281" y="3377"/>
                  </a:cubicBezTo>
                  <a:cubicBezTo>
                    <a:pt x="11103" y="2844"/>
                    <a:pt x="10748" y="2396"/>
                    <a:pt x="10393" y="1955"/>
                  </a:cubicBezTo>
                  <a:cubicBezTo>
                    <a:pt x="10130" y="1685"/>
                    <a:pt x="9859" y="1422"/>
                    <a:pt x="9504" y="1152"/>
                  </a:cubicBezTo>
                  <a:cubicBezTo>
                    <a:pt x="9241" y="889"/>
                    <a:pt x="8886" y="711"/>
                    <a:pt x="8530" y="534"/>
                  </a:cubicBezTo>
                  <a:cubicBezTo>
                    <a:pt x="8260" y="441"/>
                    <a:pt x="7905" y="264"/>
                    <a:pt x="7642" y="178"/>
                  </a:cubicBezTo>
                  <a:cubicBezTo>
                    <a:pt x="7371" y="86"/>
                    <a:pt x="7016" y="86"/>
                    <a:pt x="66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3"/>
            <p:cNvSpPr/>
            <p:nvPr/>
          </p:nvSpPr>
          <p:spPr>
            <a:xfrm>
              <a:off x="4247225" y="795775"/>
              <a:ext cx="75550" cy="73225"/>
            </a:xfrm>
            <a:custGeom>
              <a:avLst/>
              <a:gdLst/>
              <a:ahLst/>
              <a:cxnLst/>
              <a:rect l="l" t="t" r="r" b="b"/>
              <a:pathLst>
                <a:path w="3022" h="2929" extrusionOk="0">
                  <a:moveTo>
                    <a:pt x="1508" y="0"/>
                  </a:moveTo>
                  <a:cubicBezTo>
                    <a:pt x="797" y="0"/>
                    <a:pt x="264" y="441"/>
                    <a:pt x="86" y="974"/>
                  </a:cubicBezTo>
                  <a:cubicBezTo>
                    <a:pt x="86" y="1152"/>
                    <a:pt x="1" y="1330"/>
                    <a:pt x="1" y="1422"/>
                  </a:cubicBezTo>
                  <a:cubicBezTo>
                    <a:pt x="1" y="2311"/>
                    <a:pt x="712" y="2929"/>
                    <a:pt x="1508" y="2929"/>
                  </a:cubicBezTo>
                  <a:cubicBezTo>
                    <a:pt x="2311" y="2929"/>
                    <a:pt x="3022" y="2311"/>
                    <a:pt x="3022" y="1422"/>
                  </a:cubicBezTo>
                  <a:cubicBezTo>
                    <a:pt x="3022" y="1330"/>
                    <a:pt x="2929" y="1152"/>
                    <a:pt x="2929" y="974"/>
                  </a:cubicBezTo>
                  <a:cubicBezTo>
                    <a:pt x="2752" y="441"/>
                    <a:pt x="2133" y="0"/>
                    <a:pt x="1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3"/>
            <p:cNvSpPr/>
            <p:nvPr/>
          </p:nvSpPr>
          <p:spPr>
            <a:xfrm>
              <a:off x="4313875" y="740150"/>
              <a:ext cx="24375" cy="24550"/>
            </a:xfrm>
            <a:custGeom>
              <a:avLst/>
              <a:gdLst/>
              <a:ahLst/>
              <a:cxnLst/>
              <a:rect l="l" t="t" r="r" b="b"/>
              <a:pathLst>
                <a:path w="975" h="982" extrusionOk="0">
                  <a:moveTo>
                    <a:pt x="441" y="0"/>
                  </a:moveTo>
                  <a:cubicBezTo>
                    <a:pt x="178" y="0"/>
                    <a:pt x="0" y="270"/>
                    <a:pt x="0" y="534"/>
                  </a:cubicBezTo>
                  <a:cubicBezTo>
                    <a:pt x="0" y="804"/>
                    <a:pt x="178" y="981"/>
                    <a:pt x="441" y="981"/>
                  </a:cubicBezTo>
                  <a:cubicBezTo>
                    <a:pt x="534" y="981"/>
                    <a:pt x="619" y="981"/>
                    <a:pt x="711" y="889"/>
                  </a:cubicBezTo>
                  <a:cubicBezTo>
                    <a:pt x="889" y="804"/>
                    <a:pt x="974" y="711"/>
                    <a:pt x="974" y="534"/>
                  </a:cubicBezTo>
                  <a:cubicBezTo>
                    <a:pt x="974" y="356"/>
                    <a:pt x="797" y="178"/>
                    <a:pt x="711" y="93"/>
                  </a:cubicBezTo>
                  <a:cubicBezTo>
                    <a:pt x="619" y="93"/>
                    <a:pt x="534" y="0"/>
                    <a:pt x="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3"/>
            <p:cNvSpPr/>
            <p:nvPr/>
          </p:nvSpPr>
          <p:spPr>
            <a:xfrm>
              <a:off x="4353850" y="784425"/>
              <a:ext cx="26700" cy="23600"/>
            </a:xfrm>
            <a:custGeom>
              <a:avLst/>
              <a:gdLst/>
              <a:ahLst/>
              <a:cxnLst/>
              <a:rect l="l" t="t" r="r" b="b"/>
              <a:pathLst>
                <a:path w="1068" h="944" extrusionOk="0">
                  <a:moveTo>
                    <a:pt x="563" y="1"/>
                  </a:moveTo>
                  <a:cubicBezTo>
                    <a:pt x="429" y="1"/>
                    <a:pt x="288" y="75"/>
                    <a:pt x="179" y="184"/>
                  </a:cubicBezTo>
                  <a:cubicBezTo>
                    <a:pt x="1" y="362"/>
                    <a:pt x="1" y="717"/>
                    <a:pt x="179" y="810"/>
                  </a:cubicBezTo>
                  <a:cubicBezTo>
                    <a:pt x="310" y="899"/>
                    <a:pt x="443" y="943"/>
                    <a:pt x="566" y="943"/>
                  </a:cubicBezTo>
                  <a:cubicBezTo>
                    <a:pt x="689" y="943"/>
                    <a:pt x="801" y="899"/>
                    <a:pt x="889" y="810"/>
                  </a:cubicBezTo>
                  <a:cubicBezTo>
                    <a:pt x="1067" y="632"/>
                    <a:pt x="975" y="277"/>
                    <a:pt x="797" y="99"/>
                  </a:cubicBezTo>
                  <a:cubicBezTo>
                    <a:pt x="728" y="30"/>
                    <a:pt x="647" y="1"/>
                    <a:pt x="5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3"/>
            <p:cNvSpPr/>
            <p:nvPr/>
          </p:nvSpPr>
          <p:spPr>
            <a:xfrm>
              <a:off x="4358300" y="844650"/>
              <a:ext cx="24375" cy="24350"/>
            </a:xfrm>
            <a:custGeom>
              <a:avLst/>
              <a:gdLst/>
              <a:ahLst/>
              <a:cxnLst/>
              <a:rect l="l" t="t" r="r" b="b"/>
              <a:pathLst>
                <a:path w="975" h="974" extrusionOk="0">
                  <a:moveTo>
                    <a:pt x="441" y="0"/>
                  </a:moveTo>
                  <a:cubicBezTo>
                    <a:pt x="178" y="85"/>
                    <a:pt x="1" y="263"/>
                    <a:pt x="1" y="533"/>
                  </a:cubicBezTo>
                  <a:cubicBezTo>
                    <a:pt x="86" y="796"/>
                    <a:pt x="264" y="974"/>
                    <a:pt x="534" y="974"/>
                  </a:cubicBezTo>
                  <a:cubicBezTo>
                    <a:pt x="797" y="889"/>
                    <a:pt x="974" y="619"/>
                    <a:pt x="974" y="356"/>
                  </a:cubicBezTo>
                  <a:cubicBezTo>
                    <a:pt x="889" y="85"/>
                    <a:pt x="619" y="0"/>
                    <a:pt x="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3"/>
            <p:cNvSpPr/>
            <p:nvPr/>
          </p:nvSpPr>
          <p:spPr>
            <a:xfrm>
              <a:off x="4320450" y="892600"/>
              <a:ext cx="26675" cy="23975"/>
            </a:xfrm>
            <a:custGeom>
              <a:avLst/>
              <a:gdLst/>
              <a:ahLst/>
              <a:cxnLst/>
              <a:rect l="l" t="t" r="r" b="b"/>
              <a:pathLst>
                <a:path w="1067" h="959" extrusionOk="0">
                  <a:moveTo>
                    <a:pt x="630" y="1"/>
                  </a:moveTo>
                  <a:cubicBezTo>
                    <a:pt x="453" y="1"/>
                    <a:pt x="246" y="85"/>
                    <a:pt x="178" y="215"/>
                  </a:cubicBezTo>
                  <a:cubicBezTo>
                    <a:pt x="0" y="478"/>
                    <a:pt x="93" y="748"/>
                    <a:pt x="356" y="926"/>
                  </a:cubicBezTo>
                  <a:cubicBezTo>
                    <a:pt x="403" y="948"/>
                    <a:pt x="463" y="959"/>
                    <a:pt x="527" y="959"/>
                  </a:cubicBezTo>
                  <a:cubicBezTo>
                    <a:pt x="704" y="959"/>
                    <a:pt x="914" y="878"/>
                    <a:pt x="981" y="748"/>
                  </a:cubicBezTo>
                  <a:cubicBezTo>
                    <a:pt x="1067" y="478"/>
                    <a:pt x="1067" y="215"/>
                    <a:pt x="804" y="37"/>
                  </a:cubicBezTo>
                  <a:cubicBezTo>
                    <a:pt x="756" y="12"/>
                    <a:pt x="695" y="1"/>
                    <a:pt x="6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3"/>
            <p:cNvSpPr/>
            <p:nvPr/>
          </p:nvSpPr>
          <p:spPr>
            <a:xfrm>
              <a:off x="4262700" y="906200"/>
              <a:ext cx="26675" cy="23675"/>
            </a:xfrm>
            <a:custGeom>
              <a:avLst/>
              <a:gdLst/>
              <a:ahLst/>
              <a:cxnLst/>
              <a:rect l="l" t="t" r="r" b="b"/>
              <a:pathLst>
                <a:path w="1067" h="947" extrusionOk="0">
                  <a:moveTo>
                    <a:pt x="507" y="1"/>
                  </a:moveTo>
                  <a:cubicBezTo>
                    <a:pt x="457" y="1"/>
                    <a:pt x="407" y="9"/>
                    <a:pt x="356" y="26"/>
                  </a:cubicBezTo>
                  <a:cubicBezTo>
                    <a:pt x="178" y="111"/>
                    <a:pt x="0" y="382"/>
                    <a:pt x="93" y="645"/>
                  </a:cubicBezTo>
                  <a:cubicBezTo>
                    <a:pt x="157" y="848"/>
                    <a:pt x="326" y="946"/>
                    <a:pt x="517" y="946"/>
                  </a:cubicBezTo>
                  <a:cubicBezTo>
                    <a:pt x="580" y="946"/>
                    <a:pt x="646" y="936"/>
                    <a:pt x="711" y="915"/>
                  </a:cubicBezTo>
                  <a:cubicBezTo>
                    <a:pt x="981" y="822"/>
                    <a:pt x="1066" y="559"/>
                    <a:pt x="981" y="289"/>
                  </a:cubicBezTo>
                  <a:cubicBezTo>
                    <a:pt x="906" y="145"/>
                    <a:pt x="719" y="1"/>
                    <a:pt x="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3"/>
            <p:cNvSpPr/>
            <p:nvPr/>
          </p:nvSpPr>
          <p:spPr>
            <a:xfrm>
              <a:off x="4209375" y="879550"/>
              <a:ext cx="26675" cy="23675"/>
            </a:xfrm>
            <a:custGeom>
              <a:avLst/>
              <a:gdLst/>
              <a:ahLst/>
              <a:cxnLst/>
              <a:rect l="l" t="t" r="r" b="b"/>
              <a:pathLst>
                <a:path w="1067" h="947" extrusionOk="0">
                  <a:moveTo>
                    <a:pt x="563" y="1"/>
                  </a:moveTo>
                  <a:cubicBezTo>
                    <a:pt x="353" y="1"/>
                    <a:pt x="162" y="145"/>
                    <a:pt x="93" y="289"/>
                  </a:cubicBezTo>
                  <a:cubicBezTo>
                    <a:pt x="1" y="559"/>
                    <a:pt x="178" y="822"/>
                    <a:pt x="356" y="914"/>
                  </a:cubicBezTo>
                  <a:cubicBezTo>
                    <a:pt x="423" y="935"/>
                    <a:pt x="489" y="946"/>
                    <a:pt x="553" y="946"/>
                  </a:cubicBezTo>
                  <a:cubicBezTo>
                    <a:pt x="746" y="946"/>
                    <a:pt x="912" y="848"/>
                    <a:pt x="982" y="644"/>
                  </a:cubicBezTo>
                  <a:cubicBezTo>
                    <a:pt x="1067" y="381"/>
                    <a:pt x="982" y="111"/>
                    <a:pt x="712" y="26"/>
                  </a:cubicBezTo>
                  <a:cubicBezTo>
                    <a:pt x="662" y="8"/>
                    <a:pt x="612" y="1"/>
                    <a:pt x="5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3"/>
            <p:cNvSpPr/>
            <p:nvPr/>
          </p:nvSpPr>
          <p:spPr>
            <a:xfrm>
              <a:off x="4185025" y="824525"/>
              <a:ext cx="26700" cy="23675"/>
            </a:xfrm>
            <a:custGeom>
              <a:avLst/>
              <a:gdLst/>
              <a:ahLst/>
              <a:cxnLst/>
              <a:rect l="l" t="t" r="r" b="b"/>
              <a:pathLst>
                <a:path w="1068" h="947" extrusionOk="0">
                  <a:moveTo>
                    <a:pt x="594" y="1"/>
                  </a:moveTo>
                  <a:cubicBezTo>
                    <a:pt x="506" y="1"/>
                    <a:pt x="420" y="31"/>
                    <a:pt x="356" y="94"/>
                  </a:cubicBezTo>
                  <a:cubicBezTo>
                    <a:pt x="86" y="180"/>
                    <a:pt x="1" y="535"/>
                    <a:pt x="179" y="713"/>
                  </a:cubicBezTo>
                  <a:cubicBezTo>
                    <a:pt x="232" y="883"/>
                    <a:pt x="360" y="946"/>
                    <a:pt x="513" y="946"/>
                  </a:cubicBezTo>
                  <a:cubicBezTo>
                    <a:pt x="602" y="946"/>
                    <a:pt x="700" y="925"/>
                    <a:pt x="797" y="890"/>
                  </a:cubicBezTo>
                  <a:cubicBezTo>
                    <a:pt x="1067" y="805"/>
                    <a:pt x="1067" y="450"/>
                    <a:pt x="975" y="272"/>
                  </a:cubicBezTo>
                  <a:cubicBezTo>
                    <a:pt x="920" y="98"/>
                    <a:pt x="753" y="1"/>
                    <a:pt x="5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3"/>
            <p:cNvSpPr/>
            <p:nvPr/>
          </p:nvSpPr>
          <p:spPr>
            <a:xfrm>
              <a:off x="4202800" y="766800"/>
              <a:ext cx="26675" cy="24550"/>
            </a:xfrm>
            <a:custGeom>
              <a:avLst/>
              <a:gdLst/>
              <a:ahLst/>
              <a:cxnLst/>
              <a:rect l="l" t="t" r="r" b="b"/>
              <a:pathLst>
                <a:path w="1067" h="982" extrusionOk="0">
                  <a:moveTo>
                    <a:pt x="619" y="1"/>
                  </a:moveTo>
                  <a:cubicBezTo>
                    <a:pt x="356" y="1"/>
                    <a:pt x="86" y="178"/>
                    <a:pt x="86" y="448"/>
                  </a:cubicBezTo>
                  <a:cubicBezTo>
                    <a:pt x="1" y="626"/>
                    <a:pt x="86" y="804"/>
                    <a:pt x="264" y="889"/>
                  </a:cubicBezTo>
                  <a:cubicBezTo>
                    <a:pt x="356" y="889"/>
                    <a:pt x="356" y="982"/>
                    <a:pt x="441" y="982"/>
                  </a:cubicBezTo>
                  <a:lnTo>
                    <a:pt x="619" y="982"/>
                  </a:lnTo>
                  <a:cubicBezTo>
                    <a:pt x="712" y="982"/>
                    <a:pt x="797" y="889"/>
                    <a:pt x="889" y="889"/>
                  </a:cubicBezTo>
                  <a:cubicBezTo>
                    <a:pt x="889" y="804"/>
                    <a:pt x="975" y="711"/>
                    <a:pt x="975" y="626"/>
                  </a:cubicBezTo>
                  <a:cubicBezTo>
                    <a:pt x="1067" y="356"/>
                    <a:pt x="889" y="93"/>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3"/>
            <p:cNvSpPr/>
            <p:nvPr/>
          </p:nvSpPr>
          <p:spPr>
            <a:xfrm>
              <a:off x="4253800" y="734325"/>
              <a:ext cx="26700" cy="23625"/>
            </a:xfrm>
            <a:custGeom>
              <a:avLst/>
              <a:gdLst/>
              <a:ahLst/>
              <a:cxnLst/>
              <a:rect l="l" t="t" r="r" b="b"/>
              <a:pathLst>
                <a:path w="1068" h="945" extrusionOk="0">
                  <a:moveTo>
                    <a:pt x="520" y="0"/>
                  </a:moveTo>
                  <a:cubicBezTo>
                    <a:pt x="431" y="0"/>
                    <a:pt x="344" y="21"/>
                    <a:pt x="271" y="56"/>
                  </a:cubicBezTo>
                  <a:cubicBezTo>
                    <a:pt x="271" y="56"/>
                    <a:pt x="178" y="56"/>
                    <a:pt x="178" y="148"/>
                  </a:cubicBezTo>
                  <a:cubicBezTo>
                    <a:pt x="1" y="326"/>
                    <a:pt x="1" y="589"/>
                    <a:pt x="93" y="767"/>
                  </a:cubicBezTo>
                  <a:cubicBezTo>
                    <a:pt x="178" y="859"/>
                    <a:pt x="271" y="859"/>
                    <a:pt x="356" y="944"/>
                  </a:cubicBezTo>
                  <a:cubicBezTo>
                    <a:pt x="449" y="944"/>
                    <a:pt x="626" y="944"/>
                    <a:pt x="804" y="859"/>
                  </a:cubicBezTo>
                  <a:cubicBezTo>
                    <a:pt x="982" y="681"/>
                    <a:pt x="1067" y="411"/>
                    <a:pt x="889" y="148"/>
                  </a:cubicBezTo>
                  <a:cubicBezTo>
                    <a:pt x="784" y="43"/>
                    <a:pt x="650" y="0"/>
                    <a:pt x="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3"/>
            <p:cNvSpPr/>
            <p:nvPr/>
          </p:nvSpPr>
          <p:spPr>
            <a:xfrm>
              <a:off x="5064700" y="715800"/>
              <a:ext cx="644225" cy="53350"/>
            </a:xfrm>
            <a:custGeom>
              <a:avLst/>
              <a:gdLst/>
              <a:ahLst/>
              <a:cxnLst/>
              <a:rect l="l" t="t" r="r" b="b"/>
              <a:pathLst>
                <a:path w="25769" h="2134" extrusionOk="0">
                  <a:moveTo>
                    <a:pt x="1330" y="1"/>
                  </a:moveTo>
                  <a:lnTo>
                    <a:pt x="1330" y="534"/>
                  </a:lnTo>
                  <a:lnTo>
                    <a:pt x="1" y="534"/>
                  </a:lnTo>
                  <a:lnTo>
                    <a:pt x="1" y="1600"/>
                  </a:lnTo>
                  <a:lnTo>
                    <a:pt x="1330" y="1600"/>
                  </a:lnTo>
                  <a:lnTo>
                    <a:pt x="1330" y="2133"/>
                  </a:lnTo>
                  <a:lnTo>
                    <a:pt x="24077" y="2133"/>
                  </a:lnTo>
                  <a:cubicBezTo>
                    <a:pt x="24525" y="1330"/>
                    <a:pt x="25058" y="619"/>
                    <a:pt x="25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3"/>
            <p:cNvSpPr/>
            <p:nvPr/>
          </p:nvSpPr>
          <p:spPr>
            <a:xfrm>
              <a:off x="5917700" y="715800"/>
              <a:ext cx="157675" cy="53350"/>
            </a:xfrm>
            <a:custGeom>
              <a:avLst/>
              <a:gdLst/>
              <a:ahLst/>
              <a:cxnLst/>
              <a:rect l="l" t="t" r="r" b="b"/>
              <a:pathLst>
                <a:path w="6307" h="2134" extrusionOk="0">
                  <a:moveTo>
                    <a:pt x="1" y="1"/>
                  </a:moveTo>
                  <a:cubicBezTo>
                    <a:pt x="712" y="619"/>
                    <a:pt x="1330" y="1330"/>
                    <a:pt x="1778" y="2133"/>
                  </a:cubicBezTo>
                  <a:lnTo>
                    <a:pt x="6306" y="2133"/>
                  </a:lnTo>
                  <a:lnTo>
                    <a:pt x="63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3"/>
            <p:cNvSpPr/>
            <p:nvPr/>
          </p:nvSpPr>
          <p:spPr>
            <a:xfrm>
              <a:off x="5664475" y="693575"/>
              <a:ext cx="297700" cy="297700"/>
            </a:xfrm>
            <a:custGeom>
              <a:avLst/>
              <a:gdLst/>
              <a:ahLst/>
              <a:cxnLst/>
              <a:rect l="l" t="t" r="r" b="b"/>
              <a:pathLst>
                <a:path w="11908" h="11908" extrusionOk="0">
                  <a:moveTo>
                    <a:pt x="5950" y="1686"/>
                  </a:moveTo>
                  <a:cubicBezTo>
                    <a:pt x="8353" y="1686"/>
                    <a:pt x="10308" y="3555"/>
                    <a:pt x="10308" y="5951"/>
                  </a:cubicBezTo>
                  <a:cubicBezTo>
                    <a:pt x="10308" y="8353"/>
                    <a:pt x="8353" y="10308"/>
                    <a:pt x="5950" y="10308"/>
                  </a:cubicBezTo>
                  <a:cubicBezTo>
                    <a:pt x="3555" y="10308"/>
                    <a:pt x="1600" y="8353"/>
                    <a:pt x="1600" y="5951"/>
                  </a:cubicBezTo>
                  <a:cubicBezTo>
                    <a:pt x="1600" y="3555"/>
                    <a:pt x="3555" y="1686"/>
                    <a:pt x="5950" y="1686"/>
                  </a:cubicBezTo>
                  <a:close/>
                  <a:moveTo>
                    <a:pt x="5950" y="1"/>
                  </a:moveTo>
                  <a:cubicBezTo>
                    <a:pt x="5239" y="1"/>
                    <a:pt x="4528" y="179"/>
                    <a:pt x="3818" y="442"/>
                  </a:cubicBezTo>
                  <a:cubicBezTo>
                    <a:pt x="1600" y="1330"/>
                    <a:pt x="0" y="3463"/>
                    <a:pt x="0" y="5951"/>
                  </a:cubicBezTo>
                  <a:cubicBezTo>
                    <a:pt x="0" y="9242"/>
                    <a:pt x="2666" y="11908"/>
                    <a:pt x="5950" y="11908"/>
                  </a:cubicBezTo>
                  <a:cubicBezTo>
                    <a:pt x="9241" y="11908"/>
                    <a:pt x="11907" y="9242"/>
                    <a:pt x="11907" y="5951"/>
                  </a:cubicBezTo>
                  <a:cubicBezTo>
                    <a:pt x="11907" y="3463"/>
                    <a:pt x="10308" y="1330"/>
                    <a:pt x="8083" y="442"/>
                  </a:cubicBezTo>
                  <a:cubicBezTo>
                    <a:pt x="7464" y="179"/>
                    <a:pt x="6753" y="1"/>
                    <a:pt x="5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3"/>
            <p:cNvSpPr/>
            <p:nvPr/>
          </p:nvSpPr>
          <p:spPr>
            <a:xfrm>
              <a:off x="5777675" y="806800"/>
              <a:ext cx="73425" cy="73400"/>
            </a:xfrm>
            <a:custGeom>
              <a:avLst/>
              <a:gdLst/>
              <a:ahLst/>
              <a:cxnLst/>
              <a:rect l="l" t="t" r="r" b="b"/>
              <a:pathLst>
                <a:path w="2937" h="2936" extrusionOk="0">
                  <a:moveTo>
                    <a:pt x="1422" y="0"/>
                  </a:moveTo>
                  <a:cubicBezTo>
                    <a:pt x="626" y="0"/>
                    <a:pt x="0" y="626"/>
                    <a:pt x="0" y="1422"/>
                  </a:cubicBezTo>
                  <a:cubicBezTo>
                    <a:pt x="0" y="2310"/>
                    <a:pt x="626" y="2936"/>
                    <a:pt x="1422" y="2936"/>
                  </a:cubicBezTo>
                  <a:cubicBezTo>
                    <a:pt x="2225" y="2936"/>
                    <a:pt x="2936" y="2310"/>
                    <a:pt x="2936" y="1422"/>
                  </a:cubicBezTo>
                  <a:cubicBezTo>
                    <a:pt x="2936" y="626"/>
                    <a:pt x="2225" y="0"/>
                    <a:pt x="1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3"/>
            <p:cNvSpPr/>
            <p:nvPr/>
          </p:nvSpPr>
          <p:spPr>
            <a:xfrm>
              <a:off x="5842175" y="751350"/>
              <a:ext cx="24375" cy="24375"/>
            </a:xfrm>
            <a:custGeom>
              <a:avLst/>
              <a:gdLst/>
              <a:ahLst/>
              <a:cxnLst/>
              <a:rect l="l" t="t" r="r" b="b"/>
              <a:pathLst>
                <a:path w="975" h="975" extrusionOk="0">
                  <a:moveTo>
                    <a:pt x="534" y="0"/>
                  </a:moveTo>
                  <a:cubicBezTo>
                    <a:pt x="264" y="0"/>
                    <a:pt x="1" y="263"/>
                    <a:pt x="1" y="533"/>
                  </a:cubicBezTo>
                  <a:cubicBezTo>
                    <a:pt x="1" y="796"/>
                    <a:pt x="264" y="974"/>
                    <a:pt x="534" y="974"/>
                  </a:cubicBezTo>
                  <a:cubicBezTo>
                    <a:pt x="797" y="974"/>
                    <a:pt x="975" y="796"/>
                    <a:pt x="975" y="533"/>
                  </a:cubicBezTo>
                  <a:cubicBezTo>
                    <a:pt x="975" y="263"/>
                    <a:pt x="797" y="0"/>
                    <a:pt x="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3"/>
            <p:cNvSpPr/>
            <p:nvPr/>
          </p:nvSpPr>
          <p:spPr>
            <a:xfrm>
              <a:off x="5882175" y="795500"/>
              <a:ext cx="26675" cy="23525"/>
            </a:xfrm>
            <a:custGeom>
              <a:avLst/>
              <a:gdLst/>
              <a:ahLst/>
              <a:cxnLst/>
              <a:rect l="l" t="t" r="r" b="b"/>
              <a:pathLst>
                <a:path w="1067" h="941" extrusionOk="0">
                  <a:moveTo>
                    <a:pt x="590" y="1"/>
                  </a:moveTo>
                  <a:cubicBezTo>
                    <a:pt x="432" y="1"/>
                    <a:pt x="289" y="78"/>
                    <a:pt x="178" y="189"/>
                  </a:cubicBezTo>
                  <a:cubicBezTo>
                    <a:pt x="0" y="367"/>
                    <a:pt x="86" y="722"/>
                    <a:pt x="263" y="807"/>
                  </a:cubicBezTo>
                  <a:cubicBezTo>
                    <a:pt x="352" y="896"/>
                    <a:pt x="464" y="941"/>
                    <a:pt x="576" y="941"/>
                  </a:cubicBezTo>
                  <a:cubicBezTo>
                    <a:pt x="688" y="941"/>
                    <a:pt x="800" y="896"/>
                    <a:pt x="889" y="807"/>
                  </a:cubicBezTo>
                  <a:cubicBezTo>
                    <a:pt x="1067" y="544"/>
                    <a:pt x="1067" y="274"/>
                    <a:pt x="889" y="97"/>
                  </a:cubicBezTo>
                  <a:cubicBezTo>
                    <a:pt x="787" y="29"/>
                    <a:pt x="686" y="1"/>
                    <a:pt x="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3"/>
            <p:cNvSpPr/>
            <p:nvPr/>
          </p:nvSpPr>
          <p:spPr>
            <a:xfrm>
              <a:off x="5886600" y="855125"/>
              <a:ext cx="26700" cy="23400"/>
            </a:xfrm>
            <a:custGeom>
              <a:avLst/>
              <a:gdLst/>
              <a:ahLst/>
              <a:cxnLst/>
              <a:rect l="l" t="t" r="r" b="b"/>
              <a:pathLst>
                <a:path w="1068" h="936" extrusionOk="0">
                  <a:moveTo>
                    <a:pt x="579" y="0"/>
                  </a:moveTo>
                  <a:cubicBezTo>
                    <a:pt x="534" y="0"/>
                    <a:pt x="488" y="7"/>
                    <a:pt x="442" y="22"/>
                  </a:cubicBezTo>
                  <a:cubicBezTo>
                    <a:pt x="179" y="22"/>
                    <a:pt x="1" y="292"/>
                    <a:pt x="86" y="555"/>
                  </a:cubicBezTo>
                  <a:cubicBezTo>
                    <a:pt x="86" y="776"/>
                    <a:pt x="267" y="935"/>
                    <a:pt x="477" y="935"/>
                  </a:cubicBezTo>
                  <a:cubicBezTo>
                    <a:pt x="523" y="935"/>
                    <a:pt x="572" y="927"/>
                    <a:pt x="619" y="910"/>
                  </a:cubicBezTo>
                  <a:cubicBezTo>
                    <a:pt x="890" y="910"/>
                    <a:pt x="1067" y="647"/>
                    <a:pt x="975" y="377"/>
                  </a:cubicBezTo>
                  <a:cubicBezTo>
                    <a:pt x="975" y="160"/>
                    <a:pt x="795" y="0"/>
                    <a:pt x="5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3"/>
            <p:cNvSpPr/>
            <p:nvPr/>
          </p:nvSpPr>
          <p:spPr>
            <a:xfrm>
              <a:off x="5851075" y="903700"/>
              <a:ext cx="26675" cy="23325"/>
            </a:xfrm>
            <a:custGeom>
              <a:avLst/>
              <a:gdLst/>
              <a:ahLst/>
              <a:cxnLst/>
              <a:rect l="l" t="t" r="r" b="b"/>
              <a:pathLst>
                <a:path w="1067" h="933" extrusionOk="0">
                  <a:moveTo>
                    <a:pt x="553" y="0"/>
                  </a:moveTo>
                  <a:cubicBezTo>
                    <a:pt x="396" y="0"/>
                    <a:pt x="216" y="81"/>
                    <a:pt x="86" y="211"/>
                  </a:cubicBezTo>
                  <a:cubicBezTo>
                    <a:pt x="0" y="482"/>
                    <a:pt x="86" y="745"/>
                    <a:pt x="263" y="837"/>
                  </a:cubicBezTo>
                  <a:cubicBezTo>
                    <a:pt x="365" y="904"/>
                    <a:pt x="466" y="933"/>
                    <a:pt x="558" y="933"/>
                  </a:cubicBezTo>
                  <a:cubicBezTo>
                    <a:pt x="708" y="933"/>
                    <a:pt x="831" y="855"/>
                    <a:pt x="889" y="745"/>
                  </a:cubicBezTo>
                  <a:cubicBezTo>
                    <a:pt x="1067" y="482"/>
                    <a:pt x="974" y="211"/>
                    <a:pt x="711" y="34"/>
                  </a:cubicBezTo>
                  <a:cubicBezTo>
                    <a:pt x="664" y="11"/>
                    <a:pt x="610"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3"/>
            <p:cNvSpPr/>
            <p:nvPr/>
          </p:nvSpPr>
          <p:spPr>
            <a:xfrm>
              <a:off x="5793325" y="917300"/>
              <a:ext cx="26675" cy="23675"/>
            </a:xfrm>
            <a:custGeom>
              <a:avLst/>
              <a:gdLst/>
              <a:ahLst/>
              <a:cxnLst/>
              <a:rect l="l" t="t" r="r" b="b"/>
              <a:pathLst>
                <a:path w="1067" h="947" extrusionOk="0">
                  <a:moveTo>
                    <a:pt x="465" y="1"/>
                  </a:moveTo>
                  <a:cubicBezTo>
                    <a:pt x="424" y="1"/>
                    <a:pt x="387" y="8"/>
                    <a:pt x="355" y="23"/>
                  </a:cubicBezTo>
                  <a:cubicBezTo>
                    <a:pt x="85" y="115"/>
                    <a:pt x="0" y="378"/>
                    <a:pt x="85" y="648"/>
                  </a:cubicBezTo>
                  <a:cubicBezTo>
                    <a:pt x="154" y="845"/>
                    <a:pt x="319" y="946"/>
                    <a:pt x="472" y="946"/>
                  </a:cubicBezTo>
                  <a:cubicBezTo>
                    <a:pt x="523" y="946"/>
                    <a:pt x="574" y="935"/>
                    <a:pt x="618" y="911"/>
                  </a:cubicBezTo>
                  <a:cubicBezTo>
                    <a:pt x="889" y="826"/>
                    <a:pt x="1066" y="556"/>
                    <a:pt x="974" y="293"/>
                  </a:cubicBezTo>
                  <a:cubicBezTo>
                    <a:pt x="904" y="147"/>
                    <a:pt x="651" y="1"/>
                    <a:pt x="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3"/>
            <p:cNvSpPr/>
            <p:nvPr/>
          </p:nvSpPr>
          <p:spPr>
            <a:xfrm>
              <a:off x="5737700" y="890400"/>
              <a:ext cx="26675" cy="23900"/>
            </a:xfrm>
            <a:custGeom>
              <a:avLst/>
              <a:gdLst/>
              <a:ahLst/>
              <a:cxnLst/>
              <a:rect l="l" t="t" r="r" b="b"/>
              <a:pathLst>
                <a:path w="1067" h="956" extrusionOk="0">
                  <a:moveTo>
                    <a:pt x="553" y="1"/>
                  </a:moveTo>
                  <a:cubicBezTo>
                    <a:pt x="374" y="1"/>
                    <a:pt x="157" y="99"/>
                    <a:pt x="93" y="303"/>
                  </a:cubicBezTo>
                  <a:cubicBezTo>
                    <a:pt x="0" y="566"/>
                    <a:pt x="178" y="836"/>
                    <a:pt x="448" y="921"/>
                  </a:cubicBezTo>
                  <a:cubicBezTo>
                    <a:pt x="493" y="944"/>
                    <a:pt x="543" y="956"/>
                    <a:pt x="595" y="956"/>
                  </a:cubicBezTo>
                  <a:cubicBezTo>
                    <a:pt x="748" y="956"/>
                    <a:pt x="912" y="855"/>
                    <a:pt x="981" y="658"/>
                  </a:cubicBezTo>
                  <a:cubicBezTo>
                    <a:pt x="1066" y="388"/>
                    <a:pt x="981" y="125"/>
                    <a:pt x="711" y="33"/>
                  </a:cubicBezTo>
                  <a:cubicBezTo>
                    <a:pt x="667" y="11"/>
                    <a:pt x="612" y="1"/>
                    <a:pt x="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3"/>
            <p:cNvSpPr/>
            <p:nvPr/>
          </p:nvSpPr>
          <p:spPr>
            <a:xfrm>
              <a:off x="5715475" y="835600"/>
              <a:ext cx="26675" cy="23650"/>
            </a:xfrm>
            <a:custGeom>
              <a:avLst/>
              <a:gdLst/>
              <a:ahLst/>
              <a:cxnLst/>
              <a:rect l="l" t="t" r="r" b="b"/>
              <a:pathLst>
                <a:path w="1067" h="946" extrusionOk="0">
                  <a:moveTo>
                    <a:pt x="542" y="0"/>
                  </a:moveTo>
                  <a:cubicBezTo>
                    <a:pt x="457" y="0"/>
                    <a:pt x="363" y="30"/>
                    <a:pt x="271" y="92"/>
                  </a:cubicBezTo>
                  <a:cubicBezTo>
                    <a:pt x="93" y="184"/>
                    <a:pt x="1" y="447"/>
                    <a:pt x="93" y="718"/>
                  </a:cubicBezTo>
                  <a:cubicBezTo>
                    <a:pt x="206" y="885"/>
                    <a:pt x="354" y="946"/>
                    <a:pt x="492" y="946"/>
                  </a:cubicBezTo>
                  <a:cubicBezTo>
                    <a:pt x="571" y="946"/>
                    <a:pt x="647" y="926"/>
                    <a:pt x="711" y="895"/>
                  </a:cubicBezTo>
                  <a:cubicBezTo>
                    <a:pt x="982" y="718"/>
                    <a:pt x="1067" y="447"/>
                    <a:pt x="889" y="270"/>
                  </a:cubicBezTo>
                  <a:cubicBezTo>
                    <a:pt x="834" y="99"/>
                    <a:pt x="701"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3"/>
            <p:cNvSpPr/>
            <p:nvPr/>
          </p:nvSpPr>
          <p:spPr>
            <a:xfrm>
              <a:off x="5733250" y="778000"/>
              <a:ext cx="24550" cy="24375"/>
            </a:xfrm>
            <a:custGeom>
              <a:avLst/>
              <a:gdLst/>
              <a:ahLst/>
              <a:cxnLst/>
              <a:rect l="l" t="t" r="r" b="b"/>
              <a:pathLst>
                <a:path w="982" h="975" extrusionOk="0">
                  <a:moveTo>
                    <a:pt x="534" y="0"/>
                  </a:moveTo>
                  <a:cubicBezTo>
                    <a:pt x="271" y="0"/>
                    <a:pt x="93" y="178"/>
                    <a:pt x="0" y="441"/>
                  </a:cubicBezTo>
                  <a:cubicBezTo>
                    <a:pt x="0" y="619"/>
                    <a:pt x="178" y="889"/>
                    <a:pt x="356" y="974"/>
                  </a:cubicBezTo>
                  <a:cubicBezTo>
                    <a:pt x="626" y="974"/>
                    <a:pt x="889" y="797"/>
                    <a:pt x="981" y="534"/>
                  </a:cubicBezTo>
                  <a:cubicBezTo>
                    <a:pt x="981" y="356"/>
                    <a:pt x="804" y="86"/>
                    <a:pt x="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3"/>
            <p:cNvSpPr/>
            <p:nvPr/>
          </p:nvSpPr>
          <p:spPr>
            <a:xfrm>
              <a:off x="5782125" y="745700"/>
              <a:ext cx="26675" cy="23575"/>
            </a:xfrm>
            <a:custGeom>
              <a:avLst/>
              <a:gdLst/>
              <a:ahLst/>
              <a:cxnLst/>
              <a:rect l="l" t="t" r="r" b="b"/>
              <a:pathLst>
                <a:path w="1067" h="943" extrusionOk="0">
                  <a:moveTo>
                    <a:pt x="568" y="1"/>
                  </a:moveTo>
                  <a:cubicBezTo>
                    <a:pt x="446" y="1"/>
                    <a:pt x="313" y="45"/>
                    <a:pt x="178" y="134"/>
                  </a:cubicBezTo>
                  <a:cubicBezTo>
                    <a:pt x="0" y="226"/>
                    <a:pt x="0" y="582"/>
                    <a:pt x="178" y="759"/>
                  </a:cubicBezTo>
                  <a:cubicBezTo>
                    <a:pt x="287" y="868"/>
                    <a:pt x="431" y="943"/>
                    <a:pt x="567" y="943"/>
                  </a:cubicBezTo>
                  <a:cubicBezTo>
                    <a:pt x="652" y="943"/>
                    <a:pt x="735" y="913"/>
                    <a:pt x="803" y="845"/>
                  </a:cubicBezTo>
                  <a:cubicBezTo>
                    <a:pt x="1066" y="667"/>
                    <a:pt x="1066" y="404"/>
                    <a:pt x="889" y="134"/>
                  </a:cubicBezTo>
                  <a:cubicBezTo>
                    <a:pt x="800" y="45"/>
                    <a:pt x="690" y="1"/>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3"/>
            <p:cNvSpPr/>
            <p:nvPr/>
          </p:nvSpPr>
          <p:spPr>
            <a:xfrm>
              <a:off x="4129400" y="307075"/>
              <a:ext cx="762050" cy="304250"/>
            </a:xfrm>
            <a:custGeom>
              <a:avLst/>
              <a:gdLst/>
              <a:ahLst/>
              <a:cxnLst/>
              <a:rect l="l" t="t" r="r" b="b"/>
              <a:pathLst>
                <a:path w="30482" h="12170" extrusionOk="0">
                  <a:moveTo>
                    <a:pt x="1561" y="10953"/>
                  </a:moveTo>
                  <a:lnTo>
                    <a:pt x="626" y="11018"/>
                  </a:lnTo>
                  <a:cubicBezTo>
                    <a:pt x="614" y="11036"/>
                    <a:pt x="602" y="11055"/>
                    <a:pt x="591" y="11074"/>
                  </a:cubicBezTo>
                  <a:lnTo>
                    <a:pt x="591" y="11074"/>
                  </a:lnTo>
                  <a:lnTo>
                    <a:pt x="1561" y="10953"/>
                  </a:lnTo>
                  <a:close/>
                  <a:moveTo>
                    <a:pt x="17061" y="0"/>
                  </a:moveTo>
                  <a:lnTo>
                    <a:pt x="15284" y="8353"/>
                  </a:lnTo>
                  <a:lnTo>
                    <a:pt x="10578" y="8793"/>
                  </a:lnTo>
                  <a:lnTo>
                    <a:pt x="10045" y="8886"/>
                  </a:lnTo>
                  <a:lnTo>
                    <a:pt x="10045" y="7997"/>
                  </a:lnTo>
                  <a:cubicBezTo>
                    <a:pt x="10045" y="7642"/>
                    <a:pt x="9953" y="7372"/>
                    <a:pt x="9775" y="7109"/>
                  </a:cubicBezTo>
                  <a:lnTo>
                    <a:pt x="9775" y="2929"/>
                  </a:lnTo>
                  <a:lnTo>
                    <a:pt x="8709" y="2929"/>
                  </a:lnTo>
                  <a:lnTo>
                    <a:pt x="8709" y="7016"/>
                  </a:lnTo>
                  <a:lnTo>
                    <a:pt x="8531" y="7194"/>
                  </a:lnTo>
                  <a:cubicBezTo>
                    <a:pt x="8353" y="7372"/>
                    <a:pt x="8268" y="7642"/>
                    <a:pt x="8268" y="7997"/>
                  </a:cubicBezTo>
                  <a:lnTo>
                    <a:pt x="8268" y="8971"/>
                  </a:lnTo>
                  <a:lnTo>
                    <a:pt x="1870" y="9504"/>
                  </a:lnTo>
                  <a:cubicBezTo>
                    <a:pt x="1778" y="9504"/>
                    <a:pt x="1778" y="9504"/>
                    <a:pt x="1778" y="9596"/>
                  </a:cubicBezTo>
                  <a:lnTo>
                    <a:pt x="1778" y="10748"/>
                  </a:lnTo>
                  <a:lnTo>
                    <a:pt x="1778" y="10926"/>
                  </a:lnTo>
                  <a:lnTo>
                    <a:pt x="1561" y="10953"/>
                  </a:lnTo>
                  <a:lnTo>
                    <a:pt x="1561" y="10953"/>
                  </a:lnTo>
                  <a:lnTo>
                    <a:pt x="14666" y="10037"/>
                  </a:lnTo>
                  <a:lnTo>
                    <a:pt x="14488" y="10840"/>
                  </a:lnTo>
                  <a:lnTo>
                    <a:pt x="1778" y="11814"/>
                  </a:lnTo>
                  <a:lnTo>
                    <a:pt x="271" y="11907"/>
                  </a:lnTo>
                  <a:cubicBezTo>
                    <a:pt x="350" y="11655"/>
                    <a:pt x="436" y="11330"/>
                    <a:pt x="591" y="11074"/>
                  </a:cubicBezTo>
                  <a:lnTo>
                    <a:pt x="591" y="11074"/>
                  </a:lnTo>
                  <a:lnTo>
                    <a:pt x="356" y="11103"/>
                  </a:lnTo>
                  <a:cubicBezTo>
                    <a:pt x="271" y="11374"/>
                    <a:pt x="93" y="11637"/>
                    <a:pt x="1" y="11992"/>
                  </a:cubicBezTo>
                  <a:lnTo>
                    <a:pt x="1" y="12170"/>
                  </a:lnTo>
                  <a:lnTo>
                    <a:pt x="1778" y="11992"/>
                  </a:lnTo>
                  <a:lnTo>
                    <a:pt x="14666" y="11103"/>
                  </a:lnTo>
                  <a:lnTo>
                    <a:pt x="15021" y="9774"/>
                  </a:lnTo>
                  <a:lnTo>
                    <a:pt x="15554" y="7464"/>
                  </a:lnTo>
                  <a:lnTo>
                    <a:pt x="16620" y="7464"/>
                  </a:lnTo>
                  <a:lnTo>
                    <a:pt x="17864" y="796"/>
                  </a:lnTo>
                  <a:lnTo>
                    <a:pt x="24347" y="796"/>
                  </a:lnTo>
                  <a:lnTo>
                    <a:pt x="24262" y="7372"/>
                  </a:lnTo>
                  <a:lnTo>
                    <a:pt x="25413" y="7372"/>
                  </a:lnTo>
                  <a:lnTo>
                    <a:pt x="25413" y="889"/>
                  </a:lnTo>
                  <a:lnTo>
                    <a:pt x="28527" y="889"/>
                  </a:lnTo>
                  <a:lnTo>
                    <a:pt x="29323" y="7464"/>
                  </a:lnTo>
                  <a:lnTo>
                    <a:pt x="30482" y="7464"/>
                  </a:lnTo>
                  <a:lnTo>
                    <a:pt x="29593" y="263"/>
                  </a:lnTo>
                  <a:lnTo>
                    <a:pt x="29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3"/>
            <p:cNvSpPr/>
            <p:nvPr/>
          </p:nvSpPr>
          <p:spPr>
            <a:xfrm>
              <a:off x="4336075" y="360375"/>
              <a:ext cx="48900" cy="15500"/>
            </a:xfrm>
            <a:custGeom>
              <a:avLst/>
              <a:gdLst/>
              <a:ahLst/>
              <a:cxnLst/>
              <a:rect l="l" t="t" r="r" b="b"/>
              <a:pathLst>
                <a:path w="1956" h="620" extrusionOk="0">
                  <a:moveTo>
                    <a:pt x="619" y="1"/>
                  </a:moveTo>
                  <a:cubicBezTo>
                    <a:pt x="356" y="1"/>
                    <a:pt x="1" y="264"/>
                    <a:pt x="1" y="619"/>
                  </a:cubicBezTo>
                  <a:lnTo>
                    <a:pt x="1956" y="619"/>
                  </a:lnTo>
                  <a:cubicBezTo>
                    <a:pt x="1956" y="264"/>
                    <a:pt x="1686" y="1"/>
                    <a:pt x="1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3"/>
            <p:cNvSpPr/>
            <p:nvPr/>
          </p:nvSpPr>
          <p:spPr>
            <a:xfrm>
              <a:off x="4140600" y="546975"/>
              <a:ext cx="26675" cy="31125"/>
            </a:xfrm>
            <a:custGeom>
              <a:avLst/>
              <a:gdLst/>
              <a:ahLst/>
              <a:cxnLst/>
              <a:rect l="l" t="t" r="r" b="b"/>
              <a:pathLst>
                <a:path w="1067" h="1245" extrusionOk="0">
                  <a:moveTo>
                    <a:pt x="1067" y="0"/>
                  </a:moveTo>
                  <a:cubicBezTo>
                    <a:pt x="619" y="263"/>
                    <a:pt x="264" y="711"/>
                    <a:pt x="1" y="1244"/>
                  </a:cubicBezTo>
                  <a:lnTo>
                    <a:pt x="1067" y="1152"/>
                  </a:lnTo>
                  <a:lnTo>
                    <a:pt x="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33"/>
          <p:cNvGrpSpPr/>
          <p:nvPr/>
        </p:nvGrpSpPr>
        <p:grpSpPr>
          <a:xfrm flipH="1">
            <a:off x="211052" y="2625326"/>
            <a:ext cx="2011581" cy="1205675"/>
            <a:chOff x="4689200" y="2226350"/>
            <a:chExt cx="1619500" cy="970675"/>
          </a:xfrm>
        </p:grpSpPr>
        <p:sp>
          <p:nvSpPr>
            <p:cNvPr id="6901" name="Google Shape;6901;p33"/>
            <p:cNvSpPr/>
            <p:nvPr/>
          </p:nvSpPr>
          <p:spPr>
            <a:xfrm>
              <a:off x="5631075" y="2563025"/>
              <a:ext cx="488725" cy="209800"/>
            </a:xfrm>
            <a:custGeom>
              <a:avLst/>
              <a:gdLst/>
              <a:ahLst/>
              <a:cxnLst/>
              <a:rect l="l" t="t" r="r" b="b"/>
              <a:pathLst>
                <a:path w="19549" h="8392" extrusionOk="0">
                  <a:moveTo>
                    <a:pt x="8362" y="1"/>
                  </a:moveTo>
                  <a:cubicBezTo>
                    <a:pt x="6389" y="1"/>
                    <a:pt x="4413" y="379"/>
                    <a:pt x="2580" y="1106"/>
                  </a:cubicBezTo>
                  <a:cubicBezTo>
                    <a:pt x="2580" y="1106"/>
                    <a:pt x="2488" y="1106"/>
                    <a:pt x="2488" y="1191"/>
                  </a:cubicBezTo>
                  <a:cubicBezTo>
                    <a:pt x="1066" y="1724"/>
                    <a:pt x="92" y="3060"/>
                    <a:pt x="0" y="4567"/>
                  </a:cubicBezTo>
                  <a:cubicBezTo>
                    <a:pt x="178" y="4304"/>
                    <a:pt x="533" y="4127"/>
                    <a:pt x="889" y="4034"/>
                  </a:cubicBezTo>
                  <a:lnTo>
                    <a:pt x="1066" y="4034"/>
                  </a:lnTo>
                  <a:cubicBezTo>
                    <a:pt x="1514" y="4034"/>
                    <a:pt x="1870" y="4127"/>
                    <a:pt x="2133" y="4482"/>
                  </a:cubicBezTo>
                  <a:lnTo>
                    <a:pt x="2225" y="4567"/>
                  </a:lnTo>
                  <a:cubicBezTo>
                    <a:pt x="2310" y="4482"/>
                    <a:pt x="2403" y="4390"/>
                    <a:pt x="2580" y="4390"/>
                  </a:cubicBezTo>
                  <a:cubicBezTo>
                    <a:pt x="2488" y="3771"/>
                    <a:pt x="2758" y="3238"/>
                    <a:pt x="3291" y="2968"/>
                  </a:cubicBezTo>
                  <a:lnTo>
                    <a:pt x="5424" y="1724"/>
                  </a:lnTo>
                  <a:cubicBezTo>
                    <a:pt x="5601" y="1639"/>
                    <a:pt x="5779" y="1546"/>
                    <a:pt x="5957" y="1546"/>
                  </a:cubicBezTo>
                  <a:cubicBezTo>
                    <a:pt x="6042" y="1546"/>
                    <a:pt x="6135" y="1461"/>
                    <a:pt x="6220" y="1461"/>
                  </a:cubicBezTo>
                  <a:cubicBezTo>
                    <a:pt x="6845" y="1461"/>
                    <a:pt x="7379" y="1902"/>
                    <a:pt x="7556" y="2527"/>
                  </a:cubicBezTo>
                  <a:lnTo>
                    <a:pt x="7642" y="2705"/>
                  </a:lnTo>
                  <a:lnTo>
                    <a:pt x="7997" y="2705"/>
                  </a:lnTo>
                  <a:cubicBezTo>
                    <a:pt x="8175" y="2172"/>
                    <a:pt x="8708" y="1902"/>
                    <a:pt x="9241" y="1902"/>
                  </a:cubicBezTo>
                  <a:lnTo>
                    <a:pt x="11821" y="1902"/>
                  </a:lnTo>
                  <a:cubicBezTo>
                    <a:pt x="12262" y="1902"/>
                    <a:pt x="12710" y="2080"/>
                    <a:pt x="12973" y="2435"/>
                  </a:cubicBezTo>
                  <a:cubicBezTo>
                    <a:pt x="13243" y="2790"/>
                    <a:pt x="13328" y="3238"/>
                    <a:pt x="13243" y="3679"/>
                  </a:cubicBezTo>
                  <a:lnTo>
                    <a:pt x="13151" y="3857"/>
                  </a:lnTo>
                  <a:cubicBezTo>
                    <a:pt x="13243" y="3857"/>
                    <a:pt x="13421" y="3949"/>
                    <a:pt x="13506" y="4034"/>
                  </a:cubicBezTo>
                  <a:cubicBezTo>
                    <a:pt x="13776" y="3857"/>
                    <a:pt x="14039" y="3771"/>
                    <a:pt x="14309" y="3771"/>
                  </a:cubicBezTo>
                  <a:cubicBezTo>
                    <a:pt x="14572" y="3771"/>
                    <a:pt x="14842" y="3771"/>
                    <a:pt x="15020" y="3949"/>
                  </a:cubicBezTo>
                  <a:lnTo>
                    <a:pt x="17238" y="5193"/>
                  </a:lnTo>
                  <a:cubicBezTo>
                    <a:pt x="17686" y="5456"/>
                    <a:pt x="17949" y="5811"/>
                    <a:pt x="17949" y="6259"/>
                  </a:cubicBezTo>
                  <a:cubicBezTo>
                    <a:pt x="18041" y="6700"/>
                    <a:pt x="17864" y="7148"/>
                    <a:pt x="17593" y="7503"/>
                  </a:cubicBezTo>
                  <a:lnTo>
                    <a:pt x="17416" y="7589"/>
                  </a:lnTo>
                  <a:cubicBezTo>
                    <a:pt x="17508" y="7681"/>
                    <a:pt x="17593" y="7766"/>
                    <a:pt x="17593" y="7859"/>
                  </a:cubicBezTo>
                  <a:lnTo>
                    <a:pt x="17771" y="7859"/>
                  </a:lnTo>
                  <a:cubicBezTo>
                    <a:pt x="17864" y="7859"/>
                    <a:pt x="18041" y="7859"/>
                    <a:pt x="18127" y="7944"/>
                  </a:cubicBezTo>
                  <a:cubicBezTo>
                    <a:pt x="18397" y="7944"/>
                    <a:pt x="18660" y="8122"/>
                    <a:pt x="18837" y="8392"/>
                  </a:cubicBezTo>
                  <a:cubicBezTo>
                    <a:pt x="19548" y="6700"/>
                    <a:pt x="19193" y="4745"/>
                    <a:pt x="17864" y="3501"/>
                  </a:cubicBezTo>
                  <a:cubicBezTo>
                    <a:pt x="17060" y="2790"/>
                    <a:pt x="15994" y="2080"/>
                    <a:pt x="14572" y="1369"/>
                  </a:cubicBezTo>
                  <a:cubicBezTo>
                    <a:pt x="12632" y="445"/>
                    <a:pt x="10499" y="1"/>
                    <a:pt x="83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3"/>
            <p:cNvSpPr/>
            <p:nvPr/>
          </p:nvSpPr>
          <p:spPr>
            <a:xfrm>
              <a:off x="6210925" y="2846025"/>
              <a:ext cx="97775" cy="40000"/>
            </a:xfrm>
            <a:custGeom>
              <a:avLst/>
              <a:gdLst/>
              <a:ahLst/>
              <a:cxnLst/>
              <a:rect l="l" t="t" r="r" b="b"/>
              <a:pathLst>
                <a:path w="3911" h="1600" extrusionOk="0">
                  <a:moveTo>
                    <a:pt x="1" y="1"/>
                  </a:moveTo>
                  <a:lnTo>
                    <a:pt x="1" y="1600"/>
                  </a:lnTo>
                  <a:lnTo>
                    <a:pt x="3910" y="1600"/>
                  </a:lnTo>
                  <a:lnTo>
                    <a:pt x="39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3"/>
            <p:cNvSpPr/>
            <p:nvPr/>
          </p:nvSpPr>
          <p:spPr>
            <a:xfrm>
              <a:off x="6113200" y="2830575"/>
              <a:ext cx="91000" cy="73225"/>
            </a:xfrm>
            <a:custGeom>
              <a:avLst/>
              <a:gdLst/>
              <a:ahLst/>
              <a:cxnLst/>
              <a:rect l="l" t="t" r="r" b="b"/>
              <a:pathLst>
                <a:path w="3640" h="2929" extrusionOk="0">
                  <a:moveTo>
                    <a:pt x="974" y="0"/>
                  </a:moveTo>
                  <a:lnTo>
                    <a:pt x="974" y="85"/>
                  </a:lnTo>
                  <a:cubicBezTo>
                    <a:pt x="1244" y="533"/>
                    <a:pt x="1244" y="974"/>
                    <a:pt x="1066" y="1329"/>
                  </a:cubicBezTo>
                  <a:cubicBezTo>
                    <a:pt x="889" y="1777"/>
                    <a:pt x="533" y="2133"/>
                    <a:pt x="178" y="2218"/>
                  </a:cubicBezTo>
                  <a:lnTo>
                    <a:pt x="0" y="2218"/>
                  </a:lnTo>
                  <a:lnTo>
                    <a:pt x="0" y="2573"/>
                  </a:lnTo>
                  <a:cubicBezTo>
                    <a:pt x="178" y="2666"/>
                    <a:pt x="356" y="2843"/>
                    <a:pt x="441" y="2929"/>
                  </a:cubicBezTo>
                  <a:lnTo>
                    <a:pt x="3640" y="2929"/>
                  </a:lnTo>
                  <a:lnTo>
                    <a:pt x="36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3"/>
            <p:cNvSpPr/>
            <p:nvPr/>
          </p:nvSpPr>
          <p:spPr>
            <a:xfrm>
              <a:off x="5053500" y="2803900"/>
              <a:ext cx="504375" cy="104350"/>
            </a:xfrm>
            <a:custGeom>
              <a:avLst/>
              <a:gdLst/>
              <a:ahLst/>
              <a:cxnLst/>
              <a:rect l="l" t="t" r="r" b="b"/>
              <a:pathLst>
                <a:path w="20175" h="4174" extrusionOk="0">
                  <a:moveTo>
                    <a:pt x="16442" y="1"/>
                  </a:moveTo>
                  <a:lnTo>
                    <a:pt x="15639" y="1600"/>
                  </a:lnTo>
                  <a:lnTo>
                    <a:pt x="1" y="1508"/>
                  </a:lnTo>
                  <a:lnTo>
                    <a:pt x="1" y="1508"/>
                  </a:lnTo>
                  <a:cubicBezTo>
                    <a:pt x="712" y="2311"/>
                    <a:pt x="1337" y="3200"/>
                    <a:pt x="1692" y="4173"/>
                  </a:cubicBezTo>
                  <a:lnTo>
                    <a:pt x="20174" y="4173"/>
                  </a:lnTo>
                  <a:cubicBezTo>
                    <a:pt x="19819" y="3910"/>
                    <a:pt x="19641" y="3555"/>
                    <a:pt x="19641" y="3107"/>
                  </a:cubicBezTo>
                  <a:lnTo>
                    <a:pt x="19641" y="534"/>
                  </a:lnTo>
                  <a:cubicBezTo>
                    <a:pt x="19641" y="356"/>
                    <a:pt x="19641" y="179"/>
                    <a:pt x="1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3"/>
            <p:cNvSpPr/>
            <p:nvPr/>
          </p:nvSpPr>
          <p:spPr>
            <a:xfrm>
              <a:off x="4740375" y="2806050"/>
              <a:ext cx="40025" cy="33425"/>
            </a:xfrm>
            <a:custGeom>
              <a:avLst/>
              <a:gdLst/>
              <a:ahLst/>
              <a:cxnLst/>
              <a:rect l="l" t="t" r="r" b="b"/>
              <a:pathLst>
                <a:path w="1601" h="1337" extrusionOk="0">
                  <a:moveTo>
                    <a:pt x="1" y="0"/>
                  </a:moveTo>
                  <a:lnTo>
                    <a:pt x="1" y="1336"/>
                  </a:lnTo>
                  <a:cubicBezTo>
                    <a:pt x="441" y="803"/>
                    <a:pt x="974" y="356"/>
                    <a:pt x="1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3"/>
            <p:cNvSpPr/>
            <p:nvPr/>
          </p:nvSpPr>
          <p:spPr>
            <a:xfrm>
              <a:off x="5100250" y="2917100"/>
              <a:ext cx="466500" cy="75550"/>
            </a:xfrm>
            <a:custGeom>
              <a:avLst/>
              <a:gdLst/>
              <a:ahLst/>
              <a:cxnLst/>
              <a:rect l="l" t="t" r="r" b="b"/>
              <a:pathLst>
                <a:path w="18660" h="3022" extrusionOk="0">
                  <a:moveTo>
                    <a:pt x="0" y="1"/>
                  </a:moveTo>
                  <a:cubicBezTo>
                    <a:pt x="263" y="889"/>
                    <a:pt x="533" y="1870"/>
                    <a:pt x="533" y="2937"/>
                  </a:cubicBezTo>
                  <a:lnTo>
                    <a:pt x="533" y="3022"/>
                  </a:lnTo>
                  <a:lnTo>
                    <a:pt x="17857" y="2844"/>
                  </a:lnTo>
                  <a:lnTo>
                    <a:pt x="17594" y="2404"/>
                  </a:lnTo>
                  <a:cubicBezTo>
                    <a:pt x="17323" y="1956"/>
                    <a:pt x="17323" y="1515"/>
                    <a:pt x="17501" y="1067"/>
                  </a:cubicBezTo>
                  <a:cubicBezTo>
                    <a:pt x="17679" y="712"/>
                    <a:pt x="18034" y="356"/>
                    <a:pt x="18482" y="271"/>
                  </a:cubicBezTo>
                  <a:lnTo>
                    <a:pt x="18660" y="179"/>
                  </a:lnTo>
                  <a:cubicBezTo>
                    <a:pt x="18660" y="179"/>
                    <a:pt x="18567" y="93"/>
                    <a:pt x="185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3"/>
            <p:cNvSpPr/>
            <p:nvPr/>
          </p:nvSpPr>
          <p:spPr>
            <a:xfrm>
              <a:off x="4940300" y="2719500"/>
              <a:ext cx="519825" cy="115525"/>
            </a:xfrm>
            <a:custGeom>
              <a:avLst/>
              <a:gdLst/>
              <a:ahLst/>
              <a:cxnLst/>
              <a:rect l="l" t="t" r="r" b="b"/>
              <a:pathLst>
                <a:path w="20793" h="4621" extrusionOk="0">
                  <a:moveTo>
                    <a:pt x="974" y="0"/>
                  </a:moveTo>
                  <a:lnTo>
                    <a:pt x="1" y="2218"/>
                  </a:lnTo>
                  <a:cubicBezTo>
                    <a:pt x="1600" y="2574"/>
                    <a:pt x="3107" y="3377"/>
                    <a:pt x="4351" y="4528"/>
                  </a:cubicBezTo>
                  <a:lnTo>
                    <a:pt x="19812" y="4621"/>
                  </a:lnTo>
                  <a:lnTo>
                    <a:pt x="20793" y="1955"/>
                  </a:lnTo>
                  <a:lnTo>
                    <a:pt x="15014" y="1955"/>
                  </a:lnTo>
                  <a:lnTo>
                    <a:pt x="13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3"/>
            <p:cNvSpPr/>
            <p:nvPr/>
          </p:nvSpPr>
          <p:spPr>
            <a:xfrm>
              <a:off x="5542200" y="2612475"/>
              <a:ext cx="593225" cy="584100"/>
            </a:xfrm>
            <a:custGeom>
              <a:avLst/>
              <a:gdLst/>
              <a:ahLst/>
              <a:cxnLst/>
              <a:rect l="l" t="t" r="r" b="b"/>
              <a:pathLst>
                <a:path w="23729" h="23364" extrusionOk="0">
                  <a:moveTo>
                    <a:pt x="11907" y="4900"/>
                  </a:moveTo>
                  <a:cubicBezTo>
                    <a:pt x="13507" y="4900"/>
                    <a:pt x="14929" y="5525"/>
                    <a:pt x="16087" y="6414"/>
                  </a:cubicBezTo>
                  <a:lnTo>
                    <a:pt x="16350" y="6677"/>
                  </a:lnTo>
                  <a:cubicBezTo>
                    <a:pt x="16528" y="6769"/>
                    <a:pt x="16706" y="6947"/>
                    <a:pt x="16883" y="7125"/>
                  </a:cubicBezTo>
                  <a:cubicBezTo>
                    <a:pt x="16976" y="7302"/>
                    <a:pt x="17153" y="7480"/>
                    <a:pt x="17331" y="7658"/>
                  </a:cubicBezTo>
                  <a:cubicBezTo>
                    <a:pt x="17772" y="8276"/>
                    <a:pt x="18127" y="8987"/>
                    <a:pt x="18305" y="9698"/>
                  </a:cubicBezTo>
                  <a:cubicBezTo>
                    <a:pt x="18483" y="10323"/>
                    <a:pt x="18660" y="11034"/>
                    <a:pt x="18660" y="11653"/>
                  </a:cubicBezTo>
                  <a:cubicBezTo>
                    <a:pt x="18660" y="15385"/>
                    <a:pt x="15639" y="18406"/>
                    <a:pt x="11907" y="18406"/>
                  </a:cubicBezTo>
                  <a:cubicBezTo>
                    <a:pt x="9867" y="18406"/>
                    <a:pt x="8090" y="17517"/>
                    <a:pt x="6846" y="16188"/>
                  </a:cubicBezTo>
                  <a:cubicBezTo>
                    <a:pt x="6043" y="15299"/>
                    <a:pt x="5510" y="14233"/>
                    <a:pt x="5247" y="12989"/>
                  </a:cubicBezTo>
                  <a:cubicBezTo>
                    <a:pt x="5247" y="12719"/>
                    <a:pt x="5154" y="12456"/>
                    <a:pt x="5154" y="12186"/>
                  </a:cubicBezTo>
                  <a:lnTo>
                    <a:pt x="5154" y="11830"/>
                  </a:lnTo>
                  <a:lnTo>
                    <a:pt x="5154" y="11653"/>
                  </a:lnTo>
                  <a:cubicBezTo>
                    <a:pt x="5154" y="10146"/>
                    <a:pt x="5602" y="8809"/>
                    <a:pt x="6491" y="7658"/>
                  </a:cubicBezTo>
                  <a:cubicBezTo>
                    <a:pt x="6754" y="7302"/>
                    <a:pt x="7024" y="7032"/>
                    <a:pt x="7287" y="6677"/>
                  </a:cubicBezTo>
                  <a:lnTo>
                    <a:pt x="8090" y="6144"/>
                  </a:lnTo>
                  <a:cubicBezTo>
                    <a:pt x="9156" y="5348"/>
                    <a:pt x="10486" y="4900"/>
                    <a:pt x="11907" y="4900"/>
                  </a:cubicBezTo>
                  <a:close/>
                  <a:moveTo>
                    <a:pt x="9682" y="0"/>
                  </a:moveTo>
                  <a:cubicBezTo>
                    <a:pt x="9532" y="0"/>
                    <a:pt x="9381" y="33"/>
                    <a:pt x="9242" y="102"/>
                  </a:cubicBezTo>
                  <a:lnTo>
                    <a:pt x="7024" y="1438"/>
                  </a:lnTo>
                  <a:cubicBezTo>
                    <a:pt x="6669" y="1616"/>
                    <a:pt x="6491" y="2149"/>
                    <a:pt x="6669" y="2589"/>
                  </a:cubicBezTo>
                  <a:cubicBezTo>
                    <a:pt x="6313" y="2767"/>
                    <a:pt x="6043" y="2945"/>
                    <a:pt x="5688" y="3215"/>
                  </a:cubicBezTo>
                  <a:lnTo>
                    <a:pt x="5332" y="2767"/>
                  </a:lnTo>
                  <a:cubicBezTo>
                    <a:pt x="5162" y="2597"/>
                    <a:pt x="4913" y="2498"/>
                    <a:pt x="4663" y="2498"/>
                  </a:cubicBezTo>
                  <a:cubicBezTo>
                    <a:pt x="4527" y="2498"/>
                    <a:pt x="4391" y="2527"/>
                    <a:pt x="4266" y="2589"/>
                  </a:cubicBezTo>
                  <a:cubicBezTo>
                    <a:pt x="4088" y="2682"/>
                    <a:pt x="3910" y="2860"/>
                    <a:pt x="3825" y="3037"/>
                  </a:cubicBezTo>
                  <a:lnTo>
                    <a:pt x="3555" y="3478"/>
                  </a:lnTo>
                  <a:lnTo>
                    <a:pt x="2581" y="5170"/>
                  </a:lnTo>
                  <a:cubicBezTo>
                    <a:pt x="2311" y="5611"/>
                    <a:pt x="2403" y="6144"/>
                    <a:pt x="2844" y="6414"/>
                  </a:cubicBezTo>
                  <a:cubicBezTo>
                    <a:pt x="2666" y="6769"/>
                    <a:pt x="2489" y="7125"/>
                    <a:pt x="2311" y="7388"/>
                  </a:cubicBezTo>
                  <a:lnTo>
                    <a:pt x="1778" y="7302"/>
                  </a:lnTo>
                  <a:cubicBezTo>
                    <a:pt x="1660" y="7255"/>
                    <a:pt x="1541" y="7233"/>
                    <a:pt x="1427" y="7233"/>
                  </a:cubicBezTo>
                  <a:cubicBezTo>
                    <a:pt x="1117" y="7233"/>
                    <a:pt x="842" y="7398"/>
                    <a:pt x="712" y="7658"/>
                  </a:cubicBezTo>
                  <a:cubicBezTo>
                    <a:pt x="626" y="7836"/>
                    <a:pt x="534" y="8013"/>
                    <a:pt x="534" y="8191"/>
                  </a:cubicBezTo>
                  <a:lnTo>
                    <a:pt x="534" y="10764"/>
                  </a:lnTo>
                  <a:cubicBezTo>
                    <a:pt x="534" y="11212"/>
                    <a:pt x="889" y="11653"/>
                    <a:pt x="1423" y="11653"/>
                  </a:cubicBezTo>
                  <a:lnTo>
                    <a:pt x="1423" y="11830"/>
                  </a:lnTo>
                  <a:lnTo>
                    <a:pt x="1423" y="12186"/>
                  </a:lnTo>
                  <a:lnTo>
                    <a:pt x="1423" y="12811"/>
                  </a:lnTo>
                  <a:lnTo>
                    <a:pt x="889" y="12897"/>
                  </a:lnTo>
                  <a:cubicBezTo>
                    <a:pt x="271" y="13074"/>
                    <a:pt x="1" y="13785"/>
                    <a:pt x="356" y="14318"/>
                  </a:cubicBezTo>
                  <a:lnTo>
                    <a:pt x="712" y="15029"/>
                  </a:lnTo>
                  <a:lnTo>
                    <a:pt x="1600" y="16543"/>
                  </a:lnTo>
                  <a:cubicBezTo>
                    <a:pt x="1785" y="16845"/>
                    <a:pt x="2094" y="16984"/>
                    <a:pt x="2384" y="16984"/>
                  </a:cubicBezTo>
                  <a:cubicBezTo>
                    <a:pt x="2518" y="16984"/>
                    <a:pt x="2647" y="16955"/>
                    <a:pt x="2759" y="16899"/>
                  </a:cubicBezTo>
                  <a:cubicBezTo>
                    <a:pt x="3022" y="17254"/>
                    <a:pt x="3200" y="17517"/>
                    <a:pt x="3377" y="17873"/>
                  </a:cubicBezTo>
                  <a:lnTo>
                    <a:pt x="3022" y="18228"/>
                  </a:lnTo>
                  <a:cubicBezTo>
                    <a:pt x="2581" y="18676"/>
                    <a:pt x="2666" y="19387"/>
                    <a:pt x="3200" y="19742"/>
                  </a:cubicBezTo>
                  <a:lnTo>
                    <a:pt x="5425" y="20986"/>
                  </a:lnTo>
                  <a:cubicBezTo>
                    <a:pt x="5558" y="21085"/>
                    <a:pt x="5716" y="21134"/>
                    <a:pt x="5880" y="21134"/>
                  </a:cubicBezTo>
                  <a:cubicBezTo>
                    <a:pt x="6155" y="21134"/>
                    <a:pt x="6446" y="20996"/>
                    <a:pt x="6669" y="20716"/>
                  </a:cubicBezTo>
                  <a:cubicBezTo>
                    <a:pt x="6932" y="20894"/>
                    <a:pt x="7287" y="21071"/>
                    <a:pt x="7642" y="21249"/>
                  </a:cubicBezTo>
                  <a:lnTo>
                    <a:pt x="7465" y="21782"/>
                  </a:lnTo>
                  <a:cubicBezTo>
                    <a:pt x="7287" y="22408"/>
                    <a:pt x="7735" y="23026"/>
                    <a:pt x="8353" y="23026"/>
                  </a:cubicBezTo>
                  <a:lnTo>
                    <a:pt x="10934" y="23026"/>
                  </a:lnTo>
                  <a:cubicBezTo>
                    <a:pt x="11374" y="23026"/>
                    <a:pt x="11822" y="22671"/>
                    <a:pt x="11907" y="22138"/>
                  </a:cubicBezTo>
                  <a:lnTo>
                    <a:pt x="12974" y="22138"/>
                  </a:lnTo>
                  <a:lnTo>
                    <a:pt x="13151" y="22671"/>
                  </a:lnTo>
                  <a:cubicBezTo>
                    <a:pt x="13215" y="23104"/>
                    <a:pt x="13577" y="23364"/>
                    <a:pt x="13970" y="23364"/>
                  </a:cubicBezTo>
                  <a:cubicBezTo>
                    <a:pt x="14144" y="23364"/>
                    <a:pt x="14324" y="23313"/>
                    <a:pt x="14488" y="23204"/>
                  </a:cubicBezTo>
                  <a:lnTo>
                    <a:pt x="16706" y="21960"/>
                  </a:lnTo>
                  <a:cubicBezTo>
                    <a:pt x="17153" y="21697"/>
                    <a:pt x="17331" y="21164"/>
                    <a:pt x="17153" y="20808"/>
                  </a:cubicBezTo>
                  <a:cubicBezTo>
                    <a:pt x="17416" y="20538"/>
                    <a:pt x="17772" y="20361"/>
                    <a:pt x="18042" y="20183"/>
                  </a:cubicBezTo>
                  <a:lnTo>
                    <a:pt x="18397" y="20538"/>
                  </a:lnTo>
                  <a:cubicBezTo>
                    <a:pt x="18588" y="20732"/>
                    <a:pt x="18845" y="20824"/>
                    <a:pt x="19098" y="20824"/>
                  </a:cubicBezTo>
                  <a:cubicBezTo>
                    <a:pt x="19431" y="20824"/>
                    <a:pt x="19755" y="20664"/>
                    <a:pt x="19904" y="20361"/>
                  </a:cubicBezTo>
                  <a:lnTo>
                    <a:pt x="21241" y="18143"/>
                  </a:lnTo>
                  <a:cubicBezTo>
                    <a:pt x="21419" y="17787"/>
                    <a:pt x="21326" y="17254"/>
                    <a:pt x="20971" y="16899"/>
                  </a:cubicBezTo>
                  <a:cubicBezTo>
                    <a:pt x="21148" y="16629"/>
                    <a:pt x="21326" y="16273"/>
                    <a:pt x="21419" y="15918"/>
                  </a:cubicBezTo>
                  <a:lnTo>
                    <a:pt x="22037" y="16096"/>
                  </a:lnTo>
                  <a:cubicBezTo>
                    <a:pt x="22118" y="16123"/>
                    <a:pt x="22201" y="16135"/>
                    <a:pt x="22284" y="16135"/>
                  </a:cubicBezTo>
                  <a:cubicBezTo>
                    <a:pt x="22746" y="16135"/>
                    <a:pt x="23196" y="15738"/>
                    <a:pt x="23196" y="15207"/>
                  </a:cubicBezTo>
                  <a:lnTo>
                    <a:pt x="23196" y="12634"/>
                  </a:lnTo>
                  <a:cubicBezTo>
                    <a:pt x="23196" y="12186"/>
                    <a:pt x="22840" y="11745"/>
                    <a:pt x="22392" y="11653"/>
                  </a:cubicBezTo>
                  <a:cubicBezTo>
                    <a:pt x="22392" y="11297"/>
                    <a:pt x="22307" y="10942"/>
                    <a:pt x="22307" y="10586"/>
                  </a:cubicBezTo>
                  <a:lnTo>
                    <a:pt x="22392" y="10586"/>
                  </a:lnTo>
                  <a:lnTo>
                    <a:pt x="22840" y="10501"/>
                  </a:lnTo>
                  <a:cubicBezTo>
                    <a:pt x="23459" y="10323"/>
                    <a:pt x="23729" y="9613"/>
                    <a:pt x="23459" y="9079"/>
                  </a:cubicBezTo>
                  <a:lnTo>
                    <a:pt x="23196" y="8724"/>
                  </a:lnTo>
                  <a:lnTo>
                    <a:pt x="22129" y="6855"/>
                  </a:lnTo>
                  <a:cubicBezTo>
                    <a:pt x="22008" y="6554"/>
                    <a:pt x="21722" y="6376"/>
                    <a:pt x="21411" y="6376"/>
                  </a:cubicBezTo>
                  <a:cubicBezTo>
                    <a:pt x="21265" y="6376"/>
                    <a:pt x="21113" y="6415"/>
                    <a:pt x="20971" y="6499"/>
                  </a:cubicBezTo>
                  <a:cubicBezTo>
                    <a:pt x="20885" y="6414"/>
                    <a:pt x="20885" y="6321"/>
                    <a:pt x="20793" y="6236"/>
                  </a:cubicBezTo>
                  <a:cubicBezTo>
                    <a:pt x="20708" y="5966"/>
                    <a:pt x="20530" y="5788"/>
                    <a:pt x="20352" y="5525"/>
                  </a:cubicBezTo>
                  <a:lnTo>
                    <a:pt x="20793" y="5170"/>
                  </a:lnTo>
                  <a:cubicBezTo>
                    <a:pt x="21241" y="4722"/>
                    <a:pt x="21148" y="3926"/>
                    <a:pt x="20615" y="3656"/>
                  </a:cubicBezTo>
                  <a:lnTo>
                    <a:pt x="18397" y="2326"/>
                  </a:lnTo>
                  <a:cubicBezTo>
                    <a:pt x="18247" y="2267"/>
                    <a:pt x="18087" y="2237"/>
                    <a:pt x="17930" y="2237"/>
                  </a:cubicBezTo>
                  <a:cubicBezTo>
                    <a:pt x="17622" y="2237"/>
                    <a:pt x="17328" y="2354"/>
                    <a:pt x="17153" y="2589"/>
                  </a:cubicBezTo>
                  <a:cubicBezTo>
                    <a:pt x="16798" y="2412"/>
                    <a:pt x="16528" y="2234"/>
                    <a:pt x="16172" y="2149"/>
                  </a:cubicBezTo>
                  <a:lnTo>
                    <a:pt x="16265" y="1616"/>
                  </a:lnTo>
                  <a:cubicBezTo>
                    <a:pt x="16443" y="990"/>
                    <a:pt x="15995" y="372"/>
                    <a:pt x="15376" y="372"/>
                  </a:cubicBezTo>
                  <a:lnTo>
                    <a:pt x="12796" y="372"/>
                  </a:lnTo>
                  <a:cubicBezTo>
                    <a:pt x="12355" y="372"/>
                    <a:pt x="11907" y="727"/>
                    <a:pt x="11907" y="1168"/>
                  </a:cubicBezTo>
                  <a:cubicBezTo>
                    <a:pt x="11552" y="1168"/>
                    <a:pt x="11111" y="1260"/>
                    <a:pt x="10756" y="1260"/>
                  </a:cubicBezTo>
                  <a:lnTo>
                    <a:pt x="10663" y="727"/>
                  </a:lnTo>
                  <a:cubicBezTo>
                    <a:pt x="10532" y="265"/>
                    <a:pt x="10109" y="0"/>
                    <a:pt x="9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3"/>
            <p:cNvSpPr/>
            <p:nvPr/>
          </p:nvSpPr>
          <p:spPr>
            <a:xfrm>
              <a:off x="5748875" y="2814925"/>
              <a:ext cx="179875" cy="180050"/>
            </a:xfrm>
            <a:custGeom>
              <a:avLst/>
              <a:gdLst/>
              <a:ahLst/>
              <a:cxnLst/>
              <a:rect l="l" t="t" r="r" b="b"/>
              <a:pathLst>
                <a:path w="7195" h="7202" extrusionOk="0">
                  <a:moveTo>
                    <a:pt x="3640" y="1692"/>
                  </a:moveTo>
                  <a:cubicBezTo>
                    <a:pt x="3996" y="1692"/>
                    <a:pt x="4351" y="1778"/>
                    <a:pt x="4621" y="2048"/>
                  </a:cubicBezTo>
                  <a:cubicBezTo>
                    <a:pt x="5155" y="2311"/>
                    <a:pt x="5510" y="2936"/>
                    <a:pt x="5510" y="3555"/>
                  </a:cubicBezTo>
                  <a:lnTo>
                    <a:pt x="5510" y="3732"/>
                  </a:lnTo>
                  <a:cubicBezTo>
                    <a:pt x="5510" y="3825"/>
                    <a:pt x="5510" y="3910"/>
                    <a:pt x="5418" y="4088"/>
                  </a:cubicBezTo>
                  <a:cubicBezTo>
                    <a:pt x="5418" y="4088"/>
                    <a:pt x="5418" y="4180"/>
                    <a:pt x="5332" y="4266"/>
                  </a:cubicBezTo>
                  <a:cubicBezTo>
                    <a:pt x="5062" y="4976"/>
                    <a:pt x="4444" y="5510"/>
                    <a:pt x="3640" y="5510"/>
                  </a:cubicBezTo>
                  <a:cubicBezTo>
                    <a:pt x="2930" y="5510"/>
                    <a:pt x="2396" y="5154"/>
                    <a:pt x="2041" y="4621"/>
                  </a:cubicBezTo>
                  <a:cubicBezTo>
                    <a:pt x="1956" y="4536"/>
                    <a:pt x="1956" y="4443"/>
                    <a:pt x="1863" y="4266"/>
                  </a:cubicBezTo>
                  <a:cubicBezTo>
                    <a:pt x="1863" y="4266"/>
                    <a:pt x="1778" y="4180"/>
                    <a:pt x="1778" y="4088"/>
                  </a:cubicBezTo>
                  <a:cubicBezTo>
                    <a:pt x="1778" y="3910"/>
                    <a:pt x="1778" y="3825"/>
                    <a:pt x="1686" y="3732"/>
                  </a:cubicBezTo>
                  <a:lnTo>
                    <a:pt x="1686" y="3555"/>
                  </a:lnTo>
                  <a:cubicBezTo>
                    <a:pt x="1686" y="2581"/>
                    <a:pt x="2574" y="1692"/>
                    <a:pt x="3640" y="1692"/>
                  </a:cubicBezTo>
                  <a:close/>
                  <a:moveTo>
                    <a:pt x="3640" y="1"/>
                  </a:moveTo>
                  <a:cubicBezTo>
                    <a:pt x="1600" y="1"/>
                    <a:pt x="1" y="1600"/>
                    <a:pt x="1" y="3555"/>
                  </a:cubicBezTo>
                  <a:lnTo>
                    <a:pt x="1" y="3732"/>
                  </a:lnTo>
                  <a:lnTo>
                    <a:pt x="1" y="4088"/>
                  </a:lnTo>
                  <a:cubicBezTo>
                    <a:pt x="86" y="4180"/>
                    <a:pt x="86" y="4266"/>
                    <a:pt x="86" y="4358"/>
                  </a:cubicBezTo>
                  <a:cubicBezTo>
                    <a:pt x="179" y="4891"/>
                    <a:pt x="442" y="5424"/>
                    <a:pt x="797" y="5865"/>
                  </a:cubicBezTo>
                  <a:cubicBezTo>
                    <a:pt x="1423" y="6668"/>
                    <a:pt x="2489" y="7201"/>
                    <a:pt x="3640" y="7201"/>
                  </a:cubicBezTo>
                  <a:cubicBezTo>
                    <a:pt x="5418" y="7201"/>
                    <a:pt x="6839" y="5957"/>
                    <a:pt x="7195" y="4266"/>
                  </a:cubicBezTo>
                  <a:lnTo>
                    <a:pt x="7195" y="4088"/>
                  </a:lnTo>
                  <a:lnTo>
                    <a:pt x="7195" y="3732"/>
                  </a:lnTo>
                  <a:lnTo>
                    <a:pt x="7195" y="3555"/>
                  </a:lnTo>
                  <a:cubicBezTo>
                    <a:pt x="7195" y="2488"/>
                    <a:pt x="6662" y="1422"/>
                    <a:pt x="5865" y="804"/>
                  </a:cubicBezTo>
                  <a:cubicBezTo>
                    <a:pt x="5240" y="271"/>
                    <a:pt x="4444" y="1"/>
                    <a:pt x="3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3"/>
            <p:cNvSpPr/>
            <p:nvPr/>
          </p:nvSpPr>
          <p:spPr>
            <a:xfrm>
              <a:off x="5884300" y="2763925"/>
              <a:ext cx="37875" cy="35575"/>
            </a:xfrm>
            <a:custGeom>
              <a:avLst/>
              <a:gdLst/>
              <a:ahLst/>
              <a:cxnLst/>
              <a:rect l="l" t="t" r="r" b="b"/>
              <a:pathLst>
                <a:path w="1515" h="1423" extrusionOk="0">
                  <a:moveTo>
                    <a:pt x="711" y="0"/>
                  </a:moveTo>
                  <a:cubicBezTo>
                    <a:pt x="448" y="0"/>
                    <a:pt x="178" y="86"/>
                    <a:pt x="93" y="356"/>
                  </a:cubicBezTo>
                  <a:cubicBezTo>
                    <a:pt x="1" y="441"/>
                    <a:pt x="1" y="619"/>
                    <a:pt x="1" y="711"/>
                  </a:cubicBezTo>
                  <a:cubicBezTo>
                    <a:pt x="1" y="889"/>
                    <a:pt x="93" y="974"/>
                    <a:pt x="93" y="1067"/>
                  </a:cubicBezTo>
                  <a:cubicBezTo>
                    <a:pt x="271" y="1330"/>
                    <a:pt x="448" y="1422"/>
                    <a:pt x="711" y="1422"/>
                  </a:cubicBezTo>
                  <a:cubicBezTo>
                    <a:pt x="982" y="1422"/>
                    <a:pt x="1245" y="1330"/>
                    <a:pt x="1337" y="1067"/>
                  </a:cubicBezTo>
                  <a:cubicBezTo>
                    <a:pt x="1422" y="974"/>
                    <a:pt x="1515" y="889"/>
                    <a:pt x="1515" y="711"/>
                  </a:cubicBezTo>
                  <a:cubicBezTo>
                    <a:pt x="1515" y="534"/>
                    <a:pt x="1422" y="441"/>
                    <a:pt x="1422" y="356"/>
                  </a:cubicBezTo>
                  <a:cubicBezTo>
                    <a:pt x="1245" y="86"/>
                    <a:pt x="982" y="0"/>
                    <a:pt x="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3"/>
            <p:cNvSpPr/>
            <p:nvPr/>
          </p:nvSpPr>
          <p:spPr>
            <a:xfrm>
              <a:off x="5946500" y="2830950"/>
              <a:ext cx="40000" cy="36950"/>
            </a:xfrm>
            <a:custGeom>
              <a:avLst/>
              <a:gdLst/>
              <a:ahLst/>
              <a:cxnLst/>
              <a:rect l="l" t="t" r="r" b="b"/>
              <a:pathLst>
                <a:path w="1600" h="1478" extrusionOk="0">
                  <a:moveTo>
                    <a:pt x="844" y="0"/>
                  </a:moveTo>
                  <a:cubicBezTo>
                    <a:pt x="639" y="0"/>
                    <a:pt x="423" y="95"/>
                    <a:pt x="271" y="248"/>
                  </a:cubicBezTo>
                  <a:cubicBezTo>
                    <a:pt x="0" y="604"/>
                    <a:pt x="0" y="1051"/>
                    <a:pt x="356" y="1314"/>
                  </a:cubicBezTo>
                  <a:cubicBezTo>
                    <a:pt x="469" y="1428"/>
                    <a:pt x="628" y="1477"/>
                    <a:pt x="789" y="1477"/>
                  </a:cubicBezTo>
                  <a:cubicBezTo>
                    <a:pt x="1010" y="1477"/>
                    <a:pt x="1234" y="1382"/>
                    <a:pt x="1337" y="1229"/>
                  </a:cubicBezTo>
                  <a:cubicBezTo>
                    <a:pt x="1600" y="874"/>
                    <a:pt x="1600" y="426"/>
                    <a:pt x="1244" y="163"/>
                  </a:cubicBezTo>
                  <a:cubicBezTo>
                    <a:pt x="1134" y="50"/>
                    <a:pt x="992" y="0"/>
                    <a:pt x="8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3"/>
            <p:cNvSpPr/>
            <p:nvPr/>
          </p:nvSpPr>
          <p:spPr>
            <a:xfrm>
              <a:off x="5953250" y="2923400"/>
              <a:ext cx="40000" cy="36425"/>
            </a:xfrm>
            <a:custGeom>
              <a:avLst/>
              <a:gdLst/>
              <a:ahLst/>
              <a:cxnLst/>
              <a:rect l="l" t="t" r="r" b="b"/>
              <a:pathLst>
                <a:path w="1600" h="1457" extrusionOk="0">
                  <a:moveTo>
                    <a:pt x="791" y="1"/>
                  </a:moveTo>
                  <a:cubicBezTo>
                    <a:pt x="736" y="1"/>
                    <a:pt x="678" y="7"/>
                    <a:pt x="619" y="19"/>
                  </a:cubicBezTo>
                  <a:cubicBezTo>
                    <a:pt x="264" y="104"/>
                    <a:pt x="1" y="460"/>
                    <a:pt x="1" y="908"/>
                  </a:cubicBezTo>
                  <a:cubicBezTo>
                    <a:pt x="75" y="1217"/>
                    <a:pt x="425" y="1457"/>
                    <a:pt x="749" y="1457"/>
                  </a:cubicBezTo>
                  <a:cubicBezTo>
                    <a:pt x="796" y="1457"/>
                    <a:pt x="843" y="1452"/>
                    <a:pt x="889" y="1441"/>
                  </a:cubicBezTo>
                  <a:cubicBezTo>
                    <a:pt x="1330" y="1441"/>
                    <a:pt x="1600" y="993"/>
                    <a:pt x="1508" y="637"/>
                  </a:cubicBezTo>
                  <a:cubicBezTo>
                    <a:pt x="1434" y="255"/>
                    <a:pt x="1156" y="1"/>
                    <a:pt x="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3"/>
            <p:cNvSpPr/>
            <p:nvPr/>
          </p:nvSpPr>
          <p:spPr>
            <a:xfrm>
              <a:off x="5895500" y="2998375"/>
              <a:ext cx="42150" cy="36525"/>
            </a:xfrm>
            <a:custGeom>
              <a:avLst/>
              <a:gdLst/>
              <a:ahLst/>
              <a:cxnLst/>
              <a:rect l="l" t="t" r="r" b="b"/>
              <a:pathLst>
                <a:path w="1686" h="1461" extrusionOk="0">
                  <a:moveTo>
                    <a:pt x="871" y="1"/>
                  </a:moveTo>
                  <a:cubicBezTo>
                    <a:pt x="613" y="1"/>
                    <a:pt x="354" y="159"/>
                    <a:pt x="178" y="397"/>
                  </a:cubicBezTo>
                  <a:cubicBezTo>
                    <a:pt x="0" y="752"/>
                    <a:pt x="178" y="1193"/>
                    <a:pt x="534" y="1370"/>
                  </a:cubicBezTo>
                  <a:cubicBezTo>
                    <a:pt x="622" y="1430"/>
                    <a:pt x="741" y="1460"/>
                    <a:pt x="867" y="1460"/>
                  </a:cubicBezTo>
                  <a:cubicBezTo>
                    <a:pt x="1115" y="1460"/>
                    <a:pt x="1389" y="1343"/>
                    <a:pt x="1507" y="1107"/>
                  </a:cubicBezTo>
                  <a:cubicBezTo>
                    <a:pt x="1685" y="752"/>
                    <a:pt x="1600" y="304"/>
                    <a:pt x="1244" y="126"/>
                  </a:cubicBezTo>
                  <a:cubicBezTo>
                    <a:pt x="1127" y="39"/>
                    <a:pt x="999" y="1"/>
                    <a:pt x="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3"/>
            <p:cNvSpPr/>
            <p:nvPr/>
          </p:nvSpPr>
          <p:spPr>
            <a:xfrm>
              <a:off x="5806650" y="3019900"/>
              <a:ext cx="40000" cy="36675"/>
            </a:xfrm>
            <a:custGeom>
              <a:avLst/>
              <a:gdLst/>
              <a:ahLst/>
              <a:cxnLst/>
              <a:rect l="l" t="t" r="r" b="b"/>
              <a:pathLst>
                <a:path w="1600" h="1467" extrusionOk="0">
                  <a:moveTo>
                    <a:pt x="820" y="0"/>
                  </a:moveTo>
                  <a:cubicBezTo>
                    <a:pt x="723" y="0"/>
                    <a:pt x="625" y="23"/>
                    <a:pt x="533" y="69"/>
                  </a:cubicBezTo>
                  <a:cubicBezTo>
                    <a:pt x="178" y="154"/>
                    <a:pt x="0" y="602"/>
                    <a:pt x="85" y="957"/>
                  </a:cubicBezTo>
                  <a:cubicBezTo>
                    <a:pt x="217" y="1284"/>
                    <a:pt x="447" y="1466"/>
                    <a:pt x="739" y="1466"/>
                  </a:cubicBezTo>
                  <a:cubicBezTo>
                    <a:pt x="841" y="1466"/>
                    <a:pt x="951" y="1444"/>
                    <a:pt x="1066" y="1398"/>
                  </a:cubicBezTo>
                  <a:cubicBezTo>
                    <a:pt x="1422" y="1313"/>
                    <a:pt x="1600" y="865"/>
                    <a:pt x="1507" y="509"/>
                  </a:cubicBezTo>
                  <a:cubicBezTo>
                    <a:pt x="1375" y="183"/>
                    <a:pt x="1099"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3"/>
            <p:cNvSpPr/>
            <p:nvPr/>
          </p:nvSpPr>
          <p:spPr>
            <a:xfrm>
              <a:off x="5724350" y="2978775"/>
              <a:ext cx="40025" cy="36700"/>
            </a:xfrm>
            <a:custGeom>
              <a:avLst/>
              <a:gdLst/>
              <a:ahLst/>
              <a:cxnLst/>
              <a:rect l="l" t="t" r="r" b="b"/>
              <a:pathLst>
                <a:path w="1601" h="1468" extrusionOk="0">
                  <a:moveTo>
                    <a:pt x="799" y="1"/>
                  </a:moveTo>
                  <a:cubicBezTo>
                    <a:pt x="487" y="1"/>
                    <a:pt x="164" y="173"/>
                    <a:pt x="93" y="470"/>
                  </a:cubicBezTo>
                  <a:cubicBezTo>
                    <a:pt x="1" y="647"/>
                    <a:pt x="1" y="825"/>
                    <a:pt x="93" y="1003"/>
                  </a:cubicBezTo>
                  <a:cubicBezTo>
                    <a:pt x="179" y="1181"/>
                    <a:pt x="271" y="1358"/>
                    <a:pt x="534" y="1444"/>
                  </a:cubicBezTo>
                  <a:cubicBezTo>
                    <a:pt x="597" y="1460"/>
                    <a:pt x="662" y="1468"/>
                    <a:pt x="728" y="1468"/>
                  </a:cubicBezTo>
                  <a:cubicBezTo>
                    <a:pt x="1036" y="1468"/>
                    <a:pt x="1352" y="1296"/>
                    <a:pt x="1423" y="1003"/>
                  </a:cubicBezTo>
                  <a:cubicBezTo>
                    <a:pt x="1600" y="647"/>
                    <a:pt x="1423" y="200"/>
                    <a:pt x="1067" y="22"/>
                  </a:cubicBezTo>
                  <a:lnTo>
                    <a:pt x="982" y="22"/>
                  </a:lnTo>
                  <a:cubicBezTo>
                    <a:pt x="923" y="8"/>
                    <a:pt x="861" y="1"/>
                    <a:pt x="7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3"/>
            <p:cNvSpPr/>
            <p:nvPr/>
          </p:nvSpPr>
          <p:spPr>
            <a:xfrm>
              <a:off x="5686675" y="2892700"/>
              <a:ext cx="37700" cy="37925"/>
            </a:xfrm>
            <a:custGeom>
              <a:avLst/>
              <a:gdLst/>
              <a:ahLst/>
              <a:cxnLst/>
              <a:rect l="l" t="t" r="r" b="b"/>
              <a:pathLst>
                <a:path w="1508" h="1517" extrusionOk="0">
                  <a:moveTo>
                    <a:pt x="811" y="0"/>
                  </a:moveTo>
                  <a:cubicBezTo>
                    <a:pt x="687" y="0"/>
                    <a:pt x="559" y="30"/>
                    <a:pt x="442" y="88"/>
                  </a:cubicBezTo>
                  <a:cubicBezTo>
                    <a:pt x="179" y="181"/>
                    <a:pt x="86" y="444"/>
                    <a:pt x="86" y="621"/>
                  </a:cubicBezTo>
                  <a:cubicBezTo>
                    <a:pt x="1" y="714"/>
                    <a:pt x="1" y="799"/>
                    <a:pt x="86" y="977"/>
                  </a:cubicBezTo>
                  <a:cubicBezTo>
                    <a:pt x="86" y="977"/>
                    <a:pt x="86" y="1069"/>
                    <a:pt x="179" y="1155"/>
                  </a:cubicBezTo>
                  <a:lnTo>
                    <a:pt x="179" y="1247"/>
                  </a:lnTo>
                  <a:cubicBezTo>
                    <a:pt x="349" y="1418"/>
                    <a:pt x="559" y="1516"/>
                    <a:pt x="782" y="1516"/>
                  </a:cubicBezTo>
                  <a:cubicBezTo>
                    <a:pt x="903" y="1516"/>
                    <a:pt x="1028" y="1487"/>
                    <a:pt x="1153" y="1425"/>
                  </a:cubicBezTo>
                  <a:cubicBezTo>
                    <a:pt x="1245" y="1332"/>
                    <a:pt x="1245" y="1247"/>
                    <a:pt x="1330" y="1247"/>
                  </a:cubicBezTo>
                  <a:cubicBezTo>
                    <a:pt x="1423" y="1155"/>
                    <a:pt x="1423" y="1069"/>
                    <a:pt x="1508" y="977"/>
                  </a:cubicBezTo>
                  <a:lnTo>
                    <a:pt x="1508" y="621"/>
                  </a:lnTo>
                  <a:cubicBezTo>
                    <a:pt x="1508" y="536"/>
                    <a:pt x="1423" y="444"/>
                    <a:pt x="1423" y="358"/>
                  </a:cubicBezTo>
                  <a:cubicBezTo>
                    <a:pt x="1304" y="120"/>
                    <a:pt x="1064" y="0"/>
                    <a:pt x="8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3"/>
            <p:cNvSpPr/>
            <p:nvPr/>
          </p:nvSpPr>
          <p:spPr>
            <a:xfrm>
              <a:off x="5713350" y="2803900"/>
              <a:ext cx="40000" cy="35975"/>
            </a:xfrm>
            <a:custGeom>
              <a:avLst/>
              <a:gdLst/>
              <a:ahLst/>
              <a:cxnLst/>
              <a:rect l="l" t="t" r="r" b="b"/>
              <a:pathLst>
                <a:path w="1600" h="1439" extrusionOk="0">
                  <a:moveTo>
                    <a:pt x="533" y="1"/>
                  </a:moveTo>
                  <a:cubicBezTo>
                    <a:pt x="263" y="86"/>
                    <a:pt x="86" y="356"/>
                    <a:pt x="86" y="619"/>
                  </a:cubicBezTo>
                  <a:cubicBezTo>
                    <a:pt x="0" y="975"/>
                    <a:pt x="263" y="1422"/>
                    <a:pt x="619" y="1422"/>
                  </a:cubicBezTo>
                  <a:cubicBezTo>
                    <a:pt x="676" y="1433"/>
                    <a:pt x="732" y="1439"/>
                    <a:pt x="786" y="1439"/>
                  </a:cubicBezTo>
                  <a:cubicBezTo>
                    <a:pt x="1153" y="1439"/>
                    <a:pt x="1433" y="1199"/>
                    <a:pt x="1507" y="889"/>
                  </a:cubicBezTo>
                  <a:cubicBezTo>
                    <a:pt x="1600" y="442"/>
                    <a:pt x="1330" y="86"/>
                    <a:pt x="9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3"/>
            <p:cNvSpPr/>
            <p:nvPr/>
          </p:nvSpPr>
          <p:spPr>
            <a:xfrm>
              <a:off x="5791000" y="2752500"/>
              <a:ext cx="37875" cy="36175"/>
            </a:xfrm>
            <a:custGeom>
              <a:avLst/>
              <a:gdLst/>
              <a:ahLst/>
              <a:cxnLst/>
              <a:rect l="l" t="t" r="r" b="b"/>
              <a:pathLst>
                <a:path w="1515" h="1447" extrusionOk="0">
                  <a:moveTo>
                    <a:pt x="793" y="0"/>
                  </a:moveTo>
                  <a:cubicBezTo>
                    <a:pt x="618" y="0"/>
                    <a:pt x="435" y="66"/>
                    <a:pt x="271" y="187"/>
                  </a:cubicBezTo>
                  <a:cubicBezTo>
                    <a:pt x="178" y="280"/>
                    <a:pt x="93" y="457"/>
                    <a:pt x="1" y="720"/>
                  </a:cubicBezTo>
                  <a:cubicBezTo>
                    <a:pt x="1" y="898"/>
                    <a:pt x="93" y="1076"/>
                    <a:pt x="178" y="1168"/>
                  </a:cubicBezTo>
                  <a:cubicBezTo>
                    <a:pt x="323" y="1358"/>
                    <a:pt x="516" y="1447"/>
                    <a:pt x="718" y="1447"/>
                  </a:cubicBezTo>
                  <a:cubicBezTo>
                    <a:pt x="895" y="1447"/>
                    <a:pt x="1079" y="1379"/>
                    <a:pt x="1245" y="1254"/>
                  </a:cubicBezTo>
                  <a:cubicBezTo>
                    <a:pt x="1422" y="1168"/>
                    <a:pt x="1515" y="991"/>
                    <a:pt x="1515" y="813"/>
                  </a:cubicBezTo>
                  <a:cubicBezTo>
                    <a:pt x="1515" y="635"/>
                    <a:pt x="1422" y="365"/>
                    <a:pt x="1337" y="280"/>
                  </a:cubicBezTo>
                  <a:cubicBezTo>
                    <a:pt x="1192" y="89"/>
                    <a:pt x="997" y="0"/>
                    <a:pt x="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3"/>
            <p:cNvSpPr/>
            <p:nvPr/>
          </p:nvSpPr>
          <p:spPr>
            <a:xfrm>
              <a:off x="4689200" y="2786125"/>
              <a:ext cx="411075" cy="410900"/>
            </a:xfrm>
            <a:custGeom>
              <a:avLst/>
              <a:gdLst/>
              <a:ahLst/>
              <a:cxnLst/>
              <a:rect l="l" t="t" r="r" b="b"/>
              <a:pathLst>
                <a:path w="16443" h="16436" extrusionOk="0">
                  <a:moveTo>
                    <a:pt x="8268" y="2219"/>
                  </a:moveTo>
                  <a:cubicBezTo>
                    <a:pt x="9952" y="2219"/>
                    <a:pt x="11466" y="2930"/>
                    <a:pt x="12533" y="4088"/>
                  </a:cubicBezTo>
                  <a:cubicBezTo>
                    <a:pt x="12796" y="4351"/>
                    <a:pt x="13066" y="4621"/>
                    <a:pt x="13243" y="4884"/>
                  </a:cubicBezTo>
                  <a:cubicBezTo>
                    <a:pt x="13329" y="4977"/>
                    <a:pt x="13329" y="5062"/>
                    <a:pt x="13421" y="5240"/>
                  </a:cubicBezTo>
                  <a:cubicBezTo>
                    <a:pt x="13506" y="5332"/>
                    <a:pt x="13599" y="5510"/>
                    <a:pt x="13684" y="5688"/>
                  </a:cubicBezTo>
                  <a:cubicBezTo>
                    <a:pt x="14040" y="6399"/>
                    <a:pt x="14217" y="7287"/>
                    <a:pt x="14217" y="8176"/>
                  </a:cubicBezTo>
                  <a:cubicBezTo>
                    <a:pt x="14217" y="11552"/>
                    <a:pt x="11552" y="14218"/>
                    <a:pt x="8268" y="14218"/>
                  </a:cubicBezTo>
                  <a:cubicBezTo>
                    <a:pt x="6668" y="14218"/>
                    <a:pt x="5154" y="13592"/>
                    <a:pt x="4088" y="12526"/>
                  </a:cubicBezTo>
                  <a:cubicBezTo>
                    <a:pt x="2936" y="11460"/>
                    <a:pt x="2225" y="9953"/>
                    <a:pt x="2225" y="8176"/>
                  </a:cubicBezTo>
                  <a:cubicBezTo>
                    <a:pt x="2225" y="7287"/>
                    <a:pt x="2403" y="6484"/>
                    <a:pt x="2758" y="5773"/>
                  </a:cubicBezTo>
                  <a:lnTo>
                    <a:pt x="3021" y="5240"/>
                  </a:lnTo>
                  <a:cubicBezTo>
                    <a:pt x="3114" y="5062"/>
                    <a:pt x="3199" y="4977"/>
                    <a:pt x="3199" y="4884"/>
                  </a:cubicBezTo>
                  <a:cubicBezTo>
                    <a:pt x="4358" y="3285"/>
                    <a:pt x="6135" y="2219"/>
                    <a:pt x="8268" y="2219"/>
                  </a:cubicBezTo>
                  <a:close/>
                  <a:moveTo>
                    <a:pt x="8268" y="1"/>
                  </a:moveTo>
                  <a:cubicBezTo>
                    <a:pt x="5780" y="1"/>
                    <a:pt x="3555" y="1067"/>
                    <a:pt x="2048" y="2844"/>
                  </a:cubicBezTo>
                  <a:cubicBezTo>
                    <a:pt x="804" y="4266"/>
                    <a:pt x="0" y="6128"/>
                    <a:pt x="0" y="8176"/>
                  </a:cubicBezTo>
                  <a:cubicBezTo>
                    <a:pt x="0" y="12704"/>
                    <a:pt x="3647" y="16436"/>
                    <a:pt x="8268" y="16436"/>
                  </a:cubicBezTo>
                  <a:cubicBezTo>
                    <a:pt x="12796" y="16436"/>
                    <a:pt x="16442" y="12796"/>
                    <a:pt x="16442" y="8261"/>
                  </a:cubicBezTo>
                  <a:lnTo>
                    <a:pt x="16442" y="8176"/>
                  </a:lnTo>
                  <a:cubicBezTo>
                    <a:pt x="16442" y="7109"/>
                    <a:pt x="16264" y="6128"/>
                    <a:pt x="15909" y="5240"/>
                  </a:cubicBezTo>
                  <a:cubicBezTo>
                    <a:pt x="15817" y="5062"/>
                    <a:pt x="15817" y="4977"/>
                    <a:pt x="15731" y="4884"/>
                  </a:cubicBezTo>
                  <a:cubicBezTo>
                    <a:pt x="15284" y="3911"/>
                    <a:pt x="14665" y="2930"/>
                    <a:pt x="13862" y="2219"/>
                  </a:cubicBezTo>
                  <a:lnTo>
                    <a:pt x="13599" y="1956"/>
                  </a:lnTo>
                  <a:cubicBezTo>
                    <a:pt x="12533" y="1067"/>
                    <a:pt x="11196" y="356"/>
                    <a:pt x="9689" y="86"/>
                  </a:cubicBezTo>
                  <a:lnTo>
                    <a:pt x="9334" y="86"/>
                  </a:lnTo>
                  <a:cubicBezTo>
                    <a:pt x="8978" y="1"/>
                    <a:pt x="8623" y="1"/>
                    <a:pt x="8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3"/>
            <p:cNvSpPr/>
            <p:nvPr/>
          </p:nvSpPr>
          <p:spPr>
            <a:xfrm>
              <a:off x="4844700" y="2939325"/>
              <a:ext cx="102200" cy="102200"/>
            </a:xfrm>
            <a:custGeom>
              <a:avLst/>
              <a:gdLst/>
              <a:ahLst/>
              <a:cxnLst/>
              <a:rect l="l" t="t" r="r" b="b"/>
              <a:pathLst>
                <a:path w="4088" h="4088" extrusionOk="0">
                  <a:moveTo>
                    <a:pt x="2048" y="0"/>
                  </a:moveTo>
                  <a:cubicBezTo>
                    <a:pt x="889" y="0"/>
                    <a:pt x="0" y="981"/>
                    <a:pt x="0" y="2048"/>
                  </a:cubicBezTo>
                  <a:cubicBezTo>
                    <a:pt x="0" y="2666"/>
                    <a:pt x="270" y="3199"/>
                    <a:pt x="711" y="3647"/>
                  </a:cubicBezTo>
                  <a:cubicBezTo>
                    <a:pt x="1067" y="3910"/>
                    <a:pt x="1514" y="4088"/>
                    <a:pt x="2048" y="4088"/>
                  </a:cubicBezTo>
                  <a:cubicBezTo>
                    <a:pt x="3114" y="4088"/>
                    <a:pt x="4088" y="3199"/>
                    <a:pt x="4088" y="2048"/>
                  </a:cubicBezTo>
                  <a:cubicBezTo>
                    <a:pt x="4088" y="1600"/>
                    <a:pt x="3910" y="1067"/>
                    <a:pt x="3554" y="711"/>
                  </a:cubicBezTo>
                  <a:cubicBezTo>
                    <a:pt x="3199" y="271"/>
                    <a:pt x="2666" y="0"/>
                    <a:pt x="2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3"/>
            <p:cNvSpPr/>
            <p:nvPr/>
          </p:nvSpPr>
          <p:spPr>
            <a:xfrm>
              <a:off x="4935850" y="2866100"/>
              <a:ext cx="31125" cy="31125"/>
            </a:xfrm>
            <a:custGeom>
              <a:avLst/>
              <a:gdLst/>
              <a:ahLst/>
              <a:cxnLst/>
              <a:rect l="l" t="t" r="r" b="b"/>
              <a:pathLst>
                <a:path w="1245" h="1245" extrusionOk="0">
                  <a:moveTo>
                    <a:pt x="619" y="1"/>
                  </a:moveTo>
                  <a:cubicBezTo>
                    <a:pt x="264" y="1"/>
                    <a:pt x="1" y="264"/>
                    <a:pt x="1" y="619"/>
                  </a:cubicBezTo>
                  <a:cubicBezTo>
                    <a:pt x="1" y="975"/>
                    <a:pt x="264" y="1245"/>
                    <a:pt x="619" y="1245"/>
                  </a:cubicBezTo>
                  <a:cubicBezTo>
                    <a:pt x="975" y="1245"/>
                    <a:pt x="1245" y="975"/>
                    <a:pt x="1245" y="619"/>
                  </a:cubicBezTo>
                  <a:cubicBezTo>
                    <a:pt x="1245" y="264"/>
                    <a:pt x="975" y="1"/>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3"/>
            <p:cNvSpPr/>
            <p:nvPr/>
          </p:nvSpPr>
          <p:spPr>
            <a:xfrm>
              <a:off x="4989175" y="2924975"/>
              <a:ext cx="37700" cy="33100"/>
            </a:xfrm>
            <a:custGeom>
              <a:avLst/>
              <a:gdLst/>
              <a:ahLst/>
              <a:cxnLst/>
              <a:rect l="l" t="t" r="r" b="b"/>
              <a:pathLst>
                <a:path w="1508" h="1324" extrusionOk="0">
                  <a:moveTo>
                    <a:pt x="765" y="0"/>
                  </a:moveTo>
                  <a:cubicBezTo>
                    <a:pt x="642" y="0"/>
                    <a:pt x="530" y="45"/>
                    <a:pt x="441" y="134"/>
                  </a:cubicBezTo>
                  <a:cubicBezTo>
                    <a:pt x="356" y="134"/>
                    <a:pt x="263" y="219"/>
                    <a:pt x="263" y="219"/>
                  </a:cubicBezTo>
                  <a:cubicBezTo>
                    <a:pt x="0" y="489"/>
                    <a:pt x="86" y="930"/>
                    <a:pt x="356" y="1200"/>
                  </a:cubicBezTo>
                  <a:cubicBezTo>
                    <a:pt x="474" y="1280"/>
                    <a:pt x="629" y="1324"/>
                    <a:pt x="780" y="1324"/>
                  </a:cubicBezTo>
                  <a:cubicBezTo>
                    <a:pt x="966" y="1324"/>
                    <a:pt x="1146" y="1257"/>
                    <a:pt x="1244" y="1108"/>
                  </a:cubicBezTo>
                  <a:cubicBezTo>
                    <a:pt x="1507" y="845"/>
                    <a:pt x="1507" y="397"/>
                    <a:pt x="1152" y="134"/>
                  </a:cubicBezTo>
                  <a:cubicBezTo>
                    <a:pt x="1020" y="45"/>
                    <a:pt x="887" y="0"/>
                    <a:pt x="7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3"/>
            <p:cNvSpPr/>
            <p:nvPr/>
          </p:nvSpPr>
          <p:spPr>
            <a:xfrm>
              <a:off x="4995750" y="3007825"/>
              <a:ext cx="35575" cy="33700"/>
            </a:xfrm>
            <a:custGeom>
              <a:avLst/>
              <a:gdLst/>
              <a:ahLst/>
              <a:cxnLst/>
              <a:rect l="l" t="t" r="r" b="b"/>
              <a:pathLst>
                <a:path w="1423" h="1348" extrusionOk="0">
                  <a:moveTo>
                    <a:pt x="764" y="0"/>
                  </a:moveTo>
                  <a:cubicBezTo>
                    <a:pt x="720" y="0"/>
                    <a:pt x="674" y="6"/>
                    <a:pt x="626" y="19"/>
                  </a:cubicBezTo>
                  <a:cubicBezTo>
                    <a:pt x="271" y="104"/>
                    <a:pt x="0" y="459"/>
                    <a:pt x="93" y="815"/>
                  </a:cubicBezTo>
                  <a:cubicBezTo>
                    <a:pt x="93" y="1170"/>
                    <a:pt x="448" y="1348"/>
                    <a:pt x="804" y="1348"/>
                  </a:cubicBezTo>
                  <a:cubicBezTo>
                    <a:pt x="1159" y="1263"/>
                    <a:pt x="1422" y="907"/>
                    <a:pt x="1337" y="552"/>
                  </a:cubicBezTo>
                  <a:cubicBezTo>
                    <a:pt x="1257" y="244"/>
                    <a:pt x="1049" y="0"/>
                    <a:pt x="7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3"/>
            <p:cNvSpPr/>
            <p:nvPr/>
          </p:nvSpPr>
          <p:spPr>
            <a:xfrm>
              <a:off x="4944750" y="3074850"/>
              <a:ext cx="37700" cy="32975"/>
            </a:xfrm>
            <a:custGeom>
              <a:avLst/>
              <a:gdLst/>
              <a:ahLst/>
              <a:cxnLst/>
              <a:rect l="l" t="t" r="r" b="b"/>
              <a:pathLst>
                <a:path w="1508" h="1319" extrusionOk="0">
                  <a:moveTo>
                    <a:pt x="759" y="1"/>
                  </a:moveTo>
                  <a:cubicBezTo>
                    <a:pt x="534" y="1"/>
                    <a:pt x="297" y="121"/>
                    <a:pt x="178" y="359"/>
                  </a:cubicBezTo>
                  <a:cubicBezTo>
                    <a:pt x="0" y="622"/>
                    <a:pt x="86" y="1069"/>
                    <a:pt x="441" y="1247"/>
                  </a:cubicBezTo>
                  <a:cubicBezTo>
                    <a:pt x="540" y="1297"/>
                    <a:pt x="639" y="1319"/>
                    <a:pt x="734" y="1319"/>
                  </a:cubicBezTo>
                  <a:cubicBezTo>
                    <a:pt x="981" y="1319"/>
                    <a:pt x="1201" y="1172"/>
                    <a:pt x="1330" y="977"/>
                  </a:cubicBezTo>
                  <a:cubicBezTo>
                    <a:pt x="1507" y="622"/>
                    <a:pt x="1422" y="266"/>
                    <a:pt x="1067" y="88"/>
                  </a:cubicBezTo>
                  <a:cubicBezTo>
                    <a:pt x="977" y="30"/>
                    <a:pt x="869" y="1"/>
                    <a:pt x="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3"/>
            <p:cNvSpPr/>
            <p:nvPr/>
          </p:nvSpPr>
          <p:spPr>
            <a:xfrm>
              <a:off x="4864775" y="3094275"/>
              <a:ext cx="37700" cy="32275"/>
            </a:xfrm>
            <a:custGeom>
              <a:avLst/>
              <a:gdLst/>
              <a:ahLst/>
              <a:cxnLst/>
              <a:rect l="l" t="t" r="r" b="b"/>
              <a:pathLst>
                <a:path w="1508" h="1291" extrusionOk="0">
                  <a:moveTo>
                    <a:pt x="716" y="1"/>
                  </a:moveTo>
                  <a:cubicBezTo>
                    <a:pt x="656" y="1"/>
                    <a:pt x="595" y="8"/>
                    <a:pt x="534" y="22"/>
                  </a:cubicBezTo>
                  <a:cubicBezTo>
                    <a:pt x="178" y="115"/>
                    <a:pt x="1" y="555"/>
                    <a:pt x="178" y="826"/>
                  </a:cubicBezTo>
                  <a:cubicBezTo>
                    <a:pt x="249" y="1118"/>
                    <a:pt x="502" y="1291"/>
                    <a:pt x="788" y="1291"/>
                  </a:cubicBezTo>
                  <a:cubicBezTo>
                    <a:pt x="849" y="1291"/>
                    <a:pt x="912" y="1283"/>
                    <a:pt x="974" y="1266"/>
                  </a:cubicBezTo>
                  <a:cubicBezTo>
                    <a:pt x="1330" y="1089"/>
                    <a:pt x="1508" y="733"/>
                    <a:pt x="1330" y="378"/>
                  </a:cubicBezTo>
                  <a:cubicBezTo>
                    <a:pt x="1259" y="160"/>
                    <a:pt x="1003" y="1"/>
                    <a:pt x="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33"/>
            <p:cNvSpPr/>
            <p:nvPr/>
          </p:nvSpPr>
          <p:spPr>
            <a:xfrm>
              <a:off x="4791375" y="3056550"/>
              <a:ext cx="35575" cy="32475"/>
            </a:xfrm>
            <a:custGeom>
              <a:avLst/>
              <a:gdLst/>
              <a:ahLst/>
              <a:cxnLst/>
              <a:rect l="l" t="t" r="r" b="b"/>
              <a:pathLst>
                <a:path w="1423" h="1299" extrusionOk="0">
                  <a:moveTo>
                    <a:pt x="795" y="0"/>
                  </a:moveTo>
                  <a:cubicBezTo>
                    <a:pt x="506" y="0"/>
                    <a:pt x="240" y="172"/>
                    <a:pt x="93" y="465"/>
                  </a:cubicBezTo>
                  <a:cubicBezTo>
                    <a:pt x="1" y="735"/>
                    <a:pt x="178" y="1091"/>
                    <a:pt x="449" y="1268"/>
                  </a:cubicBezTo>
                  <a:lnTo>
                    <a:pt x="534" y="1268"/>
                  </a:lnTo>
                  <a:cubicBezTo>
                    <a:pt x="597" y="1288"/>
                    <a:pt x="670" y="1299"/>
                    <a:pt x="745" y="1299"/>
                  </a:cubicBezTo>
                  <a:cubicBezTo>
                    <a:pt x="991" y="1299"/>
                    <a:pt x="1266" y="1185"/>
                    <a:pt x="1337" y="913"/>
                  </a:cubicBezTo>
                  <a:cubicBezTo>
                    <a:pt x="1422" y="735"/>
                    <a:pt x="1422" y="557"/>
                    <a:pt x="1337" y="380"/>
                  </a:cubicBezTo>
                  <a:cubicBezTo>
                    <a:pt x="1245" y="287"/>
                    <a:pt x="1159" y="110"/>
                    <a:pt x="982" y="24"/>
                  </a:cubicBezTo>
                  <a:cubicBezTo>
                    <a:pt x="919" y="8"/>
                    <a:pt x="856" y="0"/>
                    <a:pt x="7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33"/>
            <p:cNvSpPr/>
            <p:nvPr/>
          </p:nvSpPr>
          <p:spPr>
            <a:xfrm>
              <a:off x="4758150" y="2981450"/>
              <a:ext cx="37700" cy="31325"/>
            </a:xfrm>
            <a:custGeom>
              <a:avLst/>
              <a:gdLst/>
              <a:ahLst/>
              <a:cxnLst/>
              <a:rect l="l" t="t" r="r" b="b"/>
              <a:pathLst>
                <a:path w="1508" h="1253" extrusionOk="0">
                  <a:moveTo>
                    <a:pt x="771" y="1"/>
                  </a:moveTo>
                  <a:cubicBezTo>
                    <a:pt x="652" y="1"/>
                    <a:pt x="536" y="30"/>
                    <a:pt x="441" y="93"/>
                  </a:cubicBezTo>
                  <a:cubicBezTo>
                    <a:pt x="86" y="270"/>
                    <a:pt x="0" y="626"/>
                    <a:pt x="178" y="981"/>
                  </a:cubicBezTo>
                  <a:cubicBezTo>
                    <a:pt x="293" y="1155"/>
                    <a:pt x="480" y="1252"/>
                    <a:pt x="694" y="1252"/>
                  </a:cubicBezTo>
                  <a:cubicBezTo>
                    <a:pt x="813" y="1252"/>
                    <a:pt x="940" y="1222"/>
                    <a:pt x="1067" y="1159"/>
                  </a:cubicBezTo>
                  <a:cubicBezTo>
                    <a:pt x="1422" y="981"/>
                    <a:pt x="1507" y="626"/>
                    <a:pt x="1330" y="270"/>
                  </a:cubicBezTo>
                  <a:cubicBezTo>
                    <a:pt x="1215" y="100"/>
                    <a:pt x="989" y="1"/>
                    <a:pt x="7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3"/>
            <p:cNvSpPr/>
            <p:nvPr/>
          </p:nvSpPr>
          <p:spPr>
            <a:xfrm>
              <a:off x="4782500" y="2901650"/>
              <a:ext cx="33425" cy="33250"/>
            </a:xfrm>
            <a:custGeom>
              <a:avLst/>
              <a:gdLst/>
              <a:ahLst/>
              <a:cxnLst/>
              <a:rect l="l" t="t" r="r" b="b"/>
              <a:pathLst>
                <a:path w="1337" h="1330" extrusionOk="0">
                  <a:moveTo>
                    <a:pt x="804" y="0"/>
                  </a:moveTo>
                  <a:cubicBezTo>
                    <a:pt x="533" y="0"/>
                    <a:pt x="356" y="86"/>
                    <a:pt x="178" y="263"/>
                  </a:cubicBezTo>
                  <a:cubicBezTo>
                    <a:pt x="93" y="356"/>
                    <a:pt x="93" y="441"/>
                    <a:pt x="93" y="534"/>
                  </a:cubicBezTo>
                  <a:lnTo>
                    <a:pt x="93" y="619"/>
                  </a:lnTo>
                  <a:cubicBezTo>
                    <a:pt x="0" y="797"/>
                    <a:pt x="93" y="974"/>
                    <a:pt x="270" y="1152"/>
                  </a:cubicBezTo>
                  <a:cubicBezTo>
                    <a:pt x="356" y="1244"/>
                    <a:pt x="448" y="1244"/>
                    <a:pt x="626" y="1330"/>
                  </a:cubicBezTo>
                  <a:cubicBezTo>
                    <a:pt x="804" y="1330"/>
                    <a:pt x="981" y="1244"/>
                    <a:pt x="1159" y="1152"/>
                  </a:cubicBezTo>
                  <a:cubicBezTo>
                    <a:pt x="1244" y="974"/>
                    <a:pt x="1337" y="889"/>
                    <a:pt x="1337" y="797"/>
                  </a:cubicBezTo>
                  <a:lnTo>
                    <a:pt x="1337" y="619"/>
                  </a:lnTo>
                  <a:cubicBezTo>
                    <a:pt x="1337" y="441"/>
                    <a:pt x="1337" y="356"/>
                    <a:pt x="1244" y="263"/>
                  </a:cubicBezTo>
                  <a:cubicBezTo>
                    <a:pt x="1159" y="86"/>
                    <a:pt x="981" y="0"/>
                    <a:pt x="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3"/>
            <p:cNvSpPr/>
            <p:nvPr/>
          </p:nvSpPr>
          <p:spPr>
            <a:xfrm>
              <a:off x="4851450" y="2856275"/>
              <a:ext cx="35575" cy="32300"/>
            </a:xfrm>
            <a:custGeom>
              <a:avLst/>
              <a:gdLst/>
              <a:ahLst/>
              <a:cxnLst/>
              <a:rect l="l" t="t" r="r" b="b"/>
              <a:pathLst>
                <a:path w="1423" h="1292" extrusionOk="0">
                  <a:moveTo>
                    <a:pt x="698" y="0"/>
                  </a:moveTo>
                  <a:cubicBezTo>
                    <a:pt x="540" y="0"/>
                    <a:pt x="384" y="44"/>
                    <a:pt x="263" y="124"/>
                  </a:cubicBezTo>
                  <a:cubicBezTo>
                    <a:pt x="0" y="394"/>
                    <a:pt x="0" y="749"/>
                    <a:pt x="178" y="1012"/>
                  </a:cubicBezTo>
                  <a:cubicBezTo>
                    <a:pt x="320" y="1203"/>
                    <a:pt x="514" y="1292"/>
                    <a:pt x="705" y="1292"/>
                  </a:cubicBezTo>
                  <a:cubicBezTo>
                    <a:pt x="869" y="1292"/>
                    <a:pt x="1030" y="1226"/>
                    <a:pt x="1152" y="1105"/>
                  </a:cubicBezTo>
                  <a:cubicBezTo>
                    <a:pt x="1422" y="927"/>
                    <a:pt x="1422" y="479"/>
                    <a:pt x="1244" y="216"/>
                  </a:cubicBezTo>
                  <a:cubicBezTo>
                    <a:pt x="1095" y="6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3"/>
            <p:cNvSpPr/>
            <p:nvPr/>
          </p:nvSpPr>
          <p:spPr>
            <a:xfrm>
              <a:off x="4740375" y="2226350"/>
              <a:ext cx="884150" cy="568700"/>
            </a:xfrm>
            <a:custGeom>
              <a:avLst/>
              <a:gdLst/>
              <a:ahLst/>
              <a:cxnLst/>
              <a:rect l="l" t="t" r="r" b="b"/>
              <a:pathLst>
                <a:path w="35366" h="22748" extrusionOk="0">
                  <a:moveTo>
                    <a:pt x="29678" y="10748"/>
                  </a:moveTo>
                  <a:lnTo>
                    <a:pt x="30119" y="13414"/>
                  </a:lnTo>
                  <a:lnTo>
                    <a:pt x="30034" y="13592"/>
                  </a:lnTo>
                  <a:cubicBezTo>
                    <a:pt x="29586" y="13236"/>
                    <a:pt x="29230" y="12881"/>
                    <a:pt x="28967" y="12525"/>
                  </a:cubicBezTo>
                  <a:cubicBezTo>
                    <a:pt x="28612" y="11992"/>
                    <a:pt x="28520" y="11459"/>
                    <a:pt x="28697" y="11104"/>
                  </a:cubicBezTo>
                  <a:cubicBezTo>
                    <a:pt x="28875" y="10926"/>
                    <a:pt x="29230" y="10748"/>
                    <a:pt x="29678" y="10748"/>
                  </a:cubicBezTo>
                  <a:close/>
                  <a:moveTo>
                    <a:pt x="30119" y="10748"/>
                  </a:moveTo>
                  <a:cubicBezTo>
                    <a:pt x="30745" y="10926"/>
                    <a:pt x="31633" y="11196"/>
                    <a:pt x="32344" y="11637"/>
                  </a:cubicBezTo>
                  <a:cubicBezTo>
                    <a:pt x="33318" y="12262"/>
                    <a:pt x="34029" y="12973"/>
                    <a:pt x="34384" y="13592"/>
                  </a:cubicBezTo>
                  <a:lnTo>
                    <a:pt x="31185" y="14125"/>
                  </a:lnTo>
                  <a:lnTo>
                    <a:pt x="30567" y="13506"/>
                  </a:lnTo>
                  <a:lnTo>
                    <a:pt x="30119" y="10748"/>
                  </a:lnTo>
                  <a:close/>
                  <a:moveTo>
                    <a:pt x="34562" y="13947"/>
                  </a:moveTo>
                  <a:cubicBezTo>
                    <a:pt x="34654" y="14217"/>
                    <a:pt x="34654" y="14480"/>
                    <a:pt x="34476" y="14658"/>
                  </a:cubicBezTo>
                  <a:cubicBezTo>
                    <a:pt x="34384" y="14928"/>
                    <a:pt x="34029" y="15106"/>
                    <a:pt x="33496" y="15106"/>
                  </a:cubicBezTo>
                  <a:cubicBezTo>
                    <a:pt x="32877" y="15106"/>
                    <a:pt x="32074" y="14836"/>
                    <a:pt x="31278" y="14480"/>
                  </a:cubicBezTo>
                  <a:lnTo>
                    <a:pt x="34562" y="13947"/>
                  </a:lnTo>
                  <a:close/>
                  <a:moveTo>
                    <a:pt x="27368" y="14836"/>
                  </a:moveTo>
                  <a:lnTo>
                    <a:pt x="27368" y="15106"/>
                  </a:lnTo>
                  <a:lnTo>
                    <a:pt x="27368" y="15461"/>
                  </a:lnTo>
                  <a:lnTo>
                    <a:pt x="22214" y="15461"/>
                  </a:lnTo>
                  <a:lnTo>
                    <a:pt x="22214" y="15106"/>
                  </a:lnTo>
                  <a:lnTo>
                    <a:pt x="22214" y="14836"/>
                  </a:lnTo>
                  <a:close/>
                  <a:moveTo>
                    <a:pt x="27368" y="16080"/>
                  </a:moveTo>
                  <a:lnTo>
                    <a:pt x="27368" y="16705"/>
                  </a:lnTo>
                  <a:lnTo>
                    <a:pt x="22214" y="16705"/>
                  </a:lnTo>
                  <a:lnTo>
                    <a:pt x="22214" y="16080"/>
                  </a:lnTo>
                  <a:close/>
                  <a:moveTo>
                    <a:pt x="27368" y="17416"/>
                  </a:moveTo>
                  <a:lnTo>
                    <a:pt x="27368" y="18034"/>
                  </a:lnTo>
                  <a:lnTo>
                    <a:pt x="22214" y="18034"/>
                  </a:lnTo>
                  <a:lnTo>
                    <a:pt x="22214" y="17416"/>
                  </a:lnTo>
                  <a:close/>
                  <a:moveTo>
                    <a:pt x="15191" y="0"/>
                  </a:moveTo>
                  <a:lnTo>
                    <a:pt x="15191" y="4443"/>
                  </a:lnTo>
                  <a:lnTo>
                    <a:pt x="14836" y="4443"/>
                  </a:lnTo>
                  <a:lnTo>
                    <a:pt x="14836" y="11459"/>
                  </a:lnTo>
                  <a:lnTo>
                    <a:pt x="15191" y="11459"/>
                  </a:lnTo>
                  <a:lnTo>
                    <a:pt x="15191" y="13506"/>
                  </a:lnTo>
                  <a:cubicBezTo>
                    <a:pt x="10926" y="13592"/>
                    <a:pt x="6931" y="13684"/>
                    <a:pt x="3640" y="13684"/>
                  </a:cubicBezTo>
                  <a:cubicBezTo>
                    <a:pt x="2489" y="13769"/>
                    <a:pt x="1508" y="14303"/>
                    <a:pt x="797" y="15106"/>
                  </a:cubicBezTo>
                  <a:cubicBezTo>
                    <a:pt x="534" y="15461"/>
                    <a:pt x="264" y="15902"/>
                    <a:pt x="86" y="16435"/>
                  </a:cubicBezTo>
                  <a:lnTo>
                    <a:pt x="1685" y="16435"/>
                  </a:lnTo>
                  <a:cubicBezTo>
                    <a:pt x="2041" y="16435"/>
                    <a:pt x="2396" y="16705"/>
                    <a:pt x="2396" y="17061"/>
                  </a:cubicBezTo>
                  <a:cubicBezTo>
                    <a:pt x="2396" y="17238"/>
                    <a:pt x="2311" y="17416"/>
                    <a:pt x="2218" y="17501"/>
                  </a:cubicBezTo>
                  <a:cubicBezTo>
                    <a:pt x="2041" y="17594"/>
                    <a:pt x="1863" y="17679"/>
                    <a:pt x="1685" y="17679"/>
                  </a:cubicBezTo>
                  <a:lnTo>
                    <a:pt x="1" y="17679"/>
                  </a:lnTo>
                  <a:lnTo>
                    <a:pt x="1" y="18212"/>
                  </a:lnTo>
                  <a:lnTo>
                    <a:pt x="1685" y="18212"/>
                  </a:lnTo>
                  <a:cubicBezTo>
                    <a:pt x="2041" y="18212"/>
                    <a:pt x="2396" y="18568"/>
                    <a:pt x="2396" y="18923"/>
                  </a:cubicBezTo>
                  <a:cubicBezTo>
                    <a:pt x="2396" y="19101"/>
                    <a:pt x="2311" y="19193"/>
                    <a:pt x="2218" y="19371"/>
                  </a:cubicBezTo>
                  <a:cubicBezTo>
                    <a:pt x="2041" y="19456"/>
                    <a:pt x="1863" y="19549"/>
                    <a:pt x="1685" y="19549"/>
                  </a:cubicBezTo>
                  <a:lnTo>
                    <a:pt x="1" y="19549"/>
                  </a:lnTo>
                  <a:lnTo>
                    <a:pt x="1" y="20082"/>
                  </a:lnTo>
                  <a:lnTo>
                    <a:pt x="1685" y="20082"/>
                  </a:lnTo>
                  <a:cubicBezTo>
                    <a:pt x="2041" y="20082"/>
                    <a:pt x="2396" y="20345"/>
                    <a:pt x="2396" y="20700"/>
                  </a:cubicBezTo>
                  <a:cubicBezTo>
                    <a:pt x="2396" y="20878"/>
                    <a:pt x="2311" y="21056"/>
                    <a:pt x="2218" y="21148"/>
                  </a:cubicBezTo>
                  <a:cubicBezTo>
                    <a:pt x="2041" y="21326"/>
                    <a:pt x="1863" y="21326"/>
                    <a:pt x="1685" y="21326"/>
                  </a:cubicBezTo>
                  <a:lnTo>
                    <a:pt x="1" y="21326"/>
                  </a:lnTo>
                  <a:lnTo>
                    <a:pt x="1" y="21944"/>
                  </a:lnTo>
                  <a:lnTo>
                    <a:pt x="1685" y="21944"/>
                  </a:lnTo>
                  <a:cubicBezTo>
                    <a:pt x="2041" y="21944"/>
                    <a:pt x="2396" y="22214"/>
                    <a:pt x="2396" y="22570"/>
                  </a:cubicBezTo>
                  <a:cubicBezTo>
                    <a:pt x="2396" y="22626"/>
                    <a:pt x="2396" y="22686"/>
                    <a:pt x="2371" y="22720"/>
                  </a:cubicBezTo>
                  <a:lnTo>
                    <a:pt x="2371" y="22720"/>
                  </a:lnTo>
                  <a:cubicBezTo>
                    <a:pt x="3509" y="22202"/>
                    <a:pt x="4824" y="21859"/>
                    <a:pt x="6221" y="21859"/>
                  </a:cubicBezTo>
                  <a:cubicBezTo>
                    <a:pt x="6661" y="21859"/>
                    <a:pt x="7109" y="21944"/>
                    <a:pt x="7550" y="22037"/>
                  </a:cubicBezTo>
                  <a:lnTo>
                    <a:pt x="8794" y="19371"/>
                  </a:lnTo>
                  <a:lnTo>
                    <a:pt x="21411" y="19371"/>
                  </a:lnTo>
                  <a:lnTo>
                    <a:pt x="23188" y="21326"/>
                  </a:lnTo>
                  <a:lnTo>
                    <a:pt x="29323" y="21326"/>
                  </a:lnTo>
                  <a:lnTo>
                    <a:pt x="31363" y="16080"/>
                  </a:lnTo>
                  <a:lnTo>
                    <a:pt x="30474" y="15191"/>
                  </a:lnTo>
                  <a:lnTo>
                    <a:pt x="30922" y="14658"/>
                  </a:lnTo>
                  <a:cubicBezTo>
                    <a:pt x="31811" y="15191"/>
                    <a:pt x="32785" y="15461"/>
                    <a:pt x="33496" y="15461"/>
                  </a:cubicBezTo>
                  <a:cubicBezTo>
                    <a:pt x="34121" y="15461"/>
                    <a:pt x="34562" y="15284"/>
                    <a:pt x="34832" y="14928"/>
                  </a:cubicBezTo>
                  <a:cubicBezTo>
                    <a:pt x="35365" y="14040"/>
                    <a:pt x="34384" y="12440"/>
                    <a:pt x="32607" y="11374"/>
                  </a:cubicBezTo>
                  <a:cubicBezTo>
                    <a:pt x="31541" y="10748"/>
                    <a:pt x="30474" y="10393"/>
                    <a:pt x="29678" y="10393"/>
                  </a:cubicBezTo>
                  <a:cubicBezTo>
                    <a:pt x="29053" y="10393"/>
                    <a:pt x="28612" y="10571"/>
                    <a:pt x="28342" y="10926"/>
                  </a:cubicBezTo>
                  <a:cubicBezTo>
                    <a:pt x="28079" y="11374"/>
                    <a:pt x="28164" y="11992"/>
                    <a:pt x="28612" y="12703"/>
                  </a:cubicBezTo>
                  <a:cubicBezTo>
                    <a:pt x="28875" y="13151"/>
                    <a:pt x="29323" y="13506"/>
                    <a:pt x="29764" y="13862"/>
                  </a:cubicBezTo>
                  <a:lnTo>
                    <a:pt x="29501" y="14217"/>
                  </a:lnTo>
                  <a:lnTo>
                    <a:pt x="28612" y="13236"/>
                  </a:lnTo>
                  <a:cubicBezTo>
                    <a:pt x="26032" y="13329"/>
                    <a:pt x="23366" y="13329"/>
                    <a:pt x="20793" y="13414"/>
                  </a:cubicBezTo>
                  <a:lnTo>
                    <a:pt x="19279" y="13414"/>
                  </a:lnTo>
                  <a:cubicBezTo>
                    <a:pt x="18390" y="13414"/>
                    <a:pt x="17594" y="13506"/>
                    <a:pt x="16705" y="13506"/>
                  </a:cubicBezTo>
                  <a:lnTo>
                    <a:pt x="16705" y="11459"/>
                  </a:lnTo>
                  <a:lnTo>
                    <a:pt x="17061" y="11459"/>
                  </a:lnTo>
                  <a:lnTo>
                    <a:pt x="17061" y="4443"/>
                  </a:lnTo>
                  <a:lnTo>
                    <a:pt x="16705" y="4443"/>
                  </a:lnTo>
                  <a:lnTo>
                    <a:pt x="16705" y="0"/>
                  </a:lnTo>
                  <a:close/>
                  <a:moveTo>
                    <a:pt x="2371" y="22720"/>
                  </a:moveTo>
                  <a:cubicBezTo>
                    <a:pt x="2351" y="22729"/>
                    <a:pt x="2331" y="22738"/>
                    <a:pt x="2311" y="22747"/>
                  </a:cubicBezTo>
                  <a:cubicBezTo>
                    <a:pt x="2340" y="22747"/>
                    <a:pt x="2359" y="22737"/>
                    <a:pt x="2371" y="227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CasellaDiTesto 2">
            <a:extLst>
              <a:ext uri="{FF2B5EF4-FFF2-40B4-BE49-F238E27FC236}">
                <a16:creationId xmlns:a16="http://schemas.microsoft.com/office/drawing/2014/main" id="{845DCE7E-207E-C8BC-67A3-D1F2A03DFF8F}"/>
              </a:ext>
            </a:extLst>
          </p:cNvPr>
          <p:cNvSpPr txBox="1"/>
          <p:nvPr/>
        </p:nvSpPr>
        <p:spPr>
          <a:xfrm>
            <a:off x="2378734" y="322841"/>
            <a:ext cx="4757468" cy="4832092"/>
          </a:xfrm>
          <a:prstGeom prst="rect">
            <a:avLst/>
          </a:prstGeom>
          <a:noFill/>
        </p:spPr>
        <p:txBody>
          <a:bodyPr wrap="square">
            <a:spAutoFit/>
          </a:bodyPr>
          <a:lstStyle/>
          <a:p>
            <a:pPr algn="l"/>
            <a:r>
              <a:rPr lang="en-US" sz="1400" b="0" i="0" u="none" strike="noStrike" baseline="0" dirty="0">
                <a:latin typeface="CMR10"/>
              </a:rPr>
              <a:t>[1] Ball et al. Is </a:t>
            </a:r>
            <a:r>
              <a:rPr lang="en-US" sz="1400" b="0" i="0" u="none" strike="noStrike" baseline="0" dirty="0" err="1">
                <a:latin typeface="CMR10"/>
              </a:rPr>
              <a:t>u.s.</a:t>
            </a:r>
            <a:r>
              <a:rPr lang="en-US" sz="1400" b="0" i="0" u="none" strike="noStrike" baseline="0" dirty="0">
                <a:latin typeface="CMR10"/>
              </a:rPr>
              <a:t> agricultural productivity growth slowing? </a:t>
            </a:r>
            <a:r>
              <a:rPr lang="en-US" sz="1400" b="0" i="0" u="none" strike="noStrike" baseline="0" dirty="0">
                <a:latin typeface="CMTI10"/>
              </a:rPr>
              <a:t>Applied Economic Perspectives</a:t>
            </a:r>
          </a:p>
          <a:p>
            <a:pPr algn="l"/>
            <a:r>
              <a:rPr lang="en-US" sz="1400" b="0" i="0" u="none" strike="noStrike" baseline="0" dirty="0">
                <a:latin typeface="CMTI10"/>
              </a:rPr>
              <a:t>and Policy</a:t>
            </a:r>
            <a:r>
              <a:rPr lang="en-US" sz="1400" b="0" i="0" u="none" strike="noStrike" baseline="0" dirty="0">
                <a:latin typeface="CMR10"/>
              </a:rPr>
              <a:t>, 35(3):435–450, 2013.</a:t>
            </a:r>
          </a:p>
          <a:p>
            <a:pPr algn="l"/>
            <a:r>
              <a:rPr lang="en-US" sz="1400" b="0" i="0" u="none" strike="noStrike" baseline="0" dirty="0">
                <a:latin typeface="CMR10"/>
              </a:rPr>
              <a:t>[2] United States Census Bureau.</a:t>
            </a:r>
          </a:p>
          <a:p>
            <a:pPr algn="l"/>
            <a:r>
              <a:rPr lang="en-US" sz="1400" b="0" i="0" u="none" strike="noStrike" baseline="0" dirty="0">
                <a:latin typeface="CMR10"/>
              </a:rPr>
              <a:t>[3] Agricultural Productivity in the U.S.</a:t>
            </a:r>
          </a:p>
          <a:p>
            <a:pPr algn="l"/>
            <a:r>
              <a:rPr lang="en-US" sz="1400" b="0" i="0" u="none" strike="noStrike" baseline="0" dirty="0">
                <a:latin typeface="CMR10"/>
              </a:rPr>
              <a:t>[4] United States Department of Agriculture. The quick stats database, Apr. 2019.</a:t>
            </a:r>
          </a:p>
          <a:p>
            <a:pPr algn="l"/>
            <a:r>
              <a:rPr lang="en-US" sz="1400" b="0" i="0" u="none" strike="noStrike" baseline="0" dirty="0">
                <a:latin typeface="CMR10"/>
              </a:rPr>
              <a:t>[5] Wang et al. Public </a:t>
            </a:r>
            <a:r>
              <a:rPr lang="en-US" sz="1400" b="0" i="0" u="none" strike="noStrike" baseline="0" dirty="0" err="1">
                <a:latin typeface="CMR10"/>
              </a:rPr>
              <a:t>r&amp;d</a:t>
            </a:r>
            <a:r>
              <a:rPr lang="en-US" sz="1400" b="0" i="0" u="none" strike="noStrike" baseline="0" dirty="0">
                <a:latin typeface="CMR10"/>
              </a:rPr>
              <a:t>, private </a:t>
            </a:r>
            <a:r>
              <a:rPr lang="en-US" sz="1400" b="0" i="0" u="none" strike="noStrike" baseline="0" dirty="0" err="1">
                <a:latin typeface="CMR10"/>
              </a:rPr>
              <a:t>r&amp;d</a:t>
            </a:r>
            <a:r>
              <a:rPr lang="en-US" sz="1400" b="0" i="0" u="none" strike="noStrike" baseline="0" dirty="0">
                <a:latin typeface="CMR10"/>
              </a:rPr>
              <a:t>, and us agricultural productivity growth: Dynamic</a:t>
            </a:r>
          </a:p>
          <a:p>
            <a:pPr algn="l"/>
            <a:r>
              <a:rPr lang="en-US" sz="1400" b="0" i="0" u="none" strike="noStrike" baseline="0" dirty="0">
                <a:latin typeface="CMR10"/>
              </a:rPr>
              <a:t>and long-run relationships. </a:t>
            </a:r>
            <a:r>
              <a:rPr lang="en-US" sz="1400" b="0" i="0" u="none" strike="noStrike" baseline="0" dirty="0">
                <a:latin typeface="CMTI10"/>
              </a:rPr>
              <a:t>American journal of agricultural economics</a:t>
            </a:r>
            <a:r>
              <a:rPr lang="en-US" sz="1400" b="0" i="0" u="none" strike="noStrike" baseline="0" dirty="0">
                <a:latin typeface="CMR10"/>
              </a:rPr>
              <a:t>, 95(5):1287–1293,</a:t>
            </a:r>
          </a:p>
          <a:p>
            <a:pPr algn="l"/>
            <a:r>
              <a:rPr lang="it-IT" sz="1400" b="0" i="0" u="none" strike="noStrike" baseline="0" dirty="0">
                <a:latin typeface="CMR10"/>
              </a:rPr>
              <a:t>2013.</a:t>
            </a:r>
          </a:p>
          <a:p>
            <a:pPr algn="l"/>
            <a:r>
              <a:rPr lang="en-US" sz="1400" b="0" i="0" u="none" strike="noStrike" baseline="0" dirty="0">
                <a:latin typeface="CMR10"/>
              </a:rPr>
              <a:t>[6] Sun Ling Wang, Paul </a:t>
            </a:r>
            <a:r>
              <a:rPr lang="en-US" sz="1400" b="0" i="0" u="none" strike="noStrike" baseline="0" dirty="0" err="1">
                <a:latin typeface="CMR10"/>
              </a:rPr>
              <a:t>Heisey</a:t>
            </a:r>
            <a:r>
              <a:rPr lang="en-US" sz="1400" b="0" i="0" u="none" strike="noStrike" baseline="0" dirty="0">
                <a:latin typeface="CMR10"/>
              </a:rPr>
              <a:t>, David </a:t>
            </a:r>
            <a:r>
              <a:rPr lang="en-US" sz="1400" b="0" i="0" u="none" strike="noStrike" baseline="0" dirty="0" err="1">
                <a:latin typeface="CMR10"/>
              </a:rPr>
              <a:t>Schimmelpfennig</a:t>
            </a:r>
            <a:r>
              <a:rPr lang="en-US" sz="1400" b="0" i="0" u="none" strike="noStrike" baseline="0" dirty="0">
                <a:latin typeface="CMR10"/>
              </a:rPr>
              <a:t>, and V Eldon Ball. Agricultural</a:t>
            </a:r>
          </a:p>
          <a:p>
            <a:pPr algn="l"/>
            <a:r>
              <a:rPr lang="en-US" sz="1400" b="0" i="0" u="none" strike="noStrike" baseline="0" dirty="0">
                <a:latin typeface="CMR10"/>
              </a:rPr>
              <a:t>productivity growth in the united states: Measurement, trends, and drivers. </a:t>
            </a:r>
            <a:r>
              <a:rPr lang="en-US" sz="1400" b="0" i="0" u="none" strike="noStrike" baseline="0" dirty="0">
                <a:latin typeface="CMTI10"/>
              </a:rPr>
              <a:t>Economic</a:t>
            </a:r>
          </a:p>
          <a:p>
            <a:pPr algn="l"/>
            <a:r>
              <a:rPr lang="it-IT" sz="1400" b="0" i="0" u="none" strike="noStrike" baseline="0" dirty="0" err="1">
                <a:latin typeface="CMTI10"/>
              </a:rPr>
              <a:t>Research</a:t>
            </a:r>
            <a:r>
              <a:rPr lang="it-IT" sz="1400" b="0" i="0" u="none" strike="noStrike" baseline="0" dirty="0">
                <a:latin typeface="CMTI10"/>
              </a:rPr>
              <a:t> Service, Paper No. Err-189</a:t>
            </a:r>
            <a:r>
              <a:rPr lang="it-IT" sz="1400" b="0" i="0" u="none" strike="noStrike" baseline="0" dirty="0">
                <a:latin typeface="CMR10"/>
              </a:rPr>
              <a:t>, 2015.</a:t>
            </a:r>
          </a:p>
          <a:p>
            <a:pPr algn="l"/>
            <a:r>
              <a:rPr lang="en-US" sz="1400" b="0" i="0" u="none" strike="noStrike" baseline="0" dirty="0">
                <a:latin typeface="CMR10"/>
              </a:rPr>
              <a:t>[7] Sun Ling Wang, Richard </a:t>
            </a:r>
            <a:r>
              <a:rPr lang="en-US" sz="1400" b="0" i="0" u="none" strike="noStrike" baseline="0" dirty="0" err="1">
                <a:latin typeface="CMR10"/>
              </a:rPr>
              <a:t>Nehring</a:t>
            </a:r>
            <a:r>
              <a:rPr lang="en-US" sz="1400" b="0" i="0" u="none" strike="noStrike" baseline="0" dirty="0">
                <a:latin typeface="CMR10"/>
              </a:rPr>
              <a:t>, and Roberto Mosheim. Agricultural productivity growth</a:t>
            </a:r>
          </a:p>
          <a:p>
            <a:pPr algn="l"/>
            <a:r>
              <a:rPr lang="en-US" sz="1400" b="0" i="0" u="none" strike="noStrike" baseline="0" dirty="0">
                <a:latin typeface="CMR10"/>
              </a:rPr>
              <a:t>in the united states: 1948-2015. </a:t>
            </a:r>
            <a:r>
              <a:rPr lang="en-US" sz="1400" b="0" i="0" u="none" strike="noStrike" baseline="0" dirty="0">
                <a:latin typeface="CMTI10"/>
              </a:rPr>
              <a:t>Amber Waves: The Economics of Food, Farming, Natural</a:t>
            </a:r>
          </a:p>
          <a:p>
            <a:pPr algn="l"/>
            <a:r>
              <a:rPr lang="en-US" sz="1400" b="0" i="0" u="none" strike="noStrike" baseline="0" dirty="0">
                <a:latin typeface="CMTI10"/>
              </a:rPr>
              <a:t>Resources, and Rural America</a:t>
            </a:r>
            <a:r>
              <a:rPr lang="en-US" sz="1400" b="0" i="0" u="none" strike="noStrike" baseline="0" dirty="0">
                <a:latin typeface="CMR10"/>
              </a:rPr>
              <a:t>, 2018(2), 2018.</a:t>
            </a:r>
            <a:endParaRPr lang="it-IT"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rial Black" panose="020B0A04020102020204" pitchFamily="34" charset="0"/>
              </a:rPr>
              <a:t>  </a:t>
            </a:r>
            <a:r>
              <a:rPr lang="it-IT" dirty="0" err="1">
                <a:latin typeface="Arial Black" panose="020B0A04020102020204" pitchFamily="34" charset="0"/>
              </a:rPr>
              <a:t>Gam</a:t>
            </a:r>
            <a:endParaRPr dirty="0">
              <a:latin typeface="Arial Black" panose="020B0A04020102020204" pitchFamily="34" charset="0"/>
            </a:endParaRPr>
          </a:p>
        </p:txBody>
      </p:sp>
      <p:grpSp>
        <p:nvGrpSpPr>
          <p:cNvPr id="5" name="Google Shape;7093;p36">
            <a:extLst>
              <a:ext uri="{FF2B5EF4-FFF2-40B4-BE49-F238E27FC236}">
                <a16:creationId xmlns:a16="http://schemas.microsoft.com/office/drawing/2014/main" id="{8771D7B3-2504-2779-5CD8-FD02A3208872}"/>
              </a:ext>
            </a:extLst>
          </p:cNvPr>
          <p:cNvGrpSpPr/>
          <p:nvPr/>
        </p:nvGrpSpPr>
        <p:grpSpPr>
          <a:xfrm>
            <a:off x="414000" y="554400"/>
            <a:ext cx="254827" cy="347453"/>
            <a:chOff x="4783475" y="2678775"/>
            <a:chExt cx="318375" cy="424500"/>
          </a:xfrm>
        </p:grpSpPr>
        <p:sp>
          <p:nvSpPr>
            <p:cNvPr id="16" name="Google Shape;7094;p36">
              <a:extLst>
                <a:ext uri="{FF2B5EF4-FFF2-40B4-BE49-F238E27FC236}">
                  <a16:creationId xmlns:a16="http://schemas.microsoft.com/office/drawing/2014/main" id="{7249108E-7596-AE8A-75FC-C69DE548D7EB}"/>
                </a:ext>
              </a:extLst>
            </p:cNvPr>
            <p:cNvSpPr/>
            <p:nvPr/>
          </p:nvSpPr>
          <p:spPr>
            <a:xfrm>
              <a:off x="4809275" y="3063100"/>
              <a:ext cx="185100" cy="40175"/>
            </a:xfrm>
            <a:custGeom>
              <a:avLst/>
              <a:gdLst/>
              <a:ahLst/>
              <a:cxnLst/>
              <a:rect l="l" t="t" r="r" b="b"/>
              <a:pathLst>
                <a:path w="7404" h="1607" extrusionOk="0">
                  <a:moveTo>
                    <a:pt x="520" y="1"/>
                  </a:moveTo>
                  <a:cubicBezTo>
                    <a:pt x="230" y="1"/>
                    <a:pt x="1" y="230"/>
                    <a:pt x="1" y="515"/>
                  </a:cubicBezTo>
                  <a:lnTo>
                    <a:pt x="1" y="1148"/>
                  </a:lnTo>
                  <a:cubicBezTo>
                    <a:pt x="1" y="1377"/>
                    <a:pt x="230" y="1607"/>
                    <a:pt x="520" y="1607"/>
                  </a:cubicBezTo>
                  <a:lnTo>
                    <a:pt x="6944" y="1607"/>
                  </a:lnTo>
                  <a:cubicBezTo>
                    <a:pt x="7174" y="1607"/>
                    <a:pt x="7403" y="1377"/>
                    <a:pt x="7403" y="1148"/>
                  </a:cubicBezTo>
                  <a:lnTo>
                    <a:pt x="7403" y="515"/>
                  </a:lnTo>
                  <a:cubicBezTo>
                    <a:pt x="7403" y="230"/>
                    <a:pt x="7174" y="1"/>
                    <a:pt x="6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095;p36">
              <a:extLst>
                <a:ext uri="{FF2B5EF4-FFF2-40B4-BE49-F238E27FC236}">
                  <a16:creationId xmlns:a16="http://schemas.microsoft.com/office/drawing/2014/main" id="{B8BDDAD3-09F5-B552-6508-6558E235CA8A}"/>
                </a:ext>
              </a:extLst>
            </p:cNvPr>
            <p:cNvSpPr/>
            <p:nvPr/>
          </p:nvSpPr>
          <p:spPr>
            <a:xfrm>
              <a:off x="4783475" y="2678775"/>
              <a:ext cx="318375" cy="358550"/>
            </a:xfrm>
            <a:custGeom>
              <a:avLst/>
              <a:gdLst/>
              <a:ahLst/>
              <a:cxnLst/>
              <a:rect l="l" t="t" r="r" b="b"/>
              <a:pathLst>
                <a:path w="12735" h="14342" extrusionOk="0">
                  <a:moveTo>
                    <a:pt x="2869" y="9004"/>
                  </a:moveTo>
                  <a:cubicBezTo>
                    <a:pt x="3158" y="9004"/>
                    <a:pt x="3387" y="9234"/>
                    <a:pt x="3387" y="9523"/>
                  </a:cubicBezTo>
                  <a:cubicBezTo>
                    <a:pt x="3387" y="9807"/>
                    <a:pt x="3158" y="10037"/>
                    <a:pt x="2869" y="10037"/>
                  </a:cubicBezTo>
                  <a:lnTo>
                    <a:pt x="2355" y="10037"/>
                  </a:lnTo>
                  <a:cubicBezTo>
                    <a:pt x="2065" y="10037"/>
                    <a:pt x="1836" y="9807"/>
                    <a:pt x="1836" y="9523"/>
                  </a:cubicBezTo>
                  <a:cubicBezTo>
                    <a:pt x="1836" y="9234"/>
                    <a:pt x="2065" y="9004"/>
                    <a:pt x="2355" y="9004"/>
                  </a:cubicBezTo>
                  <a:close/>
                  <a:moveTo>
                    <a:pt x="5337" y="9004"/>
                  </a:moveTo>
                  <a:cubicBezTo>
                    <a:pt x="5622" y="9004"/>
                    <a:pt x="5796" y="9234"/>
                    <a:pt x="5796" y="9523"/>
                  </a:cubicBezTo>
                  <a:cubicBezTo>
                    <a:pt x="5796" y="9807"/>
                    <a:pt x="5622" y="10037"/>
                    <a:pt x="5337" y="10037"/>
                  </a:cubicBezTo>
                  <a:lnTo>
                    <a:pt x="4764" y="10037"/>
                  </a:lnTo>
                  <a:cubicBezTo>
                    <a:pt x="4534" y="10037"/>
                    <a:pt x="4305" y="9807"/>
                    <a:pt x="4305" y="9523"/>
                  </a:cubicBezTo>
                  <a:cubicBezTo>
                    <a:pt x="4305" y="9234"/>
                    <a:pt x="4534" y="9004"/>
                    <a:pt x="4764" y="9004"/>
                  </a:cubicBezTo>
                  <a:close/>
                  <a:moveTo>
                    <a:pt x="7747" y="9004"/>
                  </a:moveTo>
                  <a:cubicBezTo>
                    <a:pt x="8031" y="9004"/>
                    <a:pt x="8261" y="9234"/>
                    <a:pt x="8261" y="9523"/>
                  </a:cubicBezTo>
                  <a:cubicBezTo>
                    <a:pt x="8261" y="9807"/>
                    <a:pt x="8031" y="10037"/>
                    <a:pt x="7747" y="10037"/>
                  </a:cubicBezTo>
                  <a:lnTo>
                    <a:pt x="7228" y="10037"/>
                  </a:lnTo>
                  <a:cubicBezTo>
                    <a:pt x="6944" y="10037"/>
                    <a:pt x="6714" y="9807"/>
                    <a:pt x="6714" y="9523"/>
                  </a:cubicBezTo>
                  <a:cubicBezTo>
                    <a:pt x="6714" y="9234"/>
                    <a:pt x="6944" y="9004"/>
                    <a:pt x="7228" y="9004"/>
                  </a:cubicBezTo>
                  <a:close/>
                  <a:moveTo>
                    <a:pt x="6081" y="0"/>
                  </a:moveTo>
                  <a:cubicBezTo>
                    <a:pt x="5622" y="0"/>
                    <a:pt x="5223" y="345"/>
                    <a:pt x="5223" y="803"/>
                  </a:cubicBezTo>
                  <a:lnTo>
                    <a:pt x="5223" y="6365"/>
                  </a:lnTo>
                  <a:cubicBezTo>
                    <a:pt x="5223" y="6654"/>
                    <a:pt x="4993" y="6884"/>
                    <a:pt x="4764" y="6884"/>
                  </a:cubicBezTo>
                  <a:cubicBezTo>
                    <a:pt x="4475" y="6884"/>
                    <a:pt x="4245" y="6654"/>
                    <a:pt x="4245" y="6365"/>
                  </a:cubicBezTo>
                  <a:lnTo>
                    <a:pt x="4245" y="1836"/>
                  </a:lnTo>
                  <a:cubicBezTo>
                    <a:pt x="4245" y="1377"/>
                    <a:pt x="3846" y="1088"/>
                    <a:pt x="3442" y="1088"/>
                  </a:cubicBezTo>
                  <a:cubicBezTo>
                    <a:pt x="2983" y="1088"/>
                    <a:pt x="2584" y="1432"/>
                    <a:pt x="2584" y="1891"/>
                  </a:cubicBezTo>
                  <a:lnTo>
                    <a:pt x="2584" y="2869"/>
                  </a:lnTo>
                  <a:lnTo>
                    <a:pt x="2639" y="6884"/>
                  </a:lnTo>
                  <a:cubicBezTo>
                    <a:pt x="2639" y="7168"/>
                    <a:pt x="2410" y="7398"/>
                    <a:pt x="2125" y="7398"/>
                  </a:cubicBezTo>
                  <a:cubicBezTo>
                    <a:pt x="1836" y="7398"/>
                    <a:pt x="1607" y="7168"/>
                    <a:pt x="1607" y="6884"/>
                  </a:cubicBezTo>
                  <a:lnTo>
                    <a:pt x="1607" y="3442"/>
                  </a:lnTo>
                  <a:cubicBezTo>
                    <a:pt x="1607" y="2983"/>
                    <a:pt x="1207" y="2639"/>
                    <a:pt x="804" y="2639"/>
                  </a:cubicBezTo>
                  <a:cubicBezTo>
                    <a:pt x="345" y="2639"/>
                    <a:pt x="0" y="3038"/>
                    <a:pt x="0" y="3497"/>
                  </a:cubicBezTo>
                  <a:lnTo>
                    <a:pt x="0" y="9692"/>
                  </a:lnTo>
                  <a:cubicBezTo>
                    <a:pt x="0" y="10725"/>
                    <a:pt x="345" y="11702"/>
                    <a:pt x="1033" y="12446"/>
                  </a:cubicBezTo>
                  <a:lnTo>
                    <a:pt x="1033" y="13882"/>
                  </a:lnTo>
                  <a:cubicBezTo>
                    <a:pt x="1033" y="14167"/>
                    <a:pt x="1262" y="14341"/>
                    <a:pt x="1552" y="14341"/>
                  </a:cubicBezTo>
                  <a:lnTo>
                    <a:pt x="7976" y="14341"/>
                  </a:lnTo>
                  <a:cubicBezTo>
                    <a:pt x="8146" y="14341"/>
                    <a:pt x="8320" y="14281"/>
                    <a:pt x="8375" y="14112"/>
                  </a:cubicBezTo>
                  <a:lnTo>
                    <a:pt x="9408" y="12102"/>
                  </a:lnTo>
                  <a:cubicBezTo>
                    <a:pt x="9812" y="11872"/>
                    <a:pt x="11074" y="11243"/>
                    <a:pt x="11817" y="10899"/>
                  </a:cubicBezTo>
                  <a:cubicBezTo>
                    <a:pt x="12391" y="10610"/>
                    <a:pt x="12735" y="10096"/>
                    <a:pt x="12735" y="9463"/>
                  </a:cubicBezTo>
                  <a:cubicBezTo>
                    <a:pt x="12735" y="8475"/>
                    <a:pt x="11884" y="7742"/>
                    <a:pt x="10954" y="7742"/>
                  </a:cubicBezTo>
                  <a:cubicBezTo>
                    <a:pt x="10804" y="7742"/>
                    <a:pt x="10651" y="7762"/>
                    <a:pt x="10500" y="7802"/>
                  </a:cubicBezTo>
                  <a:lnTo>
                    <a:pt x="10500" y="8775"/>
                  </a:lnTo>
                  <a:cubicBezTo>
                    <a:pt x="10500" y="9004"/>
                    <a:pt x="10271" y="9234"/>
                    <a:pt x="10041" y="9234"/>
                  </a:cubicBezTo>
                  <a:lnTo>
                    <a:pt x="9982" y="9234"/>
                  </a:lnTo>
                  <a:cubicBezTo>
                    <a:pt x="9752" y="9234"/>
                    <a:pt x="9523" y="9004"/>
                    <a:pt x="9523" y="8775"/>
                  </a:cubicBezTo>
                  <a:lnTo>
                    <a:pt x="9523" y="1891"/>
                  </a:lnTo>
                  <a:cubicBezTo>
                    <a:pt x="9523" y="1432"/>
                    <a:pt x="9123" y="1088"/>
                    <a:pt x="8720" y="1088"/>
                  </a:cubicBezTo>
                  <a:cubicBezTo>
                    <a:pt x="8261" y="1088"/>
                    <a:pt x="7861" y="1432"/>
                    <a:pt x="7861" y="1891"/>
                  </a:cubicBezTo>
                  <a:lnTo>
                    <a:pt x="7861" y="6365"/>
                  </a:lnTo>
                  <a:cubicBezTo>
                    <a:pt x="7861" y="6654"/>
                    <a:pt x="7632" y="6884"/>
                    <a:pt x="7403" y="6884"/>
                  </a:cubicBezTo>
                  <a:cubicBezTo>
                    <a:pt x="7113" y="6884"/>
                    <a:pt x="6884" y="6654"/>
                    <a:pt x="6884" y="6365"/>
                  </a:cubicBezTo>
                  <a:lnTo>
                    <a:pt x="6884" y="744"/>
                  </a:lnTo>
                  <a:cubicBezTo>
                    <a:pt x="6829" y="345"/>
                    <a:pt x="6485" y="0"/>
                    <a:pt x="6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Rectangle: Rounded Corners 1">
            <a:extLst>
              <a:ext uri="{FF2B5EF4-FFF2-40B4-BE49-F238E27FC236}">
                <a16:creationId xmlns:a16="http://schemas.microsoft.com/office/drawing/2014/main" id="{91A684CB-D451-AFDE-E83B-CCF11CD467AE}"/>
              </a:ext>
            </a:extLst>
          </p:cNvPr>
          <p:cNvSpPr/>
          <p:nvPr/>
        </p:nvSpPr>
        <p:spPr>
          <a:xfrm>
            <a:off x="179705" y="1127003"/>
            <a:ext cx="4340539" cy="414888"/>
          </a:xfrm>
          <a:prstGeom prst="roundRect">
            <a:avLst>
              <a:gd name="adj" fmla="val 48888"/>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dirty="0" err="1">
                <a:solidFill>
                  <a:srgbClr val="000000"/>
                </a:solidFill>
                <a:latin typeface="Arial "/>
                <a:ea typeface="Open Sans Light"/>
                <a:cs typeface="Open Sans Light"/>
              </a:rPr>
              <a:t>Prediction</a:t>
            </a:r>
            <a:r>
              <a:rPr lang="it-IT" dirty="0">
                <a:solidFill>
                  <a:srgbClr val="000000"/>
                </a:solidFill>
                <a:latin typeface="Arial "/>
                <a:ea typeface="Open Sans Light"/>
                <a:cs typeface="Open Sans Light"/>
              </a:rPr>
              <a:t> of </a:t>
            </a:r>
            <a:r>
              <a:rPr lang="it-IT" dirty="0" err="1">
                <a:solidFill>
                  <a:srgbClr val="000000"/>
                </a:solidFill>
                <a:latin typeface="Arial "/>
                <a:ea typeface="Open Sans Light"/>
                <a:cs typeface="Open Sans Light"/>
              </a:rPr>
              <a:t>years</a:t>
            </a:r>
            <a:r>
              <a:rPr lang="it-IT" dirty="0">
                <a:solidFill>
                  <a:srgbClr val="000000"/>
                </a:solidFill>
                <a:latin typeface="Arial "/>
                <a:ea typeface="Open Sans Light"/>
                <a:cs typeface="Open Sans Light"/>
              </a:rPr>
              <a:t> 2016-2019 </a:t>
            </a:r>
            <a:r>
              <a:rPr lang="it-IT" dirty="0" err="1">
                <a:solidFill>
                  <a:srgbClr val="000000"/>
                </a:solidFill>
                <a:latin typeface="Arial "/>
                <a:ea typeface="Open Sans Light"/>
                <a:cs typeface="Open Sans Light"/>
              </a:rPr>
              <a:t>using</a:t>
            </a:r>
            <a:r>
              <a:rPr lang="it-IT" dirty="0">
                <a:solidFill>
                  <a:srgbClr val="000000"/>
                </a:solidFill>
                <a:latin typeface="Arial "/>
                <a:ea typeface="Open Sans Light"/>
                <a:cs typeface="Open Sans Light"/>
              </a:rPr>
              <a:t> GAM </a:t>
            </a:r>
            <a:r>
              <a:rPr lang="it-IT" dirty="0" err="1">
                <a:solidFill>
                  <a:srgbClr val="000000"/>
                </a:solidFill>
                <a:latin typeface="Arial "/>
                <a:ea typeface="Open Sans Light"/>
                <a:cs typeface="Open Sans Light"/>
              </a:rPr>
              <a:t>covariates</a:t>
            </a:r>
            <a:endParaRPr lang="it-IT" dirty="0">
              <a:solidFill>
                <a:srgbClr val="000000"/>
              </a:solidFill>
              <a:latin typeface="Arial "/>
              <a:ea typeface="Open Sans Light"/>
              <a:cs typeface="Open Sans Light"/>
            </a:endParaRPr>
          </a:p>
        </p:txBody>
      </p:sp>
      <p:sp>
        <p:nvSpPr>
          <p:cNvPr id="32" name="Rectangle: Rounded Corners 1">
            <a:extLst>
              <a:ext uri="{FF2B5EF4-FFF2-40B4-BE49-F238E27FC236}">
                <a16:creationId xmlns:a16="http://schemas.microsoft.com/office/drawing/2014/main" id="{17B2EDAA-B4D8-1FA7-2660-D369EE760ACE}"/>
              </a:ext>
            </a:extLst>
          </p:cNvPr>
          <p:cNvSpPr/>
          <p:nvPr/>
        </p:nvSpPr>
        <p:spPr>
          <a:xfrm>
            <a:off x="4684139" y="1125006"/>
            <a:ext cx="4340538" cy="414000"/>
          </a:xfrm>
          <a:prstGeom prst="roundRect">
            <a:avLst>
              <a:gd name="adj" fmla="val 48888"/>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b="0" i="0" u="none" strike="noStrike" baseline="0" dirty="0">
                <a:solidFill>
                  <a:srgbClr val="000000"/>
                </a:solidFill>
                <a:latin typeface="+mj-lt"/>
              </a:rPr>
              <a:t>Reverse Percentile (Bootstrap) </a:t>
            </a:r>
            <a:r>
              <a:rPr lang="it-IT" b="0" i="0" u="none" strike="noStrike" baseline="0" dirty="0" err="1">
                <a:solidFill>
                  <a:srgbClr val="000000"/>
                </a:solidFill>
                <a:latin typeface="+mj-lt"/>
              </a:rPr>
              <a:t>intervals</a:t>
            </a:r>
            <a:r>
              <a:rPr lang="it-IT" b="0" i="0" u="none" strike="noStrike" baseline="0" dirty="0">
                <a:solidFill>
                  <a:srgbClr val="000000"/>
                </a:solidFill>
                <a:latin typeface="+mj-lt"/>
              </a:rPr>
              <a:t> 𝛼=0.1</a:t>
            </a:r>
            <a:endParaRPr lang="it-IT" dirty="0">
              <a:solidFill>
                <a:srgbClr val="000000"/>
              </a:solidFill>
              <a:latin typeface="+mj-lt"/>
            </a:endParaRPr>
          </a:p>
        </p:txBody>
      </p:sp>
      <p:sp>
        <p:nvSpPr>
          <p:cNvPr id="6" name="Rectangle: Rounded Corners 1">
            <a:extLst>
              <a:ext uri="{FF2B5EF4-FFF2-40B4-BE49-F238E27FC236}">
                <a16:creationId xmlns:a16="http://schemas.microsoft.com/office/drawing/2014/main" id="{8B76B3B3-070C-F144-4321-9ED5044AAF4E}"/>
              </a:ext>
            </a:extLst>
          </p:cNvPr>
          <p:cNvSpPr/>
          <p:nvPr/>
        </p:nvSpPr>
        <p:spPr>
          <a:xfrm>
            <a:off x="3334274" y="1887721"/>
            <a:ext cx="2532578" cy="414000"/>
          </a:xfrm>
          <a:prstGeom prst="roundRect">
            <a:avLst>
              <a:gd name="adj" fmla="val 48888"/>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dirty="0" err="1">
                <a:solidFill>
                  <a:srgbClr val="000000"/>
                </a:solidFill>
                <a:latin typeface="+mj-lt"/>
              </a:rPr>
              <a:t>Comparison</a:t>
            </a:r>
            <a:r>
              <a:rPr lang="it-IT" dirty="0">
                <a:solidFill>
                  <a:srgbClr val="000000"/>
                </a:solidFill>
                <a:latin typeface="+mj-lt"/>
              </a:rPr>
              <a:t> with </a:t>
            </a:r>
            <a:r>
              <a:rPr lang="it-IT" dirty="0" err="1">
                <a:solidFill>
                  <a:srgbClr val="000000"/>
                </a:solidFill>
                <a:latin typeface="+mj-lt"/>
              </a:rPr>
              <a:t>true</a:t>
            </a:r>
            <a:r>
              <a:rPr lang="it-IT" dirty="0">
                <a:solidFill>
                  <a:srgbClr val="000000"/>
                </a:solidFill>
                <a:latin typeface="+mj-lt"/>
              </a:rPr>
              <a:t> data</a:t>
            </a:r>
          </a:p>
        </p:txBody>
      </p:sp>
      <p:sp>
        <p:nvSpPr>
          <p:cNvPr id="7" name="CasellaDiTesto 6">
            <a:extLst>
              <a:ext uri="{FF2B5EF4-FFF2-40B4-BE49-F238E27FC236}">
                <a16:creationId xmlns:a16="http://schemas.microsoft.com/office/drawing/2014/main" id="{20364D0F-CED8-1F2C-BC2C-F2B0AD767449}"/>
              </a:ext>
            </a:extLst>
          </p:cNvPr>
          <p:cNvSpPr txBox="1"/>
          <p:nvPr/>
        </p:nvSpPr>
        <p:spPr>
          <a:xfrm>
            <a:off x="4427569" y="1126361"/>
            <a:ext cx="333746" cy="400110"/>
          </a:xfrm>
          <a:prstGeom prst="rect">
            <a:avLst/>
          </a:prstGeom>
          <a:noFill/>
        </p:spPr>
        <p:txBody>
          <a:bodyPr wrap="none" rtlCol="0">
            <a:spAutoFit/>
          </a:bodyPr>
          <a:lstStyle/>
          <a:p>
            <a:r>
              <a:rPr lang="it-IT" sz="2000" dirty="0"/>
              <a:t>+</a:t>
            </a:r>
          </a:p>
        </p:txBody>
      </p:sp>
      <p:pic>
        <p:nvPicPr>
          <p:cNvPr id="9" name="Immagine 8">
            <a:extLst>
              <a:ext uri="{FF2B5EF4-FFF2-40B4-BE49-F238E27FC236}">
                <a16:creationId xmlns:a16="http://schemas.microsoft.com/office/drawing/2014/main" id="{9D59CF53-D2E7-AFBB-8571-9C9C0E94831D}"/>
              </a:ext>
            </a:extLst>
          </p:cNvPr>
          <p:cNvPicPr>
            <a:picLocks noChangeAspect="1"/>
          </p:cNvPicPr>
          <p:nvPr/>
        </p:nvPicPr>
        <p:blipFill>
          <a:blip r:embed="rId3"/>
          <a:stretch>
            <a:fillRect/>
          </a:stretch>
        </p:blipFill>
        <p:spPr>
          <a:xfrm>
            <a:off x="668827" y="2502806"/>
            <a:ext cx="4502381" cy="2235315"/>
          </a:xfrm>
          <a:prstGeom prst="rect">
            <a:avLst/>
          </a:prstGeom>
        </p:spPr>
      </p:pic>
      <p:sp>
        <p:nvSpPr>
          <p:cNvPr id="13" name="Connettore 12">
            <a:extLst>
              <a:ext uri="{FF2B5EF4-FFF2-40B4-BE49-F238E27FC236}">
                <a16:creationId xmlns:a16="http://schemas.microsoft.com/office/drawing/2014/main" id="{01BB03AC-0CCC-CF79-5937-95F74D1D28DC}"/>
              </a:ext>
            </a:extLst>
          </p:cNvPr>
          <p:cNvSpPr/>
          <p:nvPr/>
        </p:nvSpPr>
        <p:spPr>
          <a:xfrm>
            <a:off x="4120367" y="3281986"/>
            <a:ext cx="69010" cy="68400"/>
          </a:xfrm>
          <a:prstGeom prst="flowChartConnector">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4" name="Connettore 13">
            <a:extLst>
              <a:ext uri="{FF2B5EF4-FFF2-40B4-BE49-F238E27FC236}">
                <a16:creationId xmlns:a16="http://schemas.microsoft.com/office/drawing/2014/main" id="{B50899CA-D90A-9BB2-3F0C-BEE5A05C30B7}"/>
              </a:ext>
            </a:extLst>
          </p:cNvPr>
          <p:cNvSpPr/>
          <p:nvPr/>
        </p:nvSpPr>
        <p:spPr>
          <a:xfrm>
            <a:off x="4272767" y="3641416"/>
            <a:ext cx="69010" cy="68400"/>
          </a:xfrm>
          <a:prstGeom prst="flowChartConnector">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5" name="Connettore 14">
            <a:extLst>
              <a:ext uri="{FF2B5EF4-FFF2-40B4-BE49-F238E27FC236}">
                <a16:creationId xmlns:a16="http://schemas.microsoft.com/office/drawing/2014/main" id="{DDB3DA06-12EE-7DDE-C5B1-E7AA88762F71}"/>
              </a:ext>
            </a:extLst>
          </p:cNvPr>
          <p:cNvSpPr/>
          <p:nvPr/>
        </p:nvSpPr>
        <p:spPr>
          <a:xfrm>
            <a:off x="4540182" y="4003732"/>
            <a:ext cx="69010" cy="68400"/>
          </a:xfrm>
          <a:prstGeom prst="flowChartConnector">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8" name="Connettore 17">
            <a:extLst>
              <a:ext uri="{FF2B5EF4-FFF2-40B4-BE49-F238E27FC236}">
                <a16:creationId xmlns:a16="http://schemas.microsoft.com/office/drawing/2014/main" id="{4F1103C5-78BC-CCDB-AD1A-3056BB1C10CE}"/>
              </a:ext>
            </a:extLst>
          </p:cNvPr>
          <p:cNvSpPr/>
          <p:nvPr/>
        </p:nvSpPr>
        <p:spPr>
          <a:xfrm>
            <a:off x="3962221" y="2908180"/>
            <a:ext cx="69010" cy="68400"/>
          </a:xfrm>
          <a:prstGeom prst="flowChartConnector">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cxnSp>
        <p:nvCxnSpPr>
          <p:cNvPr id="21" name="Connettore curvo 20">
            <a:extLst>
              <a:ext uri="{FF2B5EF4-FFF2-40B4-BE49-F238E27FC236}">
                <a16:creationId xmlns:a16="http://schemas.microsoft.com/office/drawing/2014/main" id="{A067593F-D59E-465F-C322-557F9A76DA22}"/>
              </a:ext>
            </a:extLst>
          </p:cNvPr>
          <p:cNvCxnSpPr>
            <a:stCxn id="32" idx="2"/>
            <a:endCxn id="6" idx="0"/>
          </p:cNvCxnSpPr>
          <p:nvPr/>
        </p:nvCxnSpPr>
        <p:spPr>
          <a:xfrm rot="5400000">
            <a:off x="5553129" y="586441"/>
            <a:ext cx="348715" cy="2253845"/>
          </a:xfrm>
          <a:prstGeom prst="curvedConnector3">
            <a:avLst/>
          </a:prstGeom>
          <a:ln>
            <a:solidFill>
              <a:srgbClr val="000000"/>
            </a:solidFill>
            <a:headEnd type="oval"/>
            <a:tailEnd type="triangle"/>
          </a:ln>
        </p:spPr>
        <p:style>
          <a:lnRef idx="1">
            <a:schemeClr val="dk1"/>
          </a:lnRef>
          <a:fillRef idx="0">
            <a:schemeClr val="dk1"/>
          </a:fillRef>
          <a:effectRef idx="0">
            <a:schemeClr val="dk1"/>
          </a:effectRef>
          <a:fontRef idx="minor">
            <a:schemeClr val="tx1"/>
          </a:fontRef>
        </p:style>
      </p:cxnSp>
      <p:cxnSp>
        <p:nvCxnSpPr>
          <p:cNvPr id="25" name="Connettore curvo 24">
            <a:extLst>
              <a:ext uri="{FF2B5EF4-FFF2-40B4-BE49-F238E27FC236}">
                <a16:creationId xmlns:a16="http://schemas.microsoft.com/office/drawing/2014/main" id="{36757997-842E-61FD-D3EC-672EBB29443C}"/>
              </a:ext>
            </a:extLst>
          </p:cNvPr>
          <p:cNvCxnSpPr>
            <a:stCxn id="23" idx="2"/>
            <a:endCxn id="6" idx="0"/>
          </p:cNvCxnSpPr>
          <p:nvPr/>
        </p:nvCxnSpPr>
        <p:spPr>
          <a:xfrm rot="16200000" flipH="1">
            <a:off x="3302354" y="589512"/>
            <a:ext cx="345830" cy="2250588"/>
          </a:xfrm>
          <a:prstGeom prst="curvedConnector3">
            <a:avLst/>
          </a:prstGeom>
          <a:ln>
            <a:solidFill>
              <a:srgbClr val="242713"/>
            </a:solidFill>
            <a:headEnd type="oval"/>
            <a:tailEnd type="triangle"/>
          </a:ln>
        </p:spPr>
        <p:style>
          <a:lnRef idx="1">
            <a:schemeClr val="dk1"/>
          </a:lnRef>
          <a:fillRef idx="0">
            <a:schemeClr val="dk1"/>
          </a:fillRef>
          <a:effectRef idx="0">
            <a:schemeClr val="dk1"/>
          </a:effectRef>
          <a:fontRef idx="minor">
            <a:schemeClr val="tx1"/>
          </a:fontRef>
        </p:style>
      </p:cxnSp>
      <p:sp>
        <p:nvSpPr>
          <p:cNvPr id="27" name="CasellaDiTesto 26">
            <a:extLst>
              <a:ext uri="{FF2B5EF4-FFF2-40B4-BE49-F238E27FC236}">
                <a16:creationId xmlns:a16="http://schemas.microsoft.com/office/drawing/2014/main" id="{5906788E-2FBC-1111-54C9-90D9ADF79B24}"/>
              </a:ext>
            </a:extLst>
          </p:cNvPr>
          <p:cNvSpPr txBox="1"/>
          <p:nvPr/>
        </p:nvSpPr>
        <p:spPr>
          <a:xfrm>
            <a:off x="5469543" y="2890917"/>
            <a:ext cx="3094074" cy="954107"/>
          </a:xfrm>
          <a:prstGeom prst="rect">
            <a:avLst/>
          </a:prstGeom>
          <a:noFill/>
        </p:spPr>
        <p:txBody>
          <a:bodyPr wrap="square">
            <a:spAutoFit/>
          </a:bodyPr>
          <a:lstStyle/>
          <a:p>
            <a:pPr algn="ctr"/>
            <a:r>
              <a:rPr lang="en-US" dirty="0"/>
              <a:t>Prediction of  2019 underscores the challenge of accurately predicting outcomes when considering dynamic, external factors</a:t>
            </a:r>
            <a:endParaRPr lang="it-IT" dirty="0"/>
          </a:p>
        </p:txBody>
      </p:sp>
    </p:spTree>
    <p:extLst>
      <p:ext uri="{BB962C8B-B14F-4D97-AF65-F5344CB8AC3E}">
        <p14:creationId xmlns:p14="http://schemas.microsoft.com/office/powerpoint/2010/main" val="2049980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79"/>
        <p:cNvGrpSpPr/>
        <p:nvPr/>
      </p:nvGrpSpPr>
      <p:grpSpPr>
        <a:xfrm>
          <a:off x="0" y="0"/>
          <a:ext cx="0" cy="0"/>
          <a:chOff x="0" y="0"/>
          <a:chExt cx="0" cy="0"/>
        </a:xfrm>
      </p:grpSpPr>
      <p:sp>
        <p:nvSpPr>
          <p:cNvPr id="6780" name="Google Shape;6780;p31"/>
          <p:cNvSpPr txBox="1">
            <a:spLocks noGrp="1"/>
          </p:cNvSpPr>
          <p:nvPr>
            <p:ph type="title"/>
          </p:nvPr>
        </p:nvSpPr>
        <p:spPr>
          <a:xfrm>
            <a:off x="906431" y="43614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venir Book" panose="02000503020000020003" pitchFamily="2" charset="0"/>
                <a:cs typeface="Palanquin" panose="020B0004020203020204" pitchFamily="34" charset="77"/>
              </a:rPr>
              <a:t>RESEARCH QUESTIONS</a:t>
            </a:r>
            <a:endParaRPr dirty="0">
              <a:latin typeface="Avenir Book" panose="02000503020000020003" pitchFamily="2" charset="0"/>
              <a:cs typeface="Palanquin" panose="020B0004020203020204" pitchFamily="34" charset="77"/>
            </a:endParaRPr>
          </a:p>
        </p:txBody>
      </p:sp>
      <p:sp>
        <p:nvSpPr>
          <p:cNvPr id="6781" name="Google Shape;6781;p31"/>
          <p:cNvSpPr txBox="1">
            <a:spLocks noGrp="1"/>
          </p:cNvSpPr>
          <p:nvPr>
            <p:ph type="title" idx="2"/>
          </p:nvPr>
        </p:nvSpPr>
        <p:spPr>
          <a:xfrm>
            <a:off x="483906" y="1929525"/>
            <a:ext cx="7347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783" name="Google Shape;6783;p31"/>
          <p:cNvSpPr txBox="1">
            <a:spLocks noGrp="1"/>
          </p:cNvSpPr>
          <p:nvPr>
            <p:ph type="title" idx="4"/>
          </p:nvPr>
        </p:nvSpPr>
        <p:spPr>
          <a:xfrm>
            <a:off x="483906" y="2981911"/>
            <a:ext cx="7347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785" name="Google Shape;6785;p31"/>
          <p:cNvSpPr txBox="1">
            <a:spLocks noGrp="1"/>
          </p:cNvSpPr>
          <p:nvPr>
            <p:ph type="title" idx="6"/>
          </p:nvPr>
        </p:nvSpPr>
        <p:spPr>
          <a:xfrm>
            <a:off x="492784" y="4000410"/>
            <a:ext cx="7347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6790" name="Google Shape;6790;p31"/>
          <p:cNvSpPr/>
          <p:nvPr/>
        </p:nvSpPr>
        <p:spPr>
          <a:xfrm flipH="1">
            <a:off x="41289" y="5103850"/>
            <a:ext cx="28" cy="28"/>
          </a:xfrm>
          <a:custGeom>
            <a:avLst/>
            <a:gdLst/>
            <a:ahLst/>
            <a:cxnLst/>
            <a:rect l="l" t="t" r="r" b="b"/>
            <a:pathLst>
              <a:path w="1" h="1" extrusionOk="0">
                <a:moveTo>
                  <a:pt x="1" y="0"/>
                </a:move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1"/>
          <p:cNvSpPr/>
          <p:nvPr/>
        </p:nvSpPr>
        <p:spPr>
          <a:xfrm flipH="1">
            <a:off x="55745" y="5109137"/>
            <a:ext cx="1404" cy="28"/>
          </a:xfrm>
          <a:custGeom>
            <a:avLst/>
            <a:gdLst/>
            <a:ahLst/>
            <a:cxnLst/>
            <a:rect l="l" t="t" r="r" b="b"/>
            <a:pathLst>
              <a:path w="51" h="1" extrusionOk="0">
                <a:moveTo>
                  <a:pt x="50" y="0"/>
                </a:move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1"/>
          <p:cNvSpPr/>
          <p:nvPr/>
        </p:nvSpPr>
        <p:spPr>
          <a:xfrm flipH="1">
            <a:off x="49219" y="5106493"/>
            <a:ext cx="28" cy="28"/>
          </a:xfrm>
          <a:custGeom>
            <a:avLst/>
            <a:gdLst/>
            <a:ahLst/>
            <a:cxnLst/>
            <a:rect l="l" t="t" r="r" b="b"/>
            <a:pathLst>
              <a:path w="1" h="1" extrusionOk="0">
                <a:moveTo>
                  <a:pt x="1" y="0"/>
                </a:move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1"/>
          <p:cNvSpPr/>
          <p:nvPr/>
        </p:nvSpPr>
        <p:spPr>
          <a:xfrm flipH="1">
            <a:off x="72982" y="5113047"/>
            <a:ext cx="28" cy="28"/>
          </a:xfrm>
          <a:custGeom>
            <a:avLst/>
            <a:gdLst/>
            <a:ahLst/>
            <a:cxnLst/>
            <a:rect l="l" t="t" r="r" b="b"/>
            <a:pathLst>
              <a:path w="1" h="1" extrusionOk="0">
                <a:moveTo>
                  <a:pt x="1" y="0"/>
                </a:move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1"/>
          <p:cNvSpPr/>
          <p:nvPr/>
        </p:nvSpPr>
        <p:spPr>
          <a:xfrm flipH="1">
            <a:off x="63675" y="5111752"/>
            <a:ext cx="1404" cy="28"/>
          </a:xfrm>
          <a:custGeom>
            <a:avLst/>
            <a:gdLst/>
            <a:ahLst/>
            <a:cxnLst/>
            <a:rect l="l" t="t" r="r" b="b"/>
            <a:pathLst>
              <a:path w="51" h="1" extrusionOk="0">
                <a:moveTo>
                  <a:pt x="50" y="1"/>
                </a:move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5" name="Google Shape;6795;p31"/>
          <p:cNvGrpSpPr/>
          <p:nvPr/>
        </p:nvGrpSpPr>
        <p:grpSpPr>
          <a:xfrm>
            <a:off x="7318763" y="2789408"/>
            <a:ext cx="2682661" cy="1638390"/>
            <a:chOff x="4402725" y="4214175"/>
            <a:chExt cx="1841475" cy="1124650"/>
          </a:xfrm>
        </p:grpSpPr>
        <p:sp>
          <p:nvSpPr>
            <p:cNvPr id="6796" name="Google Shape;6796;p31"/>
            <p:cNvSpPr/>
            <p:nvPr/>
          </p:nvSpPr>
          <p:spPr>
            <a:xfrm>
              <a:off x="6093100" y="4892025"/>
              <a:ext cx="151100" cy="322025"/>
            </a:xfrm>
            <a:custGeom>
              <a:avLst/>
              <a:gdLst/>
              <a:ahLst/>
              <a:cxnLst/>
              <a:rect l="l" t="t" r="r" b="b"/>
              <a:pathLst>
                <a:path w="6044" h="12881" extrusionOk="0">
                  <a:moveTo>
                    <a:pt x="5510" y="0"/>
                  </a:moveTo>
                  <a:lnTo>
                    <a:pt x="1956" y="10485"/>
                  </a:lnTo>
                  <a:cubicBezTo>
                    <a:pt x="1870" y="10663"/>
                    <a:pt x="1778" y="10748"/>
                    <a:pt x="1600" y="10748"/>
                  </a:cubicBezTo>
                  <a:lnTo>
                    <a:pt x="1515" y="10748"/>
                  </a:lnTo>
                  <a:lnTo>
                    <a:pt x="1" y="10307"/>
                  </a:lnTo>
                  <a:lnTo>
                    <a:pt x="1" y="10307"/>
                  </a:lnTo>
                  <a:cubicBezTo>
                    <a:pt x="93" y="10570"/>
                    <a:pt x="271" y="10840"/>
                    <a:pt x="449" y="11196"/>
                  </a:cubicBezTo>
                  <a:cubicBezTo>
                    <a:pt x="889" y="11992"/>
                    <a:pt x="1337" y="12525"/>
                    <a:pt x="1778" y="12881"/>
                  </a:cubicBezTo>
                  <a:lnTo>
                    <a:pt x="2489" y="12440"/>
                  </a:lnTo>
                  <a:lnTo>
                    <a:pt x="6043" y="2218"/>
                  </a:lnTo>
                  <a:lnTo>
                    <a:pt x="55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1"/>
            <p:cNvSpPr/>
            <p:nvPr/>
          </p:nvSpPr>
          <p:spPr>
            <a:xfrm>
              <a:off x="6028775" y="4825375"/>
              <a:ext cx="206525" cy="326475"/>
            </a:xfrm>
            <a:custGeom>
              <a:avLst/>
              <a:gdLst/>
              <a:ahLst/>
              <a:cxnLst/>
              <a:rect l="l" t="t" r="r" b="b"/>
              <a:pathLst>
                <a:path w="8261" h="13059" extrusionOk="0">
                  <a:moveTo>
                    <a:pt x="5510" y="0"/>
                  </a:moveTo>
                  <a:lnTo>
                    <a:pt x="4088" y="2929"/>
                  </a:lnTo>
                  <a:lnTo>
                    <a:pt x="441" y="3377"/>
                  </a:lnTo>
                  <a:lnTo>
                    <a:pt x="1152" y="4621"/>
                  </a:lnTo>
                  <a:cubicBezTo>
                    <a:pt x="1422" y="5062"/>
                    <a:pt x="1422" y="5595"/>
                    <a:pt x="1245" y="6043"/>
                  </a:cubicBezTo>
                  <a:cubicBezTo>
                    <a:pt x="1067" y="6483"/>
                    <a:pt x="619" y="6839"/>
                    <a:pt x="178" y="6931"/>
                  </a:cubicBezTo>
                  <a:lnTo>
                    <a:pt x="1" y="7016"/>
                  </a:lnTo>
                  <a:lnTo>
                    <a:pt x="1" y="7372"/>
                  </a:lnTo>
                  <a:cubicBezTo>
                    <a:pt x="86" y="7464"/>
                    <a:pt x="178" y="7464"/>
                    <a:pt x="178" y="7550"/>
                  </a:cubicBezTo>
                  <a:cubicBezTo>
                    <a:pt x="1685" y="7194"/>
                    <a:pt x="2929" y="7194"/>
                    <a:pt x="3285" y="7194"/>
                  </a:cubicBezTo>
                  <a:lnTo>
                    <a:pt x="1685" y="12263"/>
                  </a:lnTo>
                  <a:lnTo>
                    <a:pt x="2396" y="12526"/>
                  </a:lnTo>
                  <a:lnTo>
                    <a:pt x="4173" y="13059"/>
                  </a:lnTo>
                  <a:lnTo>
                    <a:pt x="7905" y="1955"/>
                  </a:lnTo>
                  <a:lnTo>
                    <a:pt x="8261" y="889"/>
                  </a:lnTo>
                  <a:lnTo>
                    <a:pt x="55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1"/>
            <p:cNvSpPr/>
            <p:nvPr/>
          </p:nvSpPr>
          <p:spPr>
            <a:xfrm>
              <a:off x="4493725" y="5003075"/>
              <a:ext cx="31125" cy="22250"/>
            </a:xfrm>
            <a:custGeom>
              <a:avLst/>
              <a:gdLst/>
              <a:ahLst/>
              <a:cxnLst/>
              <a:rect l="l" t="t" r="r" b="b"/>
              <a:pathLst>
                <a:path w="1245" h="890" extrusionOk="0">
                  <a:moveTo>
                    <a:pt x="1244" y="1"/>
                  </a:moveTo>
                  <a:lnTo>
                    <a:pt x="0" y="179"/>
                  </a:lnTo>
                  <a:lnTo>
                    <a:pt x="270" y="889"/>
                  </a:lnTo>
                  <a:lnTo>
                    <a:pt x="12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1"/>
            <p:cNvSpPr/>
            <p:nvPr/>
          </p:nvSpPr>
          <p:spPr>
            <a:xfrm>
              <a:off x="4402725" y="4974125"/>
              <a:ext cx="322050" cy="337675"/>
            </a:xfrm>
            <a:custGeom>
              <a:avLst/>
              <a:gdLst/>
              <a:ahLst/>
              <a:cxnLst/>
              <a:rect l="l" t="t" r="r" b="b"/>
              <a:pathLst>
                <a:path w="12882" h="13507" extrusionOk="0">
                  <a:moveTo>
                    <a:pt x="12796" y="0"/>
                  </a:moveTo>
                  <a:lnTo>
                    <a:pt x="6043" y="981"/>
                  </a:lnTo>
                  <a:lnTo>
                    <a:pt x="5417" y="1066"/>
                  </a:lnTo>
                  <a:lnTo>
                    <a:pt x="3996" y="2310"/>
                  </a:lnTo>
                  <a:lnTo>
                    <a:pt x="86" y="5602"/>
                  </a:lnTo>
                  <a:cubicBezTo>
                    <a:pt x="1" y="6490"/>
                    <a:pt x="1" y="7734"/>
                    <a:pt x="356" y="9156"/>
                  </a:cubicBezTo>
                  <a:cubicBezTo>
                    <a:pt x="619" y="9952"/>
                    <a:pt x="1067" y="10663"/>
                    <a:pt x="1508" y="11374"/>
                  </a:cubicBezTo>
                  <a:cubicBezTo>
                    <a:pt x="1508" y="11466"/>
                    <a:pt x="1600" y="11644"/>
                    <a:pt x="1778" y="11822"/>
                  </a:cubicBezTo>
                  <a:cubicBezTo>
                    <a:pt x="2218" y="12355"/>
                    <a:pt x="3107" y="13243"/>
                    <a:pt x="3555" y="13421"/>
                  </a:cubicBezTo>
                  <a:cubicBezTo>
                    <a:pt x="3640" y="13506"/>
                    <a:pt x="3733" y="13506"/>
                    <a:pt x="3733" y="13506"/>
                  </a:cubicBezTo>
                  <a:cubicBezTo>
                    <a:pt x="3910" y="13421"/>
                    <a:pt x="3996" y="13243"/>
                    <a:pt x="3910" y="13066"/>
                  </a:cubicBezTo>
                  <a:cubicBezTo>
                    <a:pt x="3861" y="12971"/>
                    <a:pt x="3788" y="12901"/>
                    <a:pt x="3704" y="12843"/>
                  </a:cubicBezTo>
                  <a:lnTo>
                    <a:pt x="3704" y="12843"/>
                  </a:lnTo>
                  <a:cubicBezTo>
                    <a:pt x="3820" y="12893"/>
                    <a:pt x="3935" y="12921"/>
                    <a:pt x="4051" y="12921"/>
                  </a:cubicBezTo>
                  <a:cubicBezTo>
                    <a:pt x="4122" y="12921"/>
                    <a:pt x="4194" y="12911"/>
                    <a:pt x="4266" y="12888"/>
                  </a:cubicBezTo>
                  <a:cubicBezTo>
                    <a:pt x="4529" y="12795"/>
                    <a:pt x="4621" y="12532"/>
                    <a:pt x="4443" y="12355"/>
                  </a:cubicBezTo>
                  <a:cubicBezTo>
                    <a:pt x="4351" y="12177"/>
                    <a:pt x="4351" y="12085"/>
                    <a:pt x="4266" y="11999"/>
                  </a:cubicBezTo>
                  <a:lnTo>
                    <a:pt x="4266" y="11999"/>
                  </a:lnTo>
                  <a:cubicBezTo>
                    <a:pt x="4397" y="12131"/>
                    <a:pt x="4575" y="12197"/>
                    <a:pt x="4753" y="12197"/>
                  </a:cubicBezTo>
                  <a:cubicBezTo>
                    <a:pt x="4930" y="12197"/>
                    <a:pt x="5108" y="12131"/>
                    <a:pt x="5240" y="11999"/>
                  </a:cubicBezTo>
                  <a:cubicBezTo>
                    <a:pt x="5417" y="11822"/>
                    <a:pt x="5417" y="11551"/>
                    <a:pt x="5240" y="11288"/>
                  </a:cubicBezTo>
                  <a:lnTo>
                    <a:pt x="5240" y="11288"/>
                  </a:lnTo>
                  <a:cubicBezTo>
                    <a:pt x="5375" y="11377"/>
                    <a:pt x="5508" y="11422"/>
                    <a:pt x="5630" y="11422"/>
                  </a:cubicBezTo>
                  <a:cubicBezTo>
                    <a:pt x="5751" y="11422"/>
                    <a:pt x="5862" y="11377"/>
                    <a:pt x="5950" y="11288"/>
                  </a:cubicBezTo>
                  <a:cubicBezTo>
                    <a:pt x="6128" y="11111"/>
                    <a:pt x="6128" y="10755"/>
                    <a:pt x="5950" y="10578"/>
                  </a:cubicBezTo>
                  <a:lnTo>
                    <a:pt x="5950" y="10578"/>
                  </a:lnTo>
                  <a:cubicBezTo>
                    <a:pt x="6051" y="10635"/>
                    <a:pt x="6155" y="10660"/>
                    <a:pt x="6258" y="10660"/>
                  </a:cubicBezTo>
                  <a:cubicBezTo>
                    <a:pt x="6795" y="10660"/>
                    <a:pt x="7273" y="9973"/>
                    <a:pt x="6754" y="9597"/>
                  </a:cubicBezTo>
                  <a:lnTo>
                    <a:pt x="6754" y="9597"/>
                  </a:lnTo>
                  <a:cubicBezTo>
                    <a:pt x="6885" y="9685"/>
                    <a:pt x="7040" y="9730"/>
                    <a:pt x="7184" y="9730"/>
                  </a:cubicBezTo>
                  <a:cubicBezTo>
                    <a:pt x="7328" y="9730"/>
                    <a:pt x="7461" y="9685"/>
                    <a:pt x="7550" y="9597"/>
                  </a:cubicBezTo>
                  <a:cubicBezTo>
                    <a:pt x="7959" y="9434"/>
                    <a:pt x="7994" y="8975"/>
                    <a:pt x="7791" y="8696"/>
                  </a:cubicBezTo>
                  <a:lnTo>
                    <a:pt x="7791" y="8696"/>
                  </a:lnTo>
                  <a:cubicBezTo>
                    <a:pt x="7882" y="8779"/>
                    <a:pt x="8007" y="8820"/>
                    <a:pt x="8140" y="8820"/>
                  </a:cubicBezTo>
                  <a:cubicBezTo>
                    <a:pt x="8307" y="8820"/>
                    <a:pt x="8485" y="8754"/>
                    <a:pt x="8616" y="8623"/>
                  </a:cubicBezTo>
                  <a:cubicBezTo>
                    <a:pt x="8781" y="8372"/>
                    <a:pt x="8719" y="7974"/>
                    <a:pt x="8425" y="7844"/>
                  </a:cubicBezTo>
                  <a:lnTo>
                    <a:pt x="8425" y="7844"/>
                  </a:lnTo>
                  <a:cubicBezTo>
                    <a:pt x="8589" y="7900"/>
                    <a:pt x="8754" y="7947"/>
                    <a:pt x="8919" y="7947"/>
                  </a:cubicBezTo>
                  <a:cubicBezTo>
                    <a:pt x="8996" y="7947"/>
                    <a:pt x="9073" y="7937"/>
                    <a:pt x="9149" y="7912"/>
                  </a:cubicBezTo>
                  <a:cubicBezTo>
                    <a:pt x="9327" y="7734"/>
                    <a:pt x="9597" y="7556"/>
                    <a:pt x="9597" y="7286"/>
                  </a:cubicBezTo>
                  <a:cubicBezTo>
                    <a:pt x="9597" y="7286"/>
                    <a:pt x="9427" y="6898"/>
                    <a:pt x="9357" y="6779"/>
                  </a:cubicBezTo>
                  <a:lnTo>
                    <a:pt x="9357" y="6779"/>
                  </a:lnTo>
                  <a:cubicBezTo>
                    <a:pt x="9452" y="6851"/>
                    <a:pt x="9612" y="6887"/>
                    <a:pt x="9771" y="6887"/>
                  </a:cubicBezTo>
                  <a:cubicBezTo>
                    <a:pt x="9949" y="6887"/>
                    <a:pt x="10127" y="6842"/>
                    <a:pt x="10215" y="6753"/>
                  </a:cubicBezTo>
                  <a:cubicBezTo>
                    <a:pt x="10454" y="6521"/>
                    <a:pt x="10410" y="6145"/>
                    <a:pt x="10216" y="5938"/>
                  </a:cubicBezTo>
                  <a:lnTo>
                    <a:pt x="10216" y="5938"/>
                  </a:lnTo>
                  <a:cubicBezTo>
                    <a:pt x="10312" y="6006"/>
                    <a:pt x="10418" y="6034"/>
                    <a:pt x="10525" y="6034"/>
                  </a:cubicBezTo>
                  <a:cubicBezTo>
                    <a:pt x="10696" y="6034"/>
                    <a:pt x="10870" y="5962"/>
                    <a:pt x="11019" y="5865"/>
                  </a:cubicBezTo>
                  <a:cubicBezTo>
                    <a:pt x="11282" y="5779"/>
                    <a:pt x="11282" y="5509"/>
                    <a:pt x="11104" y="5332"/>
                  </a:cubicBezTo>
                  <a:lnTo>
                    <a:pt x="10841" y="4976"/>
                  </a:lnTo>
                  <a:lnTo>
                    <a:pt x="10841" y="4976"/>
                  </a:lnTo>
                  <a:cubicBezTo>
                    <a:pt x="10978" y="5045"/>
                    <a:pt x="11128" y="5074"/>
                    <a:pt x="11276" y="5074"/>
                  </a:cubicBezTo>
                  <a:cubicBezTo>
                    <a:pt x="11511" y="5074"/>
                    <a:pt x="11741" y="5000"/>
                    <a:pt x="11907" y="4891"/>
                  </a:cubicBezTo>
                  <a:cubicBezTo>
                    <a:pt x="12085" y="4713"/>
                    <a:pt x="12170" y="4443"/>
                    <a:pt x="11993" y="4265"/>
                  </a:cubicBezTo>
                  <a:cubicBezTo>
                    <a:pt x="11993" y="4180"/>
                    <a:pt x="11907" y="4002"/>
                    <a:pt x="11815" y="3910"/>
                  </a:cubicBezTo>
                  <a:lnTo>
                    <a:pt x="11815" y="3910"/>
                  </a:lnTo>
                  <a:cubicBezTo>
                    <a:pt x="11907" y="4002"/>
                    <a:pt x="12085" y="4002"/>
                    <a:pt x="12263" y="4002"/>
                  </a:cubicBezTo>
                  <a:cubicBezTo>
                    <a:pt x="12348" y="3647"/>
                    <a:pt x="12348" y="3377"/>
                    <a:pt x="12440" y="3021"/>
                  </a:cubicBezTo>
                  <a:lnTo>
                    <a:pt x="12440" y="3021"/>
                  </a:lnTo>
                  <a:cubicBezTo>
                    <a:pt x="12263" y="3199"/>
                    <a:pt x="12440" y="3377"/>
                    <a:pt x="12263" y="3554"/>
                  </a:cubicBezTo>
                  <a:cubicBezTo>
                    <a:pt x="12085" y="3647"/>
                    <a:pt x="11993" y="3647"/>
                    <a:pt x="11907" y="3732"/>
                  </a:cubicBezTo>
                  <a:cubicBezTo>
                    <a:pt x="11552" y="3825"/>
                    <a:pt x="11374" y="4002"/>
                    <a:pt x="11637" y="4265"/>
                  </a:cubicBezTo>
                  <a:cubicBezTo>
                    <a:pt x="11730" y="4443"/>
                    <a:pt x="11730" y="4621"/>
                    <a:pt x="11459" y="4713"/>
                  </a:cubicBezTo>
                  <a:lnTo>
                    <a:pt x="10841" y="4713"/>
                  </a:lnTo>
                  <a:cubicBezTo>
                    <a:pt x="10749" y="4713"/>
                    <a:pt x="10663" y="4713"/>
                    <a:pt x="10571" y="4798"/>
                  </a:cubicBezTo>
                  <a:cubicBezTo>
                    <a:pt x="10308" y="5154"/>
                    <a:pt x="11019" y="5332"/>
                    <a:pt x="10841" y="5602"/>
                  </a:cubicBezTo>
                  <a:cubicBezTo>
                    <a:pt x="10789" y="5678"/>
                    <a:pt x="10714" y="5703"/>
                    <a:pt x="10627" y="5703"/>
                  </a:cubicBezTo>
                  <a:cubicBezTo>
                    <a:pt x="10482" y="5703"/>
                    <a:pt x="10304" y="5635"/>
                    <a:pt x="10146" y="5635"/>
                  </a:cubicBezTo>
                  <a:cubicBezTo>
                    <a:pt x="10076" y="5635"/>
                    <a:pt x="10010" y="5648"/>
                    <a:pt x="9952" y="5687"/>
                  </a:cubicBezTo>
                  <a:cubicBezTo>
                    <a:pt x="9597" y="5957"/>
                    <a:pt x="10308" y="6398"/>
                    <a:pt x="9860" y="6576"/>
                  </a:cubicBezTo>
                  <a:cubicBezTo>
                    <a:pt x="9834" y="6589"/>
                    <a:pt x="9808" y="6595"/>
                    <a:pt x="9782" y="6595"/>
                  </a:cubicBezTo>
                  <a:cubicBezTo>
                    <a:pt x="9630" y="6595"/>
                    <a:pt x="9479" y="6398"/>
                    <a:pt x="9327" y="6398"/>
                  </a:cubicBezTo>
                  <a:cubicBezTo>
                    <a:pt x="9149" y="6398"/>
                    <a:pt x="8971" y="6490"/>
                    <a:pt x="8971" y="6753"/>
                  </a:cubicBezTo>
                  <a:cubicBezTo>
                    <a:pt x="8971" y="7023"/>
                    <a:pt x="9327" y="7286"/>
                    <a:pt x="9064" y="7556"/>
                  </a:cubicBezTo>
                  <a:cubicBezTo>
                    <a:pt x="8974" y="7585"/>
                    <a:pt x="8894" y="7594"/>
                    <a:pt x="8821" y="7594"/>
                  </a:cubicBezTo>
                  <a:cubicBezTo>
                    <a:pt x="8675" y="7594"/>
                    <a:pt x="8557" y="7556"/>
                    <a:pt x="8438" y="7556"/>
                  </a:cubicBezTo>
                  <a:cubicBezTo>
                    <a:pt x="8353" y="7556"/>
                    <a:pt x="8175" y="7556"/>
                    <a:pt x="8175" y="7734"/>
                  </a:cubicBezTo>
                  <a:cubicBezTo>
                    <a:pt x="8083" y="7819"/>
                    <a:pt x="8083" y="7997"/>
                    <a:pt x="8175" y="8090"/>
                  </a:cubicBezTo>
                  <a:cubicBezTo>
                    <a:pt x="8261" y="8090"/>
                    <a:pt x="8353" y="8175"/>
                    <a:pt x="8353" y="8267"/>
                  </a:cubicBezTo>
                  <a:cubicBezTo>
                    <a:pt x="8353" y="8445"/>
                    <a:pt x="8175" y="8445"/>
                    <a:pt x="8083" y="8445"/>
                  </a:cubicBezTo>
                  <a:cubicBezTo>
                    <a:pt x="7891" y="8445"/>
                    <a:pt x="7790" y="8256"/>
                    <a:pt x="7647" y="8256"/>
                  </a:cubicBezTo>
                  <a:cubicBezTo>
                    <a:pt x="7594" y="8256"/>
                    <a:pt x="7536" y="8282"/>
                    <a:pt x="7464" y="8353"/>
                  </a:cubicBezTo>
                  <a:cubicBezTo>
                    <a:pt x="7109" y="8623"/>
                    <a:pt x="7727" y="8978"/>
                    <a:pt x="7464" y="9334"/>
                  </a:cubicBezTo>
                  <a:cubicBezTo>
                    <a:pt x="7389" y="9390"/>
                    <a:pt x="7313" y="9410"/>
                    <a:pt x="7238" y="9410"/>
                  </a:cubicBezTo>
                  <a:cubicBezTo>
                    <a:pt x="7056" y="9410"/>
                    <a:pt x="6878" y="9292"/>
                    <a:pt x="6718" y="9292"/>
                  </a:cubicBezTo>
                  <a:cubicBezTo>
                    <a:pt x="6635" y="9292"/>
                    <a:pt x="6556" y="9324"/>
                    <a:pt x="6484" y="9419"/>
                  </a:cubicBezTo>
                  <a:cubicBezTo>
                    <a:pt x="6306" y="9689"/>
                    <a:pt x="6576" y="9774"/>
                    <a:pt x="6576" y="9952"/>
                  </a:cubicBezTo>
                  <a:cubicBezTo>
                    <a:pt x="6661" y="10044"/>
                    <a:pt x="6576" y="10222"/>
                    <a:pt x="6484" y="10307"/>
                  </a:cubicBezTo>
                  <a:cubicBezTo>
                    <a:pt x="6424" y="10338"/>
                    <a:pt x="6365" y="10349"/>
                    <a:pt x="6306" y="10349"/>
                  </a:cubicBezTo>
                  <a:cubicBezTo>
                    <a:pt x="6187" y="10349"/>
                    <a:pt x="6069" y="10307"/>
                    <a:pt x="5950" y="10307"/>
                  </a:cubicBezTo>
                  <a:cubicBezTo>
                    <a:pt x="5773" y="10307"/>
                    <a:pt x="5595" y="10400"/>
                    <a:pt x="5595" y="10578"/>
                  </a:cubicBezTo>
                  <a:cubicBezTo>
                    <a:pt x="5595" y="10755"/>
                    <a:pt x="5865" y="10933"/>
                    <a:pt x="5687" y="11018"/>
                  </a:cubicBezTo>
                  <a:cubicBezTo>
                    <a:pt x="5628" y="11057"/>
                    <a:pt x="5574" y="11071"/>
                    <a:pt x="5523" y="11071"/>
                  </a:cubicBezTo>
                  <a:cubicBezTo>
                    <a:pt x="5409" y="11071"/>
                    <a:pt x="5313" y="11005"/>
                    <a:pt x="5223" y="11005"/>
                  </a:cubicBezTo>
                  <a:cubicBezTo>
                    <a:pt x="5168" y="11005"/>
                    <a:pt x="5115" y="11030"/>
                    <a:pt x="5062" y="11111"/>
                  </a:cubicBezTo>
                  <a:cubicBezTo>
                    <a:pt x="4799" y="11288"/>
                    <a:pt x="5240" y="11729"/>
                    <a:pt x="4884" y="11822"/>
                  </a:cubicBezTo>
                  <a:cubicBezTo>
                    <a:pt x="4856" y="11850"/>
                    <a:pt x="4826" y="11859"/>
                    <a:pt x="4797" y="11859"/>
                  </a:cubicBezTo>
                  <a:cubicBezTo>
                    <a:pt x="4738" y="11859"/>
                    <a:pt x="4678" y="11822"/>
                    <a:pt x="4621" y="11822"/>
                  </a:cubicBezTo>
                  <a:cubicBezTo>
                    <a:pt x="4435" y="11758"/>
                    <a:pt x="4336" y="11653"/>
                    <a:pt x="4235" y="11653"/>
                  </a:cubicBezTo>
                  <a:cubicBezTo>
                    <a:pt x="4189" y="11653"/>
                    <a:pt x="4143" y="11674"/>
                    <a:pt x="4088" y="11729"/>
                  </a:cubicBezTo>
                  <a:cubicBezTo>
                    <a:pt x="3733" y="11907"/>
                    <a:pt x="3996" y="12262"/>
                    <a:pt x="4088" y="12440"/>
                  </a:cubicBezTo>
                  <a:cubicBezTo>
                    <a:pt x="4173" y="12440"/>
                    <a:pt x="4173" y="12440"/>
                    <a:pt x="4173" y="12532"/>
                  </a:cubicBezTo>
                  <a:cubicBezTo>
                    <a:pt x="4173" y="12618"/>
                    <a:pt x="3996" y="12618"/>
                    <a:pt x="3910" y="12618"/>
                  </a:cubicBezTo>
                  <a:cubicBezTo>
                    <a:pt x="3845" y="12558"/>
                    <a:pt x="3738" y="12494"/>
                    <a:pt x="3618" y="12494"/>
                  </a:cubicBezTo>
                  <a:cubicBezTo>
                    <a:pt x="3567" y="12494"/>
                    <a:pt x="3515" y="12505"/>
                    <a:pt x="3462" y="12532"/>
                  </a:cubicBezTo>
                  <a:cubicBezTo>
                    <a:pt x="3377" y="12618"/>
                    <a:pt x="3285" y="12795"/>
                    <a:pt x="3285" y="12888"/>
                  </a:cubicBezTo>
                  <a:cubicBezTo>
                    <a:pt x="2844" y="12532"/>
                    <a:pt x="2396" y="12085"/>
                    <a:pt x="2041" y="11644"/>
                  </a:cubicBezTo>
                  <a:cubicBezTo>
                    <a:pt x="2041" y="11551"/>
                    <a:pt x="1955" y="11551"/>
                    <a:pt x="1955" y="11466"/>
                  </a:cubicBezTo>
                  <a:lnTo>
                    <a:pt x="3377" y="10044"/>
                  </a:lnTo>
                  <a:cubicBezTo>
                    <a:pt x="5332" y="8090"/>
                    <a:pt x="11552" y="1955"/>
                    <a:pt x="12881" y="626"/>
                  </a:cubicBezTo>
                  <a:lnTo>
                    <a:pt x="12796" y="178"/>
                  </a:lnTo>
                  <a:lnTo>
                    <a:pt x="12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1"/>
            <p:cNvSpPr/>
            <p:nvPr/>
          </p:nvSpPr>
          <p:spPr>
            <a:xfrm>
              <a:off x="4673725" y="4858600"/>
              <a:ext cx="35575" cy="26675"/>
            </a:xfrm>
            <a:custGeom>
              <a:avLst/>
              <a:gdLst/>
              <a:ahLst/>
              <a:cxnLst/>
              <a:rect l="l" t="t" r="r" b="b"/>
              <a:pathLst>
                <a:path w="1423" h="1067" extrusionOk="0">
                  <a:moveTo>
                    <a:pt x="1330" y="1"/>
                  </a:moveTo>
                  <a:lnTo>
                    <a:pt x="1" y="1067"/>
                  </a:lnTo>
                  <a:lnTo>
                    <a:pt x="1423" y="626"/>
                  </a:lnTo>
                  <a:lnTo>
                    <a:pt x="1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1"/>
            <p:cNvSpPr/>
            <p:nvPr/>
          </p:nvSpPr>
          <p:spPr>
            <a:xfrm>
              <a:off x="4458175" y="4883125"/>
              <a:ext cx="262150" cy="119975"/>
            </a:xfrm>
            <a:custGeom>
              <a:avLst/>
              <a:gdLst/>
              <a:ahLst/>
              <a:cxnLst/>
              <a:rect l="l" t="t" r="r" b="b"/>
              <a:pathLst>
                <a:path w="10486" h="4799" extrusionOk="0">
                  <a:moveTo>
                    <a:pt x="10045" y="1"/>
                  </a:moveTo>
                  <a:lnTo>
                    <a:pt x="7997" y="712"/>
                  </a:lnTo>
                  <a:lnTo>
                    <a:pt x="7287" y="889"/>
                  </a:lnTo>
                  <a:lnTo>
                    <a:pt x="0" y="3199"/>
                  </a:lnTo>
                  <a:lnTo>
                    <a:pt x="534" y="4799"/>
                  </a:lnTo>
                  <a:lnTo>
                    <a:pt x="1337" y="4621"/>
                  </a:lnTo>
                  <a:lnTo>
                    <a:pt x="3199" y="4351"/>
                  </a:lnTo>
                  <a:lnTo>
                    <a:pt x="3732" y="4266"/>
                  </a:lnTo>
                  <a:lnTo>
                    <a:pt x="10485" y="3285"/>
                  </a:lnTo>
                  <a:lnTo>
                    <a:pt x="100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1"/>
            <p:cNvSpPr/>
            <p:nvPr/>
          </p:nvSpPr>
          <p:spPr>
            <a:xfrm>
              <a:off x="4469375" y="4908250"/>
              <a:ext cx="62225" cy="41550"/>
            </a:xfrm>
            <a:custGeom>
              <a:avLst/>
              <a:gdLst/>
              <a:ahLst/>
              <a:cxnLst/>
              <a:rect l="l" t="t" r="r" b="b"/>
              <a:pathLst>
                <a:path w="2489" h="1662" extrusionOk="0">
                  <a:moveTo>
                    <a:pt x="1346" y="1"/>
                  </a:moveTo>
                  <a:cubicBezTo>
                    <a:pt x="1215" y="1"/>
                    <a:pt x="1087" y="23"/>
                    <a:pt x="974" y="62"/>
                  </a:cubicBezTo>
                  <a:cubicBezTo>
                    <a:pt x="356" y="240"/>
                    <a:pt x="0" y="950"/>
                    <a:pt x="178" y="1569"/>
                  </a:cubicBezTo>
                  <a:lnTo>
                    <a:pt x="178" y="1661"/>
                  </a:lnTo>
                  <a:lnTo>
                    <a:pt x="2488" y="950"/>
                  </a:lnTo>
                  <a:lnTo>
                    <a:pt x="2488" y="858"/>
                  </a:lnTo>
                  <a:cubicBezTo>
                    <a:pt x="2396" y="503"/>
                    <a:pt x="2133" y="325"/>
                    <a:pt x="1863" y="147"/>
                  </a:cubicBezTo>
                  <a:cubicBezTo>
                    <a:pt x="1710" y="44"/>
                    <a:pt x="1526" y="1"/>
                    <a:pt x="1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1"/>
            <p:cNvSpPr/>
            <p:nvPr/>
          </p:nvSpPr>
          <p:spPr>
            <a:xfrm>
              <a:off x="5702150" y="4692100"/>
              <a:ext cx="37875" cy="19925"/>
            </a:xfrm>
            <a:custGeom>
              <a:avLst/>
              <a:gdLst/>
              <a:ahLst/>
              <a:cxnLst/>
              <a:rect l="l" t="t" r="r" b="b"/>
              <a:pathLst>
                <a:path w="1515" h="797" extrusionOk="0">
                  <a:moveTo>
                    <a:pt x="1422" y="0"/>
                  </a:moveTo>
                  <a:cubicBezTo>
                    <a:pt x="981" y="0"/>
                    <a:pt x="448" y="85"/>
                    <a:pt x="0" y="85"/>
                  </a:cubicBezTo>
                  <a:cubicBezTo>
                    <a:pt x="178" y="263"/>
                    <a:pt x="271" y="441"/>
                    <a:pt x="356" y="619"/>
                  </a:cubicBezTo>
                  <a:lnTo>
                    <a:pt x="356" y="796"/>
                  </a:lnTo>
                  <a:lnTo>
                    <a:pt x="711" y="796"/>
                  </a:lnTo>
                  <a:cubicBezTo>
                    <a:pt x="889" y="441"/>
                    <a:pt x="1159" y="178"/>
                    <a:pt x="15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1"/>
            <p:cNvSpPr/>
            <p:nvPr/>
          </p:nvSpPr>
          <p:spPr>
            <a:xfrm>
              <a:off x="5404475" y="4214175"/>
              <a:ext cx="422100" cy="40225"/>
            </a:xfrm>
            <a:custGeom>
              <a:avLst/>
              <a:gdLst/>
              <a:ahLst/>
              <a:cxnLst/>
              <a:rect l="l" t="t" r="r" b="b"/>
              <a:pathLst>
                <a:path w="16884" h="1609" extrusionOk="0">
                  <a:moveTo>
                    <a:pt x="3101" y="1"/>
                  </a:moveTo>
                  <a:cubicBezTo>
                    <a:pt x="1877" y="1"/>
                    <a:pt x="748" y="525"/>
                    <a:pt x="1" y="1431"/>
                  </a:cubicBezTo>
                  <a:cubicBezTo>
                    <a:pt x="2311" y="1431"/>
                    <a:pt x="13329" y="1609"/>
                    <a:pt x="16883" y="1609"/>
                  </a:cubicBezTo>
                  <a:cubicBezTo>
                    <a:pt x="16087" y="720"/>
                    <a:pt x="14928" y="102"/>
                    <a:pt x="13599" y="102"/>
                  </a:cubicBezTo>
                  <a:lnTo>
                    <a:pt x="3377" y="10"/>
                  </a:lnTo>
                  <a:cubicBezTo>
                    <a:pt x="3285" y="4"/>
                    <a:pt x="3193" y="1"/>
                    <a:pt x="3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1"/>
            <p:cNvSpPr/>
            <p:nvPr/>
          </p:nvSpPr>
          <p:spPr>
            <a:xfrm>
              <a:off x="5864400" y="4720875"/>
              <a:ext cx="31125" cy="29000"/>
            </a:xfrm>
            <a:custGeom>
              <a:avLst/>
              <a:gdLst/>
              <a:ahLst/>
              <a:cxnLst/>
              <a:rect l="l" t="t" r="r" b="b"/>
              <a:pathLst>
                <a:path w="1245" h="1160" extrusionOk="0">
                  <a:moveTo>
                    <a:pt x="86" y="1"/>
                  </a:moveTo>
                  <a:lnTo>
                    <a:pt x="86" y="804"/>
                  </a:lnTo>
                  <a:lnTo>
                    <a:pt x="0" y="982"/>
                  </a:lnTo>
                  <a:cubicBezTo>
                    <a:pt x="86" y="1067"/>
                    <a:pt x="178" y="1159"/>
                    <a:pt x="356" y="1159"/>
                  </a:cubicBezTo>
                  <a:cubicBezTo>
                    <a:pt x="619" y="982"/>
                    <a:pt x="889" y="889"/>
                    <a:pt x="1244" y="889"/>
                  </a:cubicBezTo>
                  <a:lnTo>
                    <a:pt x="1152" y="712"/>
                  </a:lnTo>
                  <a:cubicBezTo>
                    <a:pt x="797" y="448"/>
                    <a:pt x="441" y="271"/>
                    <a:pt x="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1"/>
            <p:cNvSpPr/>
            <p:nvPr/>
          </p:nvSpPr>
          <p:spPr>
            <a:xfrm>
              <a:off x="4709275" y="4754300"/>
              <a:ext cx="66675" cy="237625"/>
            </a:xfrm>
            <a:custGeom>
              <a:avLst/>
              <a:gdLst/>
              <a:ahLst/>
              <a:cxnLst/>
              <a:rect l="l" t="t" r="r" b="b"/>
              <a:pathLst>
                <a:path w="2667" h="9505" extrusionOk="0">
                  <a:moveTo>
                    <a:pt x="2666" y="0"/>
                  </a:moveTo>
                  <a:lnTo>
                    <a:pt x="264" y="178"/>
                  </a:lnTo>
                  <a:cubicBezTo>
                    <a:pt x="86" y="1066"/>
                    <a:pt x="1" y="1862"/>
                    <a:pt x="86" y="2573"/>
                  </a:cubicBezTo>
                  <a:lnTo>
                    <a:pt x="178" y="3640"/>
                  </a:lnTo>
                  <a:lnTo>
                    <a:pt x="356" y="4621"/>
                  </a:lnTo>
                  <a:lnTo>
                    <a:pt x="356" y="4706"/>
                  </a:lnTo>
                  <a:lnTo>
                    <a:pt x="356" y="5061"/>
                  </a:lnTo>
                  <a:lnTo>
                    <a:pt x="797" y="8438"/>
                  </a:lnTo>
                  <a:lnTo>
                    <a:pt x="889" y="8708"/>
                  </a:lnTo>
                  <a:lnTo>
                    <a:pt x="889" y="8793"/>
                  </a:lnTo>
                  <a:lnTo>
                    <a:pt x="889" y="9063"/>
                  </a:lnTo>
                  <a:lnTo>
                    <a:pt x="975" y="9241"/>
                  </a:lnTo>
                  <a:lnTo>
                    <a:pt x="975" y="9504"/>
                  </a:lnTo>
                  <a:cubicBezTo>
                    <a:pt x="1152" y="9241"/>
                    <a:pt x="1245" y="9063"/>
                    <a:pt x="1422" y="8793"/>
                  </a:cubicBezTo>
                  <a:cubicBezTo>
                    <a:pt x="1422" y="8793"/>
                    <a:pt x="1422" y="8708"/>
                    <a:pt x="1508" y="8708"/>
                  </a:cubicBezTo>
                  <a:lnTo>
                    <a:pt x="1508" y="8615"/>
                  </a:lnTo>
                  <a:cubicBezTo>
                    <a:pt x="1600" y="8438"/>
                    <a:pt x="1685" y="8352"/>
                    <a:pt x="1778" y="8260"/>
                  </a:cubicBezTo>
                  <a:cubicBezTo>
                    <a:pt x="1863" y="8175"/>
                    <a:pt x="1863" y="8082"/>
                    <a:pt x="1955" y="7997"/>
                  </a:cubicBezTo>
                  <a:cubicBezTo>
                    <a:pt x="2133" y="7727"/>
                    <a:pt x="2311" y="7464"/>
                    <a:pt x="2574" y="7286"/>
                  </a:cubicBezTo>
                  <a:lnTo>
                    <a:pt x="2574" y="4350"/>
                  </a:lnTo>
                  <a:lnTo>
                    <a:pt x="2574" y="3995"/>
                  </a:lnTo>
                  <a:lnTo>
                    <a:pt x="26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1"/>
            <p:cNvSpPr/>
            <p:nvPr/>
          </p:nvSpPr>
          <p:spPr>
            <a:xfrm>
              <a:off x="5362375" y="4258825"/>
              <a:ext cx="521950" cy="40025"/>
            </a:xfrm>
            <a:custGeom>
              <a:avLst/>
              <a:gdLst/>
              <a:ahLst/>
              <a:cxnLst/>
              <a:rect l="l" t="t" r="r" b="b"/>
              <a:pathLst>
                <a:path w="20878" h="1601" extrusionOk="0">
                  <a:moveTo>
                    <a:pt x="1244" y="1"/>
                  </a:moveTo>
                  <a:cubicBezTo>
                    <a:pt x="533" y="1"/>
                    <a:pt x="0" y="626"/>
                    <a:pt x="0" y="1337"/>
                  </a:cubicBezTo>
                  <a:lnTo>
                    <a:pt x="619" y="1337"/>
                  </a:lnTo>
                  <a:lnTo>
                    <a:pt x="19548" y="1600"/>
                  </a:lnTo>
                  <a:lnTo>
                    <a:pt x="20878" y="1600"/>
                  </a:lnTo>
                  <a:cubicBezTo>
                    <a:pt x="20878" y="889"/>
                    <a:pt x="20437" y="271"/>
                    <a:pt x="19726" y="271"/>
                  </a:cubicBezTo>
                  <a:lnTo>
                    <a:pt x="18923" y="178"/>
                  </a:lnTo>
                  <a:lnTo>
                    <a:pt x="13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1"/>
            <p:cNvSpPr/>
            <p:nvPr/>
          </p:nvSpPr>
          <p:spPr>
            <a:xfrm>
              <a:off x="5397900" y="4696525"/>
              <a:ext cx="655250" cy="642300"/>
            </a:xfrm>
            <a:custGeom>
              <a:avLst/>
              <a:gdLst/>
              <a:ahLst/>
              <a:cxnLst/>
              <a:rect l="l" t="t" r="r" b="b"/>
              <a:pathLst>
                <a:path w="26210" h="25692" extrusionOk="0">
                  <a:moveTo>
                    <a:pt x="13237" y="3285"/>
                  </a:moveTo>
                  <a:cubicBezTo>
                    <a:pt x="15995" y="3377"/>
                    <a:pt x="18483" y="4621"/>
                    <a:pt x="20167" y="6484"/>
                  </a:cubicBezTo>
                  <a:cubicBezTo>
                    <a:pt x="21681" y="8176"/>
                    <a:pt x="22570" y="10486"/>
                    <a:pt x="22570" y="12881"/>
                  </a:cubicBezTo>
                  <a:cubicBezTo>
                    <a:pt x="22479" y="18075"/>
                    <a:pt x="18298" y="22216"/>
                    <a:pt x="13131" y="22216"/>
                  </a:cubicBezTo>
                  <a:cubicBezTo>
                    <a:pt x="13079" y="22216"/>
                    <a:pt x="13026" y="22216"/>
                    <a:pt x="12974" y="22215"/>
                  </a:cubicBezTo>
                  <a:cubicBezTo>
                    <a:pt x="7728" y="22122"/>
                    <a:pt x="3640" y="17857"/>
                    <a:pt x="3640" y="12618"/>
                  </a:cubicBezTo>
                  <a:cubicBezTo>
                    <a:pt x="3640" y="12526"/>
                    <a:pt x="3733" y="12441"/>
                    <a:pt x="3733" y="12348"/>
                  </a:cubicBezTo>
                  <a:cubicBezTo>
                    <a:pt x="3910" y="7287"/>
                    <a:pt x="8175" y="3285"/>
                    <a:pt x="13237" y="3285"/>
                  </a:cubicBezTo>
                  <a:close/>
                  <a:moveTo>
                    <a:pt x="11460" y="1"/>
                  </a:moveTo>
                  <a:cubicBezTo>
                    <a:pt x="10841" y="86"/>
                    <a:pt x="10216" y="179"/>
                    <a:pt x="9682" y="356"/>
                  </a:cubicBezTo>
                  <a:lnTo>
                    <a:pt x="7905" y="1330"/>
                  </a:lnTo>
                  <a:cubicBezTo>
                    <a:pt x="7465" y="1600"/>
                    <a:pt x="7287" y="2133"/>
                    <a:pt x="7465" y="2666"/>
                  </a:cubicBezTo>
                  <a:cubicBezTo>
                    <a:pt x="7109" y="2844"/>
                    <a:pt x="6839" y="3022"/>
                    <a:pt x="6484" y="3285"/>
                  </a:cubicBezTo>
                  <a:lnTo>
                    <a:pt x="6043" y="2844"/>
                  </a:lnTo>
                  <a:cubicBezTo>
                    <a:pt x="5807" y="2608"/>
                    <a:pt x="5517" y="2493"/>
                    <a:pt x="5237" y="2493"/>
                  </a:cubicBezTo>
                  <a:cubicBezTo>
                    <a:pt x="4885" y="2493"/>
                    <a:pt x="4549" y="2674"/>
                    <a:pt x="4351" y="3022"/>
                  </a:cubicBezTo>
                  <a:lnTo>
                    <a:pt x="2929" y="5417"/>
                  </a:lnTo>
                  <a:cubicBezTo>
                    <a:pt x="2666" y="5951"/>
                    <a:pt x="2752" y="6484"/>
                    <a:pt x="3200" y="6839"/>
                  </a:cubicBezTo>
                  <a:lnTo>
                    <a:pt x="2666" y="7905"/>
                  </a:lnTo>
                  <a:lnTo>
                    <a:pt x="2041" y="7728"/>
                  </a:lnTo>
                  <a:cubicBezTo>
                    <a:pt x="1935" y="7701"/>
                    <a:pt x="1832" y="7689"/>
                    <a:pt x="1732" y="7689"/>
                  </a:cubicBezTo>
                  <a:cubicBezTo>
                    <a:pt x="1160" y="7689"/>
                    <a:pt x="712" y="8103"/>
                    <a:pt x="712" y="8709"/>
                  </a:cubicBezTo>
                  <a:lnTo>
                    <a:pt x="619" y="10926"/>
                  </a:lnTo>
                  <a:lnTo>
                    <a:pt x="619" y="11552"/>
                  </a:lnTo>
                  <a:lnTo>
                    <a:pt x="619" y="11730"/>
                  </a:lnTo>
                  <a:cubicBezTo>
                    <a:pt x="712" y="12085"/>
                    <a:pt x="889" y="12263"/>
                    <a:pt x="1152" y="12441"/>
                  </a:cubicBezTo>
                  <a:cubicBezTo>
                    <a:pt x="1330" y="12526"/>
                    <a:pt x="1422" y="12526"/>
                    <a:pt x="1508" y="12526"/>
                  </a:cubicBezTo>
                  <a:lnTo>
                    <a:pt x="1508" y="12618"/>
                  </a:lnTo>
                  <a:cubicBezTo>
                    <a:pt x="1508" y="12974"/>
                    <a:pt x="1600" y="13414"/>
                    <a:pt x="1600" y="13770"/>
                  </a:cubicBezTo>
                  <a:lnTo>
                    <a:pt x="975" y="13948"/>
                  </a:lnTo>
                  <a:cubicBezTo>
                    <a:pt x="264" y="14125"/>
                    <a:pt x="1" y="14836"/>
                    <a:pt x="356" y="15462"/>
                  </a:cubicBezTo>
                  <a:lnTo>
                    <a:pt x="1685" y="17950"/>
                  </a:lnTo>
                  <a:cubicBezTo>
                    <a:pt x="1886" y="18276"/>
                    <a:pt x="2231" y="18459"/>
                    <a:pt x="2613" y="18459"/>
                  </a:cubicBezTo>
                  <a:cubicBezTo>
                    <a:pt x="2746" y="18459"/>
                    <a:pt x="2884" y="18436"/>
                    <a:pt x="3022" y="18390"/>
                  </a:cubicBezTo>
                  <a:cubicBezTo>
                    <a:pt x="3200" y="18746"/>
                    <a:pt x="3463" y="19101"/>
                    <a:pt x="3640" y="19371"/>
                  </a:cubicBezTo>
                  <a:lnTo>
                    <a:pt x="3200" y="19812"/>
                  </a:lnTo>
                  <a:cubicBezTo>
                    <a:pt x="2666" y="20345"/>
                    <a:pt x="2752" y="21148"/>
                    <a:pt x="3377" y="21504"/>
                  </a:cubicBezTo>
                  <a:lnTo>
                    <a:pt x="5773" y="22926"/>
                  </a:lnTo>
                  <a:cubicBezTo>
                    <a:pt x="5973" y="23024"/>
                    <a:pt x="6172" y="23074"/>
                    <a:pt x="6363" y="23074"/>
                  </a:cubicBezTo>
                  <a:cubicBezTo>
                    <a:pt x="6681" y="23074"/>
                    <a:pt x="6972" y="22935"/>
                    <a:pt x="7195" y="22655"/>
                  </a:cubicBezTo>
                  <a:cubicBezTo>
                    <a:pt x="7550" y="22926"/>
                    <a:pt x="7905" y="23103"/>
                    <a:pt x="8261" y="23281"/>
                  </a:cubicBezTo>
                  <a:lnTo>
                    <a:pt x="8083" y="23814"/>
                  </a:lnTo>
                  <a:cubicBezTo>
                    <a:pt x="7905" y="24525"/>
                    <a:pt x="8353" y="25143"/>
                    <a:pt x="9064" y="25236"/>
                  </a:cubicBezTo>
                  <a:lnTo>
                    <a:pt x="11907" y="25236"/>
                  </a:lnTo>
                  <a:cubicBezTo>
                    <a:pt x="12441" y="25236"/>
                    <a:pt x="12881" y="24880"/>
                    <a:pt x="12881" y="24347"/>
                  </a:cubicBezTo>
                  <a:lnTo>
                    <a:pt x="12974" y="24347"/>
                  </a:lnTo>
                  <a:cubicBezTo>
                    <a:pt x="13329" y="24347"/>
                    <a:pt x="13770" y="24347"/>
                    <a:pt x="14125" y="24255"/>
                  </a:cubicBezTo>
                  <a:lnTo>
                    <a:pt x="14303" y="24880"/>
                  </a:lnTo>
                  <a:cubicBezTo>
                    <a:pt x="14435" y="25410"/>
                    <a:pt x="14864" y="25691"/>
                    <a:pt x="15332" y="25691"/>
                  </a:cubicBezTo>
                  <a:cubicBezTo>
                    <a:pt x="15493" y="25691"/>
                    <a:pt x="15658" y="25658"/>
                    <a:pt x="15817" y="25591"/>
                  </a:cubicBezTo>
                  <a:lnTo>
                    <a:pt x="18305" y="24170"/>
                  </a:lnTo>
                  <a:cubicBezTo>
                    <a:pt x="18746" y="23899"/>
                    <a:pt x="18923" y="23366"/>
                    <a:pt x="18746" y="22833"/>
                  </a:cubicBezTo>
                  <a:cubicBezTo>
                    <a:pt x="19101" y="22655"/>
                    <a:pt x="19457" y="22478"/>
                    <a:pt x="19727" y="22215"/>
                  </a:cubicBezTo>
                  <a:lnTo>
                    <a:pt x="20167" y="22655"/>
                  </a:lnTo>
                  <a:cubicBezTo>
                    <a:pt x="20404" y="22892"/>
                    <a:pt x="20693" y="23007"/>
                    <a:pt x="20973" y="23007"/>
                  </a:cubicBezTo>
                  <a:cubicBezTo>
                    <a:pt x="21325" y="23007"/>
                    <a:pt x="21661" y="22826"/>
                    <a:pt x="21859" y="22478"/>
                  </a:cubicBezTo>
                  <a:lnTo>
                    <a:pt x="23281" y="20082"/>
                  </a:lnTo>
                  <a:cubicBezTo>
                    <a:pt x="23544" y="19634"/>
                    <a:pt x="23459" y="19016"/>
                    <a:pt x="23011" y="18746"/>
                  </a:cubicBezTo>
                  <a:cubicBezTo>
                    <a:pt x="23281" y="18390"/>
                    <a:pt x="23459" y="18035"/>
                    <a:pt x="23636" y="17594"/>
                  </a:cubicBezTo>
                  <a:lnTo>
                    <a:pt x="24255" y="17772"/>
                  </a:lnTo>
                  <a:cubicBezTo>
                    <a:pt x="24366" y="17819"/>
                    <a:pt x="24479" y="17840"/>
                    <a:pt x="24591" y="17840"/>
                  </a:cubicBezTo>
                  <a:cubicBezTo>
                    <a:pt x="25110" y="17840"/>
                    <a:pt x="25591" y="17376"/>
                    <a:pt x="25591" y="16791"/>
                  </a:cubicBezTo>
                  <a:lnTo>
                    <a:pt x="25591" y="13948"/>
                  </a:lnTo>
                  <a:cubicBezTo>
                    <a:pt x="25591" y="13592"/>
                    <a:pt x="25413" y="13329"/>
                    <a:pt x="25143" y="13151"/>
                  </a:cubicBezTo>
                  <a:cubicBezTo>
                    <a:pt x="24966" y="13059"/>
                    <a:pt x="24880" y="12974"/>
                    <a:pt x="24703" y="12974"/>
                  </a:cubicBezTo>
                  <a:lnTo>
                    <a:pt x="24703" y="12881"/>
                  </a:lnTo>
                  <a:cubicBezTo>
                    <a:pt x="24703" y="12441"/>
                    <a:pt x="24703" y="12085"/>
                    <a:pt x="24610" y="11730"/>
                  </a:cubicBezTo>
                  <a:lnTo>
                    <a:pt x="25236" y="11552"/>
                  </a:lnTo>
                  <a:cubicBezTo>
                    <a:pt x="25947" y="11374"/>
                    <a:pt x="26210" y="10663"/>
                    <a:pt x="25947" y="10038"/>
                  </a:cubicBezTo>
                  <a:lnTo>
                    <a:pt x="25143" y="8616"/>
                  </a:lnTo>
                  <a:lnTo>
                    <a:pt x="24880" y="8261"/>
                  </a:lnTo>
                  <a:lnTo>
                    <a:pt x="24525" y="7550"/>
                  </a:lnTo>
                  <a:cubicBezTo>
                    <a:pt x="24325" y="7223"/>
                    <a:pt x="23980" y="7041"/>
                    <a:pt x="23598" y="7041"/>
                  </a:cubicBezTo>
                  <a:cubicBezTo>
                    <a:pt x="23464" y="7041"/>
                    <a:pt x="23326" y="7063"/>
                    <a:pt x="23188" y="7109"/>
                  </a:cubicBezTo>
                  <a:cubicBezTo>
                    <a:pt x="23011" y="6754"/>
                    <a:pt x="22833" y="6484"/>
                    <a:pt x="22570" y="6128"/>
                  </a:cubicBezTo>
                  <a:lnTo>
                    <a:pt x="23011" y="5688"/>
                  </a:lnTo>
                  <a:cubicBezTo>
                    <a:pt x="23544" y="5154"/>
                    <a:pt x="23459" y="4351"/>
                    <a:pt x="22833" y="3996"/>
                  </a:cubicBezTo>
                  <a:lnTo>
                    <a:pt x="21767" y="3377"/>
                  </a:lnTo>
                  <a:lnTo>
                    <a:pt x="21681" y="3377"/>
                  </a:lnTo>
                  <a:lnTo>
                    <a:pt x="21589" y="3285"/>
                  </a:lnTo>
                  <a:lnTo>
                    <a:pt x="20438" y="2574"/>
                  </a:lnTo>
                  <a:cubicBezTo>
                    <a:pt x="20260" y="2489"/>
                    <a:pt x="20082" y="2396"/>
                    <a:pt x="19904" y="2396"/>
                  </a:cubicBezTo>
                  <a:cubicBezTo>
                    <a:pt x="19549" y="2396"/>
                    <a:pt x="19279" y="2574"/>
                    <a:pt x="19101" y="2844"/>
                  </a:cubicBezTo>
                  <a:cubicBezTo>
                    <a:pt x="18746" y="2666"/>
                    <a:pt x="18390" y="2396"/>
                    <a:pt x="17950" y="2311"/>
                  </a:cubicBezTo>
                  <a:lnTo>
                    <a:pt x="18127" y="1686"/>
                  </a:lnTo>
                  <a:cubicBezTo>
                    <a:pt x="18305" y="1245"/>
                    <a:pt x="18127" y="889"/>
                    <a:pt x="17950" y="619"/>
                  </a:cubicBezTo>
                  <a:cubicBezTo>
                    <a:pt x="17594" y="534"/>
                    <a:pt x="17324" y="442"/>
                    <a:pt x="16969" y="356"/>
                  </a:cubicBezTo>
                  <a:lnTo>
                    <a:pt x="14395" y="264"/>
                  </a:lnTo>
                  <a:cubicBezTo>
                    <a:pt x="13770" y="264"/>
                    <a:pt x="13414" y="712"/>
                    <a:pt x="13329" y="1152"/>
                  </a:cubicBezTo>
                  <a:cubicBezTo>
                    <a:pt x="12881" y="1152"/>
                    <a:pt x="12526" y="1152"/>
                    <a:pt x="12085" y="1245"/>
                  </a:cubicBezTo>
                  <a:lnTo>
                    <a:pt x="11907" y="619"/>
                  </a:lnTo>
                  <a:cubicBezTo>
                    <a:pt x="11907" y="356"/>
                    <a:pt x="11730" y="179"/>
                    <a:pt x="114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1"/>
            <p:cNvSpPr/>
            <p:nvPr/>
          </p:nvSpPr>
          <p:spPr>
            <a:xfrm>
              <a:off x="5586625" y="4878625"/>
              <a:ext cx="277800" cy="275550"/>
            </a:xfrm>
            <a:custGeom>
              <a:avLst/>
              <a:gdLst/>
              <a:ahLst/>
              <a:cxnLst/>
              <a:rect l="l" t="t" r="r" b="b"/>
              <a:pathLst>
                <a:path w="11112" h="11022" extrusionOk="0">
                  <a:moveTo>
                    <a:pt x="5444" y="1507"/>
                  </a:moveTo>
                  <a:cubicBezTo>
                    <a:pt x="5497" y="1507"/>
                    <a:pt x="5549" y="1508"/>
                    <a:pt x="5602" y="1510"/>
                  </a:cubicBezTo>
                  <a:cubicBezTo>
                    <a:pt x="7465" y="1510"/>
                    <a:pt x="8979" y="2846"/>
                    <a:pt x="9420" y="4531"/>
                  </a:cubicBezTo>
                  <a:cubicBezTo>
                    <a:pt x="9512" y="4886"/>
                    <a:pt x="9597" y="5157"/>
                    <a:pt x="9512" y="5512"/>
                  </a:cubicBezTo>
                  <a:cubicBezTo>
                    <a:pt x="9512" y="7679"/>
                    <a:pt x="7816" y="9425"/>
                    <a:pt x="5663" y="9425"/>
                  </a:cubicBezTo>
                  <a:cubicBezTo>
                    <a:pt x="5613" y="9425"/>
                    <a:pt x="5561" y="9424"/>
                    <a:pt x="5510" y="9422"/>
                  </a:cubicBezTo>
                  <a:cubicBezTo>
                    <a:pt x="3292" y="9422"/>
                    <a:pt x="1515" y="7645"/>
                    <a:pt x="1600" y="5420"/>
                  </a:cubicBezTo>
                  <a:lnTo>
                    <a:pt x="1600" y="4801"/>
                  </a:lnTo>
                  <a:cubicBezTo>
                    <a:pt x="1946" y="2982"/>
                    <a:pt x="3557" y="1507"/>
                    <a:pt x="5444" y="1507"/>
                  </a:cubicBezTo>
                  <a:close/>
                  <a:moveTo>
                    <a:pt x="5512" y="0"/>
                  </a:moveTo>
                  <a:cubicBezTo>
                    <a:pt x="2663" y="0"/>
                    <a:pt x="351" y="2191"/>
                    <a:pt x="93" y="4886"/>
                  </a:cubicBezTo>
                  <a:lnTo>
                    <a:pt x="93" y="5420"/>
                  </a:lnTo>
                  <a:cubicBezTo>
                    <a:pt x="1" y="8441"/>
                    <a:pt x="2489" y="10929"/>
                    <a:pt x="5510" y="11021"/>
                  </a:cubicBezTo>
                  <a:cubicBezTo>
                    <a:pt x="8531" y="11021"/>
                    <a:pt x="11019" y="8618"/>
                    <a:pt x="11111" y="5597"/>
                  </a:cubicBezTo>
                  <a:cubicBezTo>
                    <a:pt x="11111" y="5157"/>
                    <a:pt x="11019" y="4801"/>
                    <a:pt x="11019" y="4446"/>
                  </a:cubicBezTo>
                  <a:cubicBezTo>
                    <a:pt x="10486" y="1958"/>
                    <a:pt x="8353" y="3"/>
                    <a:pt x="5688" y="3"/>
                  </a:cubicBezTo>
                  <a:cubicBezTo>
                    <a:pt x="5629" y="1"/>
                    <a:pt x="5570" y="0"/>
                    <a:pt x="5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1"/>
            <p:cNvSpPr/>
            <p:nvPr/>
          </p:nvSpPr>
          <p:spPr>
            <a:xfrm>
              <a:off x="5791000" y="4818625"/>
              <a:ext cx="51200" cy="51200"/>
            </a:xfrm>
            <a:custGeom>
              <a:avLst/>
              <a:gdLst/>
              <a:ahLst/>
              <a:cxnLst/>
              <a:rect l="l" t="t" r="r" b="b"/>
              <a:pathLst>
                <a:path w="2048" h="2048" extrusionOk="0">
                  <a:moveTo>
                    <a:pt x="1067" y="0"/>
                  </a:moveTo>
                  <a:cubicBezTo>
                    <a:pt x="534" y="0"/>
                    <a:pt x="1" y="448"/>
                    <a:pt x="1" y="981"/>
                  </a:cubicBezTo>
                  <a:cubicBezTo>
                    <a:pt x="1" y="1600"/>
                    <a:pt x="448" y="2048"/>
                    <a:pt x="1067" y="2048"/>
                  </a:cubicBezTo>
                  <a:cubicBezTo>
                    <a:pt x="1600" y="2048"/>
                    <a:pt x="2048" y="1600"/>
                    <a:pt x="2048" y="1067"/>
                  </a:cubicBezTo>
                  <a:cubicBezTo>
                    <a:pt x="2048" y="448"/>
                    <a:pt x="1600"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1"/>
            <p:cNvSpPr/>
            <p:nvPr/>
          </p:nvSpPr>
          <p:spPr>
            <a:xfrm>
              <a:off x="5877725" y="4914225"/>
              <a:ext cx="55475" cy="51950"/>
            </a:xfrm>
            <a:custGeom>
              <a:avLst/>
              <a:gdLst/>
              <a:ahLst/>
              <a:cxnLst/>
              <a:rect l="l" t="t" r="r" b="b"/>
              <a:pathLst>
                <a:path w="2219" h="2078" extrusionOk="0">
                  <a:moveTo>
                    <a:pt x="1152" y="1"/>
                  </a:moveTo>
                  <a:cubicBezTo>
                    <a:pt x="889" y="1"/>
                    <a:pt x="534" y="86"/>
                    <a:pt x="356" y="356"/>
                  </a:cubicBezTo>
                  <a:cubicBezTo>
                    <a:pt x="1" y="797"/>
                    <a:pt x="1" y="1422"/>
                    <a:pt x="441" y="1863"/>
                  </a:cubicBezTo>
                  <a:cubicBezTo>
                    <a:pt x="639" y="1993"/>
                    <a:pt x="832" y="2077"/>
                    <a:pt x="1027" y="2077"/>
                  </a:cubicBezTo>
                  <a:cubicBezTo>
                    <a:pt x="1099" y="2077"/>
                    <a:pt x="1172" y="2066"/>
                    <a:pt x="1245" y="2041"/>
                  </a:cubicBezTo>
                  <a:cubicBezTo>
                    <a:pt x="1508" y="2041"/>
                    <a:pt x="1685" y="1863"/>
                    <a:pt x="1863" y="1685"/>
                  </a:cubicBezTo>
                  <a:cubicBezTo>
                    <a:pt x="2218" y="1330"/>
                    <a:pt x="2218" y="619"/>
                    <a:pt x="1778" y="264"/>
                  </a:cubicBezTo>
                  <a:cubicBezTo>
                    <a:pt x="1600" y="86"/>
                    <a:pt x="1330" y="1"/>
                    <a:pt x="1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1"/>
            <p:cNvSpPr/>
            <p:nvPr/>
          </p:nvSpPr>
          <p:spPr>
            <a:xfrm>
              <a:off x="5884300" y="5044900"/>
              <a:ext cx="55650" cy="51825"/>
            </a:xfrm>
            <a:custGeom>
              <a:avLst/>
              <a:gdLst/>
              <a:ahLst/>
              <a:cxnLst/>
              <a:rect l="l" t="t" r="r" b="b"/>
              <a:pathLst>
                <a:path w="2226" h="2073" extrusionOk="0">
                  <a:moveTo>
                    <a:pt x="1071" y="0"/>
                  </a:moveTo>
                  <a:cubicBezTo>
                    <a:pt x="1012" y="0"/>
                    <a:pt x="951" y="4"/>
                    <a:pt x="889" y="13"/>
                  </a:cubicBezTo>
                  <a:cubicBezTo>
                    <a:pt x="356" y="105"/>
                    <a:pt x="1" y="638"/>
                    <a:pt x="93" y="1171"/>
                  </a:cubicBezTo>
                  <a:cubicBezTo>
                    <a:pt x="170" y="1729"/>
                    <a:pt x="610" y="2072"/>
                    <a:pt x="1087" y="2072"/>
                  </a:cubicBezTo>
                  <a:cubicBezTo>
                    <a:pt x="1139" y="2072"/>
                    <a:pt x="1192" y="2068"/>
                    <a:pt x="1245" y="2060"/>
                  </a:cubicBezTo>
                  <a:cubicBezTo>
                    <a:pt x="1778" y="1967"/>
                    <a:pt x="2225" y="1434"/>
                    <a:pt x="2133" y="901"/>
                  </a:cubicBezTo>
                  <a:cubicBezTo>
                    <a:pt x="2056" y="344"/>
                    <a:pt x="1616" y="0"/>
                    <a:pt x="10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1"/>
            <p:cNvSpPr/>
            <p:nvPr/>
          </p:nvSpPr>
          <p:spPr>
            <a:xfrm>
              <a:off x="5802200" y="5148225"/>
              <a:ext cx="59900" cy="51250"/>
            </a:xfrm>
            <a:custGeom>
              <a:avLst/>
              <a:gdLst/>
              <a:ahLst/>
              <a:cxnLst/>
              <a:rect l="l" t="t" r="r" b="b"/>
              <a:pathLst>
                <a:path w="2396" h="2050" extrusionOk="0">
                  <a:moveTo>
                    <a:pt x="1164" y="1"/>
                  </a:moveTo>
                  <a:cubicBezTo>
                    <a:pt x="842" y="1"/>
                    <a:pt x="524" y="158"/>
                    <a:pt x="356" y="500"/>
                  </a:cubicBezTo>
                  <a:cubicBezTo>
                    <a:pt x="0" y="948"/>
                    <a:pt x="178" y="1659"/>
                    <a:pt x="711" y="1922"/>
                  </a:cubicBezTo>
                  <a:cubicBezTo>
                    <a:pt x="853" y="2009"/>
                    <a:pt x="1014" y="2049"/>
                    <a:pt x="1177" y="2049"/>
                  </a:cubicBezTo>
                  <a:cubicBezTo>
                    <a:pt x="1517" y="2049"/>
                    <a:pt x="1862" y="1870"/>
                    <a:pt x="2041" y="1566"/>
                  </a:cubicBezTo>
                  <a:cubicBezTo>
                    <a:pt x="2396" y="1033"/>
                    <a:pt x="2218" y="415"/>
                    <a:pt x="1685" y="145"/>
                  </a:cubicBezTo>
                  <a:cubicBezTo>
                    <a:pt x="1527" y="50"/>
                    <a:pt x="1345" y="1"/>
                    <a:pt x="1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1"/>
            <p:cNvSpPr/>
            <p:nvPr/>
          </p:nvSpPr>
          <p:spPr>
            <a:xfrm>
              <a:off x="5675500" y="5177125"/>
              <a:ext cx="57775" cy="51625"/>
            </a:xfrm>
            <a:custGeom>
              <a:avLst/>
              <a:gdLst/>
              <a:ahLst/>
              <a:cxnLst/>
              <a:rect l="l" t="t" r="r" b="b"/>
              <a:pathLst>
                <a:path w="2311" h="2065" extrusionOk="0">
                  <a:moveTo>
                    <a:pt x="1217" y="0"/>
                  </a:moveTo>
                  <a:cubicBezTo>
                    <a:pt x="1110" y="0"/>
                    <a:pt x="999" y="18"/>
                    <a:pt x="889" y="55"/>
                  </a:cubicBezTo>
                  <a:cubicBezTo>
                    <a:pt x="270" y="233"/>
                    <a:pt x="0" y="766"/>
                    <a:pt x="178" y="1299"/>
                  </a:cubicBezTo>
                  <a:cubicBezTo>
                    <a:pt x="319" y="1796"/>
                    <a:pt x="743" y="2064"/>
                    <a:pt x="1179" y="2064"/>
                  </a:cubicBezTo>
                  <a:cubicBezTo>
                    <a:pt x="1291" y="2064"/>
                    <a:pt x="1405" y="2046"/>
                    <a:pt x="1514" y="2010"/>
                  </a:cubicBezTo>
                  <a:cubicBezTo>
                    <a:pt x="2047" y="1832"/>
                    <a:pt x="2310" y="1214"/>
                    <a:pt x="2133" y="680"/>
                  </a:cubicBezTo>
                  <a:cubicBezTo>
                    <a:pt x="1992" y="258"/>
                    <a:pt x="1628" y="0"/>
                    <a:pt x="1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1"/>
            <p:cNvSpPr/>
            <p:nvPr/>
          </p:nvSpPr>
          <p:spPr>
            <a:xfrm>
              <a:off x="5559975" y="5117225"/>
              <a:ext cx="57775" cy="51625"/>
            </a:xfrm>
            <a:custGeom>
              <a:avLst/>
              <a:gdLst/>
              <a:ahLst/>
              <a:cxnLst/>
              <a:rect l="l" t="t" r="r" b="b"/>
              <a:pathLst>
                <a:path w="2311" h="2065" extrusionOk="0">
                  <a:moveTo>
                    <a:pt x="1181" y="0"/>
                  </a:moveTo>
                  <a:cubicBezTo>
                    <a:pt x="769" y="0"/>
                    <a:pt x="392" y="253"/>
                    <a:pt x="178" y="674"/>
                  </a:cubicBezTo>
                  <a:cubicBezTo>
                    <a:pt x="1" y="1207"/>
                    <a:pt x="271" y="1740"/>
                    <a:pt x="804" y="2010"/>
                  </a:cubicBezTo>
                  <a:cubicBezTo>
                    <a:pt x="914" y="2047"/>
                    <a:pt x="1029" y="2065"/>
                    <a:pt x="1142" y="2065"/>
                  </a:cubicBezTo>
                  <a:cubicBezTo>
                    <a:pt x="1575" y="2065"/>
                    <a:pt x="1992" y="1807"/>
                    <a:pt x="2133" y="1385"/>
                  </a:cubicBezTo>
                  <a:cubicBezTo>
                    <a:pt x="2311" y="852"/>
                    <a:pt x="2048" y="233"/>
                    <a:pt x="1515" y="55"/>
                  </a:cubicBezTo>
                  <a:cubicBezTo>
                    <a:pt x="1403" y="18"/>
                    <a:pt x="1291"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1"/>
            <p:cNvSpPr/>
            <p:nvPr/>
          </p:nvSpPr>
          <p:spPr>
            <a:xfrm>
              <a:off x="5511100" y="4996300"/>
              <a:ext cx="57800" cy="52050"/>
            </a:xfrm>
            <a:custGeom>
              <a:avLst/>
              <a:gdLst/>
              <a:ahLst/>
              <a:cxnLst/>
              <a:rect l="l" t="t" r="r" b="b"/>
              <a:pathLst>
                <a:path w="2312" h="2082" extrusionOk="0">
                  <a:moveTo>
                    <a:pt x="1054" y="1"/>
                  </a:moveTo>
                  <a:cubicBezTo>
                    <a:pt x="903" y="1"/>
                    <a:pt x="753" y="31"/>
                    <a:pt x="626" y="94"/>
                  </a:cubicBezTo>
                  <a:lnTo>
                    <a:pt x="449" y="272"/>
                  </a:lnTo>
                  <a:cubicBezTo>
                    <a:pt x="93" y="627"/>
                    <a:pt x="1" y="1160"/>
                    <a:pt x="271" y="1516"/>
                  </a:cubicBezTo>
                  <a:cubicBezTo>
                    <a:pt x="452" y="1883"/>
                    <a:pt x="805" y="2081"/>
                    <a:pt x="1151" y="2081"/>
                  </a:cubicBezTo>
                  <a:cubicBezTo>
                    <a:pt x="1308" y="2081"/>
                    <a:pt x="1463" y="2041"/>
                    <a:pt x="1600" y="1957"/>
                  </a:cubicBezTo>
                  <a:cubicBezTo>
                    <a:pt x="2133" y="1694"/>
                    <a:pt x="2311" y="1068"/>
                    <a:pt x="2048" y="535"/>
                  </a:cubicBezTo>
                  <a:lnTo>
                    <a:pt x="1778" y="272"/>
                  </a:lnTo>
                  <a:cubicBezTo>
                    <a:pt x="1609" y="98"/>
                    <a:pt x="1328" y="1"/>
                    <a:pt x="10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1"/>
            <p:cNvSpPr/>
            <p:nvPr/>
          </p:nvSpPr>
          <p:spPr>
            <a:xfrm>
              <a:off x="5551100" y="4871625"/>
              <a:ext cx="55650" cy="51825"/>
            </a:xfrm>
            <a:custGeom>
              <a:avLst/>
              <a:gdLst/>
              <a:ahLst/>
              <a:cxnLst/>
              <a:rect l="l" t="t" r="r" b="b"/>
              <a:pathLst>
                <a:path w="2226" h="2073" extrusionOk="0">
                  <a:moveTo>
                    <a:pt x="1085" y="0"/>
                  </a:moveTo>
                  <a:cubicBezTo>
                    <a:pt x="609" y="0"/>
                    <a:pt x="169" y="336"/>
                    <a:pt x="93" y="816"/>
                  </a:cubicBezTo>
                  <a:cubicBezTo>
                    <a:pt x="0" y="1435"/>
                    <a:pt x="356" y="1968"/>
                    <a:pt x="889" y="2060"/>
                  </a:cubicBezTo>
                  <a:cubicBezTo>
                    <a:pt x="942" y="2069"/>
                    <a:pt x="995" y="2073"/>
                    <a:pt x="1048" y="2073"/>
                  </a:cubicBezTo>
                  <a:cubicBezTo>
                    <a:pt x="1525" y="2073"/>
                    <a:pt x="1973" y="1737"/>
                    <a:pt x="2133" y="1257"/>
                  </a:cubicBezTo>
                  <a:cubicBezTo>
                    <a:pt x="2225" y="724"/>
                    <a:pt x="1870" y="191"/>
                    <a:pt x="1244" y="13"/>
                  </a:cubicBezTo>
                  <a:cubicBezTo>
                    <a:pt x="1191" y="4"/>
                    <a:pt x="1138" y="0"/>
                    <a:pt x="10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1"/>
            <p:cNvSpPr/>
            <p:nvPr/>
          </p:nvSpPr>
          <p:spPr>
            <a:xfrm>
              <a:off x="5660025" y="4802100"/>
              <a:ext cx="57775" cy="50975"/>
            </a:xfrm>
            <a:custGeom>
              <a:avLst/>
              <a:gdLst/>
              <a:ahLst/>
              <a:cxnLst/>
              <a:rect l="l" t="t" r="r" b="b"/>
              <a:pathLst>
                <a:path w="2311" h="2039" extrusionOk="0">
                  <a:moveTo>
                    <a:pt x="1097" y="0"/>
                  </a:moveTo>
                  <a:cubicBezTo>
                    <a:pt x="863" y="0"/>
                    <a:pt x="629" y="72"/>
                    <a:pt x="441" y="221"/>
                  </a:cubicBezTo>
                  <a:cubicBezTo>
                    <a:pt x="1" y="576"/>
                    <a:pt x="1" y="1194"/>
                    <a:pt x="356" y="1642"/>
                  </a:cubicBezTo>
                  <a:cubicBezTo>
                    <a:pt x="564" y="1900"/>
                    <a:pt x="861" y="2038"/>
                    <a:pt x="1161" y="2038"/>
                  </a:cubicBezTo>
                  <a:cubicBezTo>
                    <a:pt x="1376" y="2038"/>
                    <a:pt x="1592" y="1968"/>
                    <a:pt x="1778" y="1820"/>
                  </a:cubicBezTo>
                  <a:cubicBezTo>
                    <a:pt x="2219" y="1465"/>
                    <a:pt x="2311" y="839"/>
                    <a:pt x="1956" y="398"/>
                  </a:cubicBezTo>
                  <a:cubicBezTo>
                    <a:pt x="1749" y="138"/>
                    <a:pt x="1422" y="0"/>
                    <a:pt x="1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1"/>
            <p:cNvSpPr/>
            <p:nvPr/>
          </p:nvSpPr>
          <p:spPr>
            <a:xfrm>
              <a:off x="5673350" y="4963100"/>
              <a:ext cx="104350" cy="104350"/>
            </a:xfrm>
            <a:custGeom>
              <a:avLst/>
              <a:gdLst/>
              <a:ahLst/>
              <a:cxnLst/>
              <a:rect l="l" t="t" r="r" b="b"/>
              <a:pathLst>
                <a:path w="4174" h="4174" extrusionOk="0">
                  <a:moveTo>
                    <a:pt x="2133" y="0"/>
                  </a:moveTo>
                  <a:cubicBezTo>
                    <a:pt x="1245" y="0"/>
                    <a:pt x="442" y="534"/>
                    <a:pt x="179" y="1422"/>
                  </a:cubicBezTo>
                  <a:cubicBezTo>
                    <a:pt x="86" y="1600"/>
                    <a:pt x="1" y="1863"/>
                    <a:pt x="1" y="2041"/>
                  </a:cubicBezTo>
                  <a:cubicBezTo>
                    <a:pt x="1" y="3199"/>
                    <a:pt x="889" y="4173"/>
                    <a:pt x="2041" y="4173"/>
                  </a:cubicBezTo>
                  <a:cubicBezTo>
                    <a:pt x="3200" y="4173"/>
                    <a:pt x="4173" y="3285"/>
                    <a:pt x="4173" y="2133"/>
                  </a:cubicBezTo>
                  <a:cubicBezTo>
                    <a:pt x="4173" y="1778"/>
                    <a:pt x="4088" y="1507"/>
                    <a:pt x="3996" y="1244"/>
                  </a:cubicBezTo>
                  <a:cubicBezTo>
                    <a:pt x="3640" y="534"/>
                    <a:pt x="2930" y="0"/>
                    <a:pt x="2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1"/>
            <p:cNvSpPr/>
            <p:nvPr/>
          </p:nvSpPr>
          <p:spPr>
            <a:xfrm>
              <a:off x="4715850" y="4301125"/>
              <a:ext cx="1168475" cy="786400"/>
            </a:xfrm>
            <a:custGeom>
              <a:avLst/>
              <a:gdLst/>
              <a:ahLst/>
              <a:cxnLst/>
              <a:rect l="l" t="t" r="r" b="b"/>
              <a:pathLst>
                <a:path w="46739" h="31456" extrusionOk="0">
                  <a:moveTo>
                    <a:pt x="27546" y="1330"/>
                  </a:moveTo>
                  <a:lnTo>
                    <a:pt x="37590" y="1422"/>
                  </a:lnTo>
                  <a:lnTo>
                    <a:pt x="37235" y="11637"/>
                  </a:lnTo>
                  <a:lnTo>
                    <a:pt x="25506" y="11459"/>
                  </a:lnTo>
                  <a:lnTo>
                    <a:pt x="25591" y="11459"/>
                  </a:lnTo>
                  <a:lnTo>
                    <a:pt x="27546" y="1330"/>
                  </a:lnTo>
                  <a:close/>
                  <a:moveTo>
                    <a:pt x="2759" y="16508"/>
                  </a:moveTo>
                  <a:lnTo>
                    <a:pt x="982" y="16613"/>
                  </a:lnTo>
                  <a:cubicBezTo>
                    <a:pt x="973" y="16635"/>
                    <a:pt x="964" y="16656"/>
                    <a:pt x="956" y="16678"/>
                  </a:cubicBezTo>
                  <a:lnTo>
                    <a:pt x="956" y="16678"/>
                  </a:lnTo>
                  <a:lnTo>
                    <a:pt x="2759" y="16528"/>
                  </a:lnTo>
                  <a:lnTo>
                    <a:pt x="2759" y="16508"/>
                  </a:lnTo>
                  <a:close/>
                  <a:moveTo>
                    <a:pt x="9156" y="18660"/>
                  </a:moveTo>
                  <a:lnTo>
                    <a:pt x="9242" y="20615"/>
                  </a:lnTo>
                  <a:cubicBezTo>
                    <a:pt x="8708" y="20615"/>
                    <a:pt x="8268" y="20700"/>
                    <a:pt x="7735" y="20793"/>
                  </a:cubicBezTo>
                  <a:lnTo>
                    <a:pt x="7642" y="18745"/>
                  </a:lnTo>
                  <a:lnTo>
                    <a:pt x="9156" y="18660"/>
                  </a:lnTo>
                  <a:close/>
                  <a:moveTo>
                    <a:pt x="11907" y="18568"/>
                  </a:moveTo>
                  <a:lnTo>
                    <a:pt x="12000" y="20878"/>
                  </a:lnTo>
                  <a:cubicBezTo>
                    <a:pt x="11467" y="20793"/>
                    <a:pt x="11019" y="20700"/>
                    <a:pt x="10486" y="20700"/>
                  </a:cubicBezTo>
                  <a:lnTo>
                    <a:pt x="10400" y="18568"/>
                  </a:lnTo>
                  <a:close/>
                  <a:moveTo>
                    <a:pt x="14573" y="18390"/>
                  </a:moveTo>
                  <a:lnTo>
                    <a:pt x="14843" y="22037"/>
                  </a:lnTo>
                  <a:cubicBezTo>
                    <a:pt x="14310" y="21681"/>
                    <a:pt x="13777" y="21504"/>
                    <a:pt x="13244" y="21326"/>
                  </a:cubicBezTo>
                  <a:lnTo>
                    <a:pt x="13066" y="18482"/>
                  </a:lnTo>
                  <a:lnTo>
                    <a:pt x="14573" y="18390"/>
                  </a:lnTo>
                  <a:close/>
                  <a:moveTo>
                    <a:pt x="23814" y="13770"/>
                  </a:moveTo>
                  <a:lnTo>
                    <a:pt x="32436" y="13947"/>
                  </a:lnTo>
                  <a:lnTo>
                    <a:pt x="30304" y="16705"/>
                  </a:lnTo>
                  <a:cubicBezTo>
                    <a:pt x="29415" y="17857"/>
                    <a:pt x="28612" y="19016"/>
                    <a:pt x="27994" y="20260"/>
                  </a:cubicBezTo>
                  <a:lnTo>
                    <a:pt x="26394" y="23188"/>
                  </a:lnTo>
                  <a:lnTo>
                    <a:pt x="21859" y="23103"/>
                  </a:lnTo>
                  <a:lnTo>
                    <a:pt x="23814" y="13770"/>
                  </a:lnTo>
                  <a:close/>
                  <a:moveTo>
                    <a:pt x="17331" y="18212"/>
                  </a:moveTo>
                  <a:lnTo>
                    <a:pt x="17686" y="24255"/>
                  </a:lnTo>
                  <a:cubicBezTo>
                    <a:pt x="17153" y="23721"/>
                    <a:pt x="16620" y="23188"/>
                    <a:pt x="16087" y="22833"/>
                  </a:cubicBezTo>
                  <a:lnTo>
                    <a:pt x="15817" y="18305"/>
                  </a:lnTo>
                  <a:lnTo>
                    <a:pt x="17331" y="18212"/>
                  </a:lnTo>
                  <a:close/>
                  <a:moveTo>
                    <a:pt x="26394" y="1"/>
                  </a:moveTo>
                  <a:lnTo>
                    <a:pt x="23458" y="12796"/>
                  </a:lnTo>
                  <a:lnTo>
                    <a:pt x="16350" y="13329"/>
                  </a:lnTo>
                  <a:lnTo>
                    <a:pt x="15461" y="13414"/>
                  </a:lnTo>
                  <a:lnTo>
                    <a:pt x="15554" y="12085"/>
                  </a:lnTo>
                  <a:cubicBezTo>
                    <a:pt x="15554" y="11552"/>
                    <a:pt x="15376" y="11104"/>
                    <a:pt x="15106" y="10841"/>
                  </a:cubicBezTo>
                  <a:lnTo>
                    <a:pt x="15198" y="4443"/>
                  </a:lnTo>
                  <a:lnTo>
                    <a:pt x="13507" y="4443"/>
                  </a:lnTo>
                  <a:lnTo>
                    <a:pt x="13421" y="10663"/>
                  </a:lnTo>
                  <a:cubicBezTo>
                    <a:pt x="13329" y="10748"/>
                    <a:pt x="13244" y="10748"/>
                    <a:pt x="13244" y="10841"/>
                  </a:cubicBezTo>
                  <a:cubicBezTo>
                    <a:pt x="12974" y="11196"/>
                    <a:pt x="12796" y="11552"/>
                    <a:pt x="12796" y="12085"/>
                  </a:cubicBezTo>
                  <a:lnTo>
                    <a:pt x="12796" y="13592"/>
                  </a:lnTo>
                  <a:lnTo>
                    <a:pt x="2936" y="14303"/>
                  </a:lnTo>
                  <a:lnTo>
                    <a:pt x="2844" y="14303"/>
                  </a:lnTo>
                  <a:lnTo>
                    <a:pt x="2759" y="16172"/>
                  </a:lnTo>
                  <a:lnTo>
                    <a:pt x="2759" y="16508"/>
                  </a:lnTo>
                  <a:lnTo>
                    <a:pt x="2759" y="16508"/>
                  </a:lnTo>
                  <a:lnTo>
                    <a:pt x="22037" y="15369"/>
                  </a:lnTo>
                  <a:lnTo>
                    <a:pt x="22485" y="15369"/>
                  </a:lnTo>
                  <a:lnTo>
                    <a:pt x="22214" y="16613"/>
                  </a:lnTo>
                  <a:lnTo>
                    <a:pt x="21596" y="16613"/>
                  </a:lnTo>
                  <a:lnTo>
                    <a:pt x="534" y="17857"/>
                  </a:lnTo>
                  <a:cubicBezTo>
                    <a:pt x="622" y="17519"/>
                    <a:pt x="787" y="17103"/>
                    <a:pt x="956" y="16678"/>
                  </a:cubicBezTo>
                  <a:lnTo>
                    <a:pt x="956" y="16678"/>
                  </a:lnTo>
                  <a:lnTo>
                    <a:pt x="626" y="16705"/>
                  </a:lnTo>
                  <a:cubicBezTo>
                    <a:pt x="449" y="17061"/>
                    <a:pt x="271" y="17502"/>
                    <a:pt x="93" y="17949"/>
                  </a:cubicBezTo>
                  <a:cubicBezTo>
                    <a:pt x="93" y="18035"/>
                    <a:pt x="93" y="18212"/>
                    <a:pt x="1" y="18305"/>
                  </a:cubicBezTo>
                  <a:lnTo>
                    <a:pt x="2759" y="18127"/>
                  </a:lnTo>
                  <a:lnTo>
                    <a:pt x="2759" y="21944"/>
                  </a:lnTo>
                  <a:lnTo>
                    <a:pt x="2666" y="22300"/>
                  </a:lnTo>
                  <a:lnTo>
                    <a:pt x="2666" y="25058"/>
                  </a:lnTo>
                  <a:cubicBezTo>
                    <a:pt x="3114" y="24525"/>
                    <a:pt x="3647" y="24169"/>
                    <a:pt x="4180" y="23814"/>
                  </a:cubicBezTo>
                  <a:cubicBezTo>
                    <a:pt x="4358" y="23721"/>
                    <a:pt x="4443" y="23636"/>
                    <a:pt x="4536" y="23636"/>
                  </a:cubicBezTo>
                  <a:cubicBezTo>
                    <a:pt x="4714" y="23544"/>
                    <a:pt x="4891" y="23366"/>
                    <a:pt x="5069" y="23281"/>
                  </a:cubicBezTo>
                  <a:lnTo>
                    <a:pt x="4891" y="18838"/>
                  </a:lnTo>
                  <a:lnTo>
                    <a:pt x="6398" y="18838"/>
                  </a:lnTo>
                  <a:lnTo>
                    <a:pt x="6491" y="21056"/>
                  </a:lnTo>
                  <a:cubicBezTo>
                    <a:pt x="6135" y="21148"/>
                    <a:pt x="5780" y="21233"/>
                    <a:pt x="5424" y="21411"/>
                  </a:cubicBezTo>
                  <a:lnTo>
                    <a:pt x="5424" y="23188"/>
                  </a:lnTo>
                  <a:cubicBezTo>
                    <a:pt x="5780" y="23011"/>
                    <a:pt x="6135" y="22833"/>
                    <a:pt x="6576" y="22748"/>
                  </a:cubicBezTo>
                  <a:cubicBezTo>
                    <a:pt x="7024" y="22570"/>
                    <a:pt x="7379" y="22477"/>
                    <a:pt x="7820" y="22392"/>
                  </a:cubicBezTo>
                  <a:cubicBezTo>
                    <a:pt x="8268" y="22392"/>
                    <a:pt x="8801" y="22300"/>
                    <a:pt x="9334" y="22300"/>
                  </a:cubicBezTo>
                  <a:lnTo>
                    <a:pt x="9512" y="22300"/>
                  </a:lnTo>
                  <a:cubicBezTo>
                    <a:pt x="9867" y="22300"/>
                    <a:pt x="10223" y="22300"/>
                    <a:pt x="10578" y="22392"/>
                  </a:cubicBezTo>
                  <a:cubicBezTo>
                    <a:pt x="11111" y="22477"/>
                    <a:pt x="11552" y="22570"/>
                    <a:pt x="12085" y="22655"/>
                  </a:cubicBezTo>
                  <a:cubicBezTo>
                    <a:pt x="12533" y="22833"/>
                    <a:pt x="12974" y="23011"/>
                    <a:pt x="13329" y="23188"/>
                  </a:cubicBezTo>
                  <a:cubicBezTo>
                    <a:pt x="13862" y="23458"/>
                    <a:pt x="14395" y="23721"/>
                    <a:pt x="14928" y="24077"/>
                  </a:cubicBezTo>
                  <a:cubicBezTo>
                    <a:pt x="15376" y="24347"/>
                    <a:pt x="15817" y="24788"/>
                    <a:pt x="16172" y="25143"/>
                  </a:cubicBezTo>
                  <a:cubicBezTo>
                    <a:pt x="16798" y="25769"/>
                    <a:pt x="17416" y="26565"/>
                    <a:pt x="17772" y="27276"/>
                  </a:cubicBezTo>
                  <a:cubicBezTo>
                    <a:pt x="18042" y="27723"/>
                    <a:pt x="18220" y="28164"/>
                    <a:pt x="18397" y="28697"/>
                  </a:cubicBezTo>
                  <a:cubicBezTo>
                    <a:pt x="18753" y="29501"/>
                    <a:pt x="18930" y="30474"/>
                    <a:pt x="19016" y="31363"/>
                  </a:cubicBezTo>
                  <a:lnTo>
                    <a:pt x="20708" y="31455"/>
                  </a:lnTo>
                  <a:cubicBezTo>
                    <a:pt x="20615" y="30474"/>
                    <a:pt x="20437" y="29501"/>
                    <a:pt x="20174" y="28612"/>
                  </a:cubicBezTo>
                  <a:lnTo>
                    <a:pt x="27638" y="28257"/>
                  </a:lnTo>
                  <a:cubicBezTo>
                    <a:pt x="27546" y="28079"/>
                    <a:pt x="27461" y="27901"/>
                    <a:pt x="27368" y="27631"/>
                  </a:cubicBezTo>
                  <a:lnTo>
                    <a:pt x="27368" y="27368"/>
                  </a:lnTo>
                  <a:lnTo>
                    <a:pt x="20615" y="27453"/>
                  </a:lnTo>
                  <a:lnTo>
                    <a:pt x="20615" y="26387"/>
                  </a:lnTo>
                  <a:lnTo>
                    <a:pt x="27368" y="26302"/>
                  </a:lnTo>
                  <a:lnTo>
                    <a:pt x="27368" y="25946"/>
                  </a:lnTo>
                  <a:lnTo>
                    <a:pt x="27368" y="24525"/>
                  </a:lnTo>
                  <a:cubicBezTo>
                    <a:pt x="27368" y="23636"/>
                    <a:pt x="28171" y="22925"/>
                    <a:pt x="28967" y="22925"/>
                  </a:cubicBezTo>
                  <a:cubicBezTo>
                    <a:pt x="29145" y="22925"/>
                    <a:pt x="29323" y="22925"/>
                    <a:pt x="29415" y="23011"/>
                  </a:cubicBezTo>
                  <a:lnTo>
                    <a:pt x="29593" y="23011"/>
                  </a:lnTo>
                  <a:cubicBezTo>
                    <a:pt x="29678" y="22925"/>
                    <a:pt x="29771" y="22833"/>
                    <a:pt x="29771" y="22748"/>
                  </a:cubicBezTo>
                  <a:cubicBezTo>
                    <a:pt x="29415" y="22214"/>
                    <a:pt x="29415" y="21504"/>
                    <a:pt x="29771" y="20970"/>
                  </a:cubicBezTo>
                  <a:lnTo>
                    <a:pt x="31192" y="18568"/>
                  </a:lnTo>
                  <a:cubicBezTo>
                    <a:pt x="31455" y="18035"/>
                    <a:pt x="31989" y="17772"/>
                    <a:pt x="32522" y="17772"/>
                  </a:cubicBezTo>
                  <a:cubicBezTo>
                    <a:pt x="32970" y="17772"/>
                    <a:pt x="33410" y="17949"/>
                    <a:pt x="33680" y="18305"/>
                  </a:cubicBezTo>
                  <a:lnTo>
                    <a:pt x="33858" y="18390"/>
                  </a:lnTo>
                  <a:cubicBezTo>
                    <a:pt x="33943" y="18305"/>
                    <a:pt x="34036" y="18212"/>
                    <a:pt x="34121" y="18212"/>
                  </a:cubicBezTo>
                  <a:cubicBezTo>
                    <a:pt x="34121" y="17949"/>
                    <a:pt x="34121" y="17679"/>
                    <a:pt x="34214" y="17502"/>
                  </a:cubicBezTo>
                  <a:lnTo>
                    <a:pt x="30567" y="17502"/>
                  </a:lnTo>
                  <a:lnTo>
                    <a:pt x="30922" y="17061"/>
                  </a:lnTo>
                  <a:cubicBezTo>
                    <a:pt x="33325" y="13592"/>
                    <a:pt x="35813" y="11815"/>
                    <a:pt x="39012" y="11282"/>
                  </a:cubicBezTo>
                  <a:lnTo>
                    <a:pt x="39097" y="1685"/>
                  </a:lnTo>
                  <a:lnTo>
                    <a:pt x="43895" y="1685"/>
                  </a:lnTo>
                  <a:lnTo>
                    <a:pt x="44876" y="11552"/>
                  </a:lnTo>
                  <a:lnTo>
                    <a:pt x="46739" y="12085"/>
                  </a:lnTo>
                  <a:lnTo>
                    <a:pt x="45587" y="711"/>
                  </a:lnTo>
                  <a:cubicBezTo>
                    <a:pt x="45587" y="534"/>
                    <a:pt x="45587" y="441"/>
                    <a:pt x="45495" y="264"/>
                  </a:cubicBezTo>
                  <a:lnTo>
                    <a:pt x="263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1"/>
            <p:cNvSpPr/>
            <p:nvPr/>
          </p:nvSpPr>
          <p:spPr>
            <a:xfrm>
              <a:off x="4720300" y="4871925"/>
              <a:ext cx="457625" cy="455500"/>
            </a:xfrm>
            <a:custGeom>
              <a:avLst/>
              <a:gdLst/>
              <a:ahLst/>
              <a:cxnLst/>
              <a:rect l="l" t="t" r="r" b="b"/>
              <a:pathLst>
                <a:path w="18305" h="18220" extrusionOk="0">
                  <a:moveTo>
                    <a:pt x="9241" y="2489"/>
                  </a:moveTo>
                  <a:cubicBezTo>
                    <a:pt x="9689" y="2489"/>
                    <a:pt x="10130" y="2581"/>
                    <a:pt x="10485" y="2581"/>
                  </a:cubicBezTo>
                  <a:cubicBezTo>
                    <a:pt x="11111" y="2759"/>
                    <a:pt x="11552" y="2937"/>
                    <a:pt x="12085" y="3114"/>
                  </a:cubicBezTo>
                  <a:cubicBezTo>
                    <a:pt x="12533" y="3377"/>
                    <a:pt x="12973" y="3647"/>
                    <a:pt x="13329" y="4003"/>
                  </a:cubicBezTo>
                  <a:cubicBezTo>
                    <a:pt x="13862" y="4444"/>
                    <a:pt x="14395" y="4891"/>
                    <a:pt x="14750" y="5510"/>
                  </a:cubicBezTo>
                  <a:cubicBezTo>
                    <a:pt x="14843" y="5688"/>
                    <a:pt x="14928" y="5780"/>
                    <a:pt x="15020" y="5958"/>
                  </a:cubicBezTo>
                  <a:cubicBezTo>
                    <a:pt x="15461" y="6754"/>
                    <a:pt x="15731" y="7557"/>
                    <a:pt x="15817" y="8531"/>
                  </a:cubicBezTo>
                  <a:lnTo>
                    <a:pt x="15817" y="9242"/>
                  </a:lnTo>
                  <a:cubicBezTo>
                    <a:pt x="15733" y="12837"/>
                    <a:pt x="12796" y="15734"/>
                    <a:pt x="9219" y="15734"/>
                  </a:cubicBezTo>
                  <a:cubicBezTo>
                    <a:pt x="9167" y="15734"/>
                    <a:pt x="9116" y="15733"/>
                    <a:pt x="9064" y="15732"/>
                  </a:cubicBezTo>
                  <a:cubicBezTo>
                    <a:pt x="5424" y="15639"/>
                    <a:pt x="2488" y="12711"/>
                    <a:pt x="2581" y="8979"/>
                  </a:cubicBezTo>
                  <a:cubicBezTo>
                    <a:pt x="2581" y="8090"/>
                    <a:pt x="2758" y="7202"/>
                    <a:pt x="3114" y="6398"/>
                  </a:cubicBezTo>
                  <a:cubicBezTo>
                    <a:pt x="3555" y="5425"/>
                    <a:pt x="4265" y="4536"/>
                    <a:pt x="5069" y="3910"/>
                  </a:cubicBezTo>
                  <a:cubicBezTo>
                    <a:pt x="5154" y="3910"/>
                    <a:pt x="5154" y="3825"/>
                    <a:pt x="5154" y="3825"/>
                  </a:cubicBezTo>
                  <a:cubicBezTo>
                    <a:pt x="5602" y="3555"/>
                    <a:pt x="6043" y="3200"/>
                    <a:pt x="6576" y="3022"/>
                  </a:cubicBezTo>
                  <a:cubicBezTo>
                    <a:pt x="6931" y="2844"/>
                    <a:pt x="7379" y="2759"/>
                    <a:pt x="7820" y="2667"/>
                  </a:cubicBezTo>
                  <a:cubicBezTo>
                    <a:pt x="8267" y="2489"/>
                    <a:pt x="8801" y="2489"/>
                    <a:pt x="9241" y="2489"/>
                  </a:cubicBezTo>
                  <a:close/>
                  <a:moveTo>
                    <a:pt x="9156" y="1"/>
                  </a:moveTo>
                  <a:cubicBezTo>
                    <a:pt x="8623" y="1"/>
                    <a:pt x="8175" y="93"/>
                    <a:pt x="7642" y="179"/>
                  </a:cubicBezTo>
                  <a:cubicBezTo>
                    <a:pt x="7201" y="271"/>
                    <a:pt x="6846" y="356"/>
                    <a:pt x="6398" y="449"/>
                  </a:cubicBezTo>
                  <a:cubicBezTo>
                    <a:pt x="6043" y="626"/>
                    <a:pt x="5602" y="712"/>
                    <a:pt x="5154" y="982"/>
                  </a:cubicBezTo>
                  <a:cubicBezTo>
                    <a:pt x="5154" y="982"/>
                    <a:pt x="5069" y="1067"/>
                    <a:pt x="4976" y="1067"/>
                  </a:cubicBezTo>
                  <a:cubicBezTo>
                    <a:pt x="4799" y="1160"/>
                    <a:pt x="4621" y="1245"/>
                    <a:pt x="4536" y="1337"/>
                  </a:cubicBezTo>
                  <a:cubicBezTo>
                    <a:pt x="4443" y="1423"/>
                    <a:pt x="4265" y="1423"/>
                    <a:pt x="4180" y="1515"/>
                  </a:cubicBezTo>
                  <a:cubicBezTo>
                    <a:pt x="3555" y="1956"/>
                    <a:pt x="3021" y="2403"/>
                    <a:pt x="2488" y="3022"/>
                  </a:cubicBezTo>
                  <a:cubicBezTo>
                    <a:pt x="2311" y="3114"/>
                    <a:pt x="2225" y="3292"/>
                    <a:pt x="2133" y="3377"/>
                  </a:cubicBezTo>
                  <a:cubicBezTo>
                    <a:pt x="2133" y="3470"/>
                    <a:pt x="2048" y="3470"/>
                    <a:pt x="2048" y="3470"/>
                  </a:cubicBezTo>
                  <a:cubicBezTo>
                    <a:pt x="1955" y="3555"/>
                    <a:pt x="1870" y="3733"/>
                    <a:pt x="1777" y="3825"/>
                  </a:cubicBezTo>
                  <a:cubicBezTo>
                    <a:pt x="1692" y="3910"/>
                    <a:pt x="1692" y="4003"/>
                    <a:pt x="1600" y="4088"/>
                  </a:cubicBezTo>
                  <a:cubicBezTo>
                    <a:pt x="1514" y="4181"/>
                    <a:pt x="1514" y="4266"/>
                    <a:pt x="1422" y="4444"/>
                  </a:cubicBezTo>
                  <a:cubicBezTo>
                    <a:pt x="1159" y="4891"/>
                    <a:pt x="889" y="5332"/>
                    <a:pt x="711" y="5865"/>
                  </a:cubicBezTo>
                  <a:lnTo>
                    <a:pt x="448" y="6669"/>
                  </a:lnTo>
                  <a:cubicBezTo>
                    <a:pt x="356" y="6846"/>
                    <a:pt x="356" y="7024"/>
                    <a:pt x="271" y="7287"/>
                  </a:cubicBezTo>
                  <a:lnTo>
                    <a:pt x="271" y="7557"/>
                  </a:lnTo>
                  <a:cubicBezTo>
                    <a:pt x="178" y="7998"/>
                    <a:pt x="93" y="8531"/>
                    <a:pt x="93" y="8979"/>
                  </a:cubicBezTo>
                  <a:cubicBezTo>
                    <a:pt x="0" y="13955"/>
                    <a:pt x="4002" y="18127"/>
                    <a:pt x="9064" y="18220"/>
                  </a:cubicBezTo>
                  <a:cubicBezTo>
                    <a:pt x="14040" y="18220"/>
                    <a:pt x="18219" y="14218"/>
                    <a:pt x="18219" y="9242"/>
                  </a:cubicBezTo>
                  <a:cubicBezTo>
                    <a:pt x="18305" y="8979"/>
                    <a:pt x="18219" y="8801"/>
                    <a:pt x="18219" y="8531"/>
                  </a:cubicBezTo>
                  <a:cubicBezTo>
                    <a:pt x="18219" y="7642"/>
                    <a:pt x="17949" y="6669"/>
                    <a:pt x="17686" y="5865"/>
                  </a:cubicBezTo>
                  <a:cubicBezTo>
                    <a:pt x="17594" y="5688"/>
                    <a:pt x="17508" y="5510"/>
                    <a:pt x="17416" y="5425"/>
                  </a:cubicBezTo>
                  <a:cubicBezTo>
                    <a:pt x="17061" y="4621"/>
                    <a:pt x="16620" y="3825"/>
                    <a:pt x="16087" y="3200"/>
                  </a:cubicBezTo>
                  <a:cubicBezTo>
                    <a:pt x="15639" y="2759"/>
                    <a:pt x="15198" y="2311"/>
                    <a:pt x="14750" y="1956"/>
                  </a:cubicBezTo>
                  <a:cubicBezTo>
                    <a:pt x="14310" y="1600"/>
                    <a:pt x="13777" y="1245"/>
                    <a:pt x="13151" y="982"/>
                  </a:cubicBezTo>
                  <a:cubicBezTo>
                    <a:pt x="12796" y="804"/>
                    <a:pt x="12355" y="626"/>
                    <a:pt x="11907" y="449"/>
                  </a:cubicBezTo>
                  <a:cubicBezTo>
                    <a:pt x="11466" y="271"/>
                    <a:pt x="10933" y="179"/>
                    <a:pt x="10400" y="93"/>
                  </a:cubicBezTo>
                  <a:cubicBezTo>
                    <a:pt x="10045" y="93"/>
                    <a:pt x="9689" y="1"/>
                    <a:pt x="9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1"/>
            <p:cNvSpPr/>
            <p:nvPr/>
          </p:nvSpPr>
          <p:spPr>
            <a:xfrm>
              <a:off x="4893575" y="5043075"/>
              <a:ext cx="113400" cy="113225"/>
            </a:xfrm>
            <a:custGeom>
              <a:avLst/>
              <a:gdLst/>
              <a:ahLst/>
              <a:cxnLst/>
              <a:rect l="l" t="t" r="r" b="b"/>
              <a:pathLst>
                <a:path w="4536" h="4529" extrusionOk="0">
                  <a:moveTo>
                    <a:pt x="2310" y="0"/>
                  </a:moveTo>
                  <a:cubicBezTo>
                    <a:pt x="1244" y="0"/>
                    <a:pt x="448" y="619"/>
                    <a:pt x="93" y="1507"/>
                  </a:cubicBezTo>
                  <a:cubicBezTo>
                    <a:pt x="0" y="1777"/>
                    <a:pt x="0" y="1955"/>
                    <a:pt x="0" y="2218"/>
                  </a:cubicBezTo>
                  <a:cubicBezTo>
                    <a:pt x="0" y="3462"/>
                    <a:pt x="981" y="4528"/>
                    <a:pt x="2225" y="4528"/>
                  </a:cubicBezTo>
                  <a:cubicBezTo>
                    <a:pt x="3469" y="4528"/>
                    <a:pt x="4535" y="3555"/>
                    <a:pt x="4535" y="2311"/>
                  </a:cubicBezTo>
                  <a:cubicBezTo>
                    <a:pt x="4535" y="2040"/>
                    <a:pt x="4443" y="1863"/>
                    <a:pt x="4443" y="1600"/>
                  </a:cubicBezTo>
                  <a:cubicBezTo>
                    <a:pt x="4180" y="711"/>
                    <a:pt x="3291" y="0"/>
                    <a:pt x="23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1"/>
            <p:cNvSpPr/>
            <p:nvPr/>
          </p:nvSpPr>
          <p:spPr>
            <a:xfrm>
              <a:off x="4995750" y="4960800"/>
              <a:ext cx="35575" cy="37875"/>
            </a:xfrm>
            <a:custGeom>
              <a:avLst/>
              <a:gdLst/>
              <a:ahLst/>
              <a:cxnLst/>
              <a:rect l="l" t="t" r="r" b="b"/>
              <a:pathLst>
                <a:path w="1423" h="1515" extrusionOk="0">
                  <a:moveTo>
                    <a:pt x="711" y="0"/>
                  </a:moveTo>
                  <a:cubicBezTo>
                    <a:pt x="356" y="0"/>
                    <a:pt x="0" y="355"/>
                    <a:pt x="0" y="711"/>
                  </a:cubicBezTo>
                  <a:cubicBezTo>
                    <a:pt x="0" y="1159"/>
                    <a:pt x="356" y="1514"/>
                    <a:pt x="711" y="1514"/>
                  </a:cubicBezTo>
                  <a:cubicBezTo>
                    <a:pt x="889" y="1514"/>
                    <a:pt x="981" y="1422"/>
                    <a:pt x="1159" y="1336"/>
                  </a:cubicBezTo>
                  <a:cubicBezTo>
                    <a:pt x="1337" y="1244"/>
                    <a:pt x="1422" y="981"/>
                    <a:pt x="1422" y="803"/>
                  </a:cubicBezTo>
                  <a:cubicBezTo>
                    <a:pt x="1422" y="448"/>
                    <a:pt x="1337" y="270"/>
                    <a:pt x="1067" y="92"/>
                  </a:cubicBezTo>
                  <a:cubicBezTo>
                    <a:pt x="981" y="92"/>
                    <a:pt x="889" y="0"/>
                    <a:pt x="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1"/>
            <p:cNvSpPr/>
            <p:nvPr/>
          </p:nvSpPr>
          <p:spPr>
            <a:xfrm>
              <a:off x="5055825" y="5029125"/>
              <a:ext cx="40000" cy="35725"/>
            </a:xfrm>
            <a:custGeom>
              <a:avLst/>
              <a:gdLst/>
              <a:ahLst/>
              <a:cxnLst/>
              <a:rect l="l" t="t" r="r" b="b"/>
              <a:pathLst>
                <a:path w="1600" h="1429" extrusionOk="0">
                  <a:moveTo>
                    <a:pt x="754" y="0"/>
                  </a:moveTo>
                  <a:cubicBezTo>
                    <a:pt x="576" y="0"/>
                    <a:pt x="398" y="68"/>
                    <a:pt x="263" y="203"/>
                  </a:cubicBezTo>
                  <a:cubicBezTo>
                    <a:pt x="0" y="558"/>
                    <a:pt x="0" y="999"/>
                    <a:pt x="356" y="1269"/>
                  </a:cubicBezTo>
                  <a:cubicBezTo>
                    <a:pt x="466" y="1379"/>
                    <a:pt x="608" y="1428"/>
                    <a:pt x="756" y="1428"/>
                  </a:cubicBezTo>
                  <a:cubicBezTo>
                    <a:pt x="961" y="1428"/>
                    <a:pt x="1176" y="1334"/>
                    <a:pt x="1329" y="1177"/>
                  </a:cubicBezTo>
                  <a:cubicBezTo>
                    <a:pt x="1599" y="914"/>
                    <a:pt x="1599" y="466"/>
                    <a:pt x="1244" y="203"/>
                  </a:cubicBezTo>
                  <a:cubicBezTo>
                    <a:pt x="1109" y="68"/>
                    <a:pt x="931" y="0"/>
                    <a:pt x="7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1"/>
            <p:cNvSpPr/>
            <p:nvPr/>
          </p:nvSpPr>
          <p:spPr>
            <a:xfrm>
              <a:off x="5060250" y="5120325"/>
              <a:ext cx="40025" cy="36425"/>
            </a:xfrm>
            <a:custGeom>
              <a:avLst/>
              <a:gdLst/>
              <a:ahLst/>
              <a:cxnLst/>
              <a:rect l="l" t="t" r="r" b="b"/>
              <a:pathLst>
                <a:path w="1601" h="1457" extrusionOk="0">
                  <a:moveTo>
                    <a:pt x="846" y="1"/>
                  </a:moveTo>
                  <a:cubicBezTo>
                    <a:pt x="801" y="1"/>
                    <a:pt x="756" y="6"/>
                    <a:pt x="712" y="17"/>
                  </a:cubicBezTo>
                  <a:cubicBezTo>
                    <a:pt x="264" y="109"/>
                    <a:pt x="1" y="465"/>
                    <a:pt x="86" y="820"/>
                  </a:cubicBezTo>
                  <a:cubicBezTo>
                    <a:pt x="166" y="1202"/>
                    <a:pt x="445" y="1456"/>
                    <a:pt x="749" y="1456"/>
                  </a:cubicBezTo>
                  <a:cubicBezTo>
                    <a:pt x="795" y="1456"/>
                    <a:pt x="842" y="1451"/>
                    <a:pt x="889" y="1438"/>
                  </a:cubicBezTo>
                  <a:cubicBezTo>
                    <a:pt x="1330" y="1353"/>
                    <a:pt x="1600" y="998"/>
                    <a:pt x="1508" y="642"/>
                  </a:cubicBezTo>
                  <a:cubicBezTo>
                    <a:pt x="1433" y="251"/>
                    <a:pt x="1152" y="1"/>
                    <a:pt x="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1"/>
            <p:cNvSpPr/>
            <p:nvPr/>
          </p:nvSpPr>
          <p:spPr>
            <a:xfrm>
              <a:off x="5004625" y="5192425"/>
              <a:ext cx="40025" cy="37200"/>
            </a:xfrm>
            <a:custGeom>
              <a:avLst/>
              <a:gdLst/>
              <a:ahLst/>
              <a:cxnLst/>
              <a:rect l="l" t="t" r="r" b="b"/>
              <a:pathLst>
                <a:path w="1601" h="1488" extrusionOk="0">
                  <a:moveTo>
                    <a:pt x="717" y="0"/>
                  </a:moveTo>
                  <a:cubicBezTo>
                    <a:pt x="492" y="0"/>
                    <a:pt x="286" y="116"/>
                    <a:pt x="179" y="331"/>
                  </a:cubicBezTo>
                  <a:cubicBezTo>
                    <a:pt x="1" y="687"/>
                    <a:pt x="93" y="1135"/>
                    <a:pt x="449" y="1398"/>
                  </a:cubicBezTo>
                  <a:cubicBezTo>
                    <a:pt x="568" y="1458"/>
                    <a:pt x="697" y="1488"/>
                    <a:pt x="823" y="1488"/>
                  </a:cubicBezTo>
                  <a:cubicBezTo>
                    <a:pt x="1071" y="1488"/>
                    <a:pt x="1305" y="1371"/>
                    <a:pt x="1423" y="1135"/>
                  </a:cubicBezTo>
                  <a:cubicBezTo>
                    <a:pt x="1600" y="779"/>
                    <a:pt x="1515" y="331"/>
                    <a:pt x="1160" y="154"/>
                  </a:cubicBezTo>
                  <a:cubicBezTo>
                    <a:pt x="1019" y="50"/>
                    <a:pt x="864" y="0"/>
                    <a:pt x="7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1"/>
            <p:cNvSpPr/>
            <p:nvPr/>
          </p:nvSpPr>
          <p:spPr>
            <a:xfrm>
              <a:off x="4915775" y="5212625"/>
              <a:ext cx="40025" cy="36250"/>
            </a:xfrm>
            <a:custGeom>
              <a:avLst/>
              <a:gdLst/>
              <a:ahLst/>
              <a:cxnLst/>
              <a:rect l="l" t="t" r="r" b="b"/>
              <a:pathLst>
                <a:path w="1601" h="1450" extrusionOk="0">
                  <a:moveTo>
                    <a:pt x="774" y="0"/>
                  </a:moveTo>
                  <a:cubicBezTo>
                    <a:pt x="693" y="0"/>
                    <a:pt x="611" y="18"/>
                    <a:pt x="534" y="57"/>
                  </a:cubicBezTo>
                  <a:cubicBezTo>
                    <a:pt x="178" y="149"/>
                    <a:pt x="1" y="590"/>
                    <a:pt x="93" y="945"/>
                  </a:cubicBezTo>
                  <a:cubicBezTo>
                    <a:pt x="232" y="1223"/>
                    <a:pt x="480" y="1449"/>
                    <a:pt x="751" y="1449"/>
                  </a:cubicBezTo>
                  <a:cubicBezTo>
                    <a:pt x="827" y="1449"/>
                    <a:pt x="904" y="1432"/>
                    <a:pt x="982" y="1393"/>
                  </a:cubicBezTo>
                  <a:cubicBezTo>
                    <a:pt x="1422" y="1301"/>
                    <a:pt x="1600" y="860"/>
                    <a:pt x="1422" y="504"/>
                  </a:cubicBezTo>
                  <a:cubicBezTo>
                    <a:pt x="1356" y="226"/>
                    <a:pt x="1067"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1"/>
            <p:cNvSpPr/>
            <p:nvPr/>
          </p:nvSpPr>
          <p:spPr>
            <a:xfrm>
              <a:off x="4833675" y="5170200"/>
              <a:ext cx="40000" cy="36675"/>
            </a:xfrm>
            <a:custGeom>
              <a:avLst/>
              <a:gdLst/>
              <a:ahLst/>
              <a:cxnLst/>
              <a:rect l="l" t="t" r="r" b="b"/>
              <a:pathLst>
                <a:path w="1600" h="1467" extrusionOk="0">
                  <a:moveTo>
                    <a:pt x="780" y="1"/>
                  </a:moveTo>
                  <a:cubicBezTo>
                    <a:pt x="504" y="1"/>
                    <a:pt x="242" y="183"/>
                    <a:pt x="178" y="510"/>
                  </a:cubicBezTo>
                  <a:cubicBezTo>
                    <a:pt x="1" y="865"/>
                    <a:pt x="178" y="1313"/>
                    <a:pt x="534" y="1398"/>
                  </a:cubicBezTo>
                  <a:cubicBezTo>
                    <a:pt x="648" y="1444"/>
                    <a:pt x="756" y="1466"/>
                    <a:pt x="857" y="1466"/>
                  </a:cubicBezTo>
                  <a:cubicBezTo>
                    <a:pt x="1146" y="1466"/>
                    <a:pt x="1376" y="1284"/>
                    <a:pt x="1508" y="957"/>
                  </a:cubicBezTo>
                  <a:cubicBezTo>
                    <a:pt x="1600" y="602"/>
                    <a:pt x="1422" y="247"/>
                    <a:pt x="1067" y="69"/>
                  </a:cubicBezTo>
                  <a:cubicBezTo>
                    <a:pt x="975" y="23"/>
                    <a:pt x="877" y="1"/>
                    <a:pt x="7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1"/>
            <p:cNvSpPr/>
            <p:nvPr/>
          </p:nvSpPr>
          <p:spPr>
            <a:xfrm>
              <a:off x="4798125" y="5085750"/>
              <a:ext cx="42150" cy="36800"/>
            </a:xfrm>
            <a:custGeom>
              <a:avLst/>
              <a:gdLst/>
              <a:ahLst/>
              <a:cxnLst/>
              <a:rect l="l" t="t" r="r" b="b"/>
              <a:pathLst>
                <a:path w="1686" h="1472" extrusionOk="0">
                  <a:moveTo>
                    <a:pt x="742" y="1"/>
                  </a:moveTo>
                  <a:cubicBezTo>
                    <a:pt x="639" y="1"/>
                    <a:pt x="537" y="23"/>
                    <a:pt x="442" y="70"/>
                  </a:cubicBezTo>
                  <a:cubicBezTo>
                    <a:pt x="179" y="333"/>
                    <a:pt x="1" y="781"/>
                    <a:pt x="179" y="1137"/>
                  </a:cubicBezTo>
                  <a:cubicBezTo>
                    <a:pt x="368" y="1326"/>
                    <a:pt x="605" y="1471"/>
                    <a:pt x="856" y="1471"/>
                  </a:cubicBezTo>
                  <a:cubicBezTo>
                    <a:pt x="954" y="1471"/>
                    <a:pt x="1053" y="1449"/>
                    <a:pt x="1152" y="1400"/>
                  </a:cubicBezTo>
                  <a:cubicBezTo>
                    <a:pt x="1508" y="1137"/>
                    <a:pt x="1686" y="781"/>
                    <a:pt x="1508" y="426"/>
                  </a:cubicBezTo>
                  <a:cubicBezTo>
                    <a:pt x="1315" y="166"/>
                    <a:pt x="1024" y="1"/>
                    <a:pt x="7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1"/>
            <p:cNvSpPr/>
            <p:nvPr/>
          </p:nvSpPr>
          <p:spPr>
            <a:xfrm>
              <a:off x="4826925" y="4998650"/>
              <a:ext cx="40000" cy="35550"/>
            </a:xfrm>
            <a:custGeom>
              <a:avLst/>
              <a:gdLst/>
              <a:ahLst/>
              <a:cxnLst/>
              <a:rect l="l" t="t" r="r" b="b"/>
              <a:pathLst>
                <a:path w="1600" h="1422" extrusionOk="0">
                  <a:moveTo>
                    <a:pt x="889" y="0"/>
                  </a:moveTo>
                  <a:cubicBezTo>
                    <a:pt x="534" y="0"/>
                    <a:pt x="178" y="263"/>
                    <a:pt x="93" y="619"/>
                  </a:cubicBezTo>
                  <a:cubicBezTo>
                    <a:pt x="0" y="889"/>
                    <a:pt x="93" y="1152"/>
                    <a:pt x="356" y="1329"/>
                  </a:cubicBezTo>
                  <a:cubicBezTo>
                    <a:pt x="448" y="1422"/>
                    <a:pt x="534" y="1422"/>
                    <a:pt x="626" y="1422"/>
                  </a:cubicBezTo>
                  <a:lnTo>
                    <a:pt x="889" y="1422"/>
                  </a:lnTo>
                  <a:cubicBezTo>
                    <a:pt x="981" y="1422"/>
                    <a:pt x="1159" y="1329"/>
                    <a:pt x="1244" y="1244"/>
                  </a:cubicBezTo>
                  <a:cubicBezTo>
                    <a:pt x="1337" y="1152"/>
                    <a:pt x="1422" y="1066"/>
                    <a:pt x="1515" y="889"/>
                  </a:cubicBezTo>
                  <a:cubicBezTo>
                    <a:pt x="1600" y="441"/>
                    <a:pt x="1337" y="85"/>
                    <a:pt x="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1"/>
            <p:cNvSpPr/>
            <p:nvPr/>
          </p:nvSpPr>
          <p:spPr>
            <a:xfrm>
              <a:off x="4902450" y="4949625"/>
              <a:ext cx="42325" cy="36550"/>
            </a:xfrm>
            <a:custGeom>
              <a:avLst/>
              <a:gdLst/>
              <a:ahLst/>
              <a:cxnLst/>
              <a:rect l="l" t="t" r="r" b="b"/>
              <a:pathLst>
                <a:path w="1693" h="1462" extrusionOk="0">
                  <a:moveTo>
                    <a:pt x="843" y="0"/>
                  </a:moveTo>
                  <a:cubicBezTo>
                    <a:pt x="734" y="0"/>
                    <a:pt x="629" y="29"/>
                    <a:pt x="534" y="92"/>
                  </a:cubicBezTo>
                  <a:cubicBezTo>
                    <a:pt x="448" y="92"/>
                    <a:pt x="448" y="92"/>
                    <a:pt x="356" y="184"/>
                  </a:cubicBezTo>
                  <a:cubicBezTo>
                    <a:pt x="93" y="447"/>
                    <a:pt x="1" y="895"/>
                    <a:pt x="271" y="1158"/>
                  </a:cubicBezTo>
                  <a:cubicBezTo>
                    <a:pt x="356" y="1250"/>
                    <a:pt x="448" y="1336"/>
                    <a:pt x="626" y="1428"/>
                  </a:cubicBezTo>
                  <a:cubicBezTo>
                    <a:pt x="673" y="1451"/>
                    <a:pt x="727" y="1461"/>
                    <a:pt x="785" y="1461"/>
                  </a:cubicBezTo>
                  <a:cubicBezTo>
                    <a:pt x="944" y="1461"/>
                    <a:pt x="1139" y="1381"/>
                    <a:pt x="1337" y="1250"/>
                  </a:cubicBezTo>
                  <a:cubicBezTo>
                    <a:pt x="1600" y="1073"/>
                    <a:pt x="1692" y="539"/>
                    <a:pt x="1422" y="269"/>
                  </a:cubicBezTo>
                  <a:cubicBezTo>
                    <a:pt x="1252" y="99"/>
                    <a:pt x="1042" y="0"/>
                    <a:pt x="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1"/>
            <p:cNvSpPr/>
            <p:nvPr/>
          </p:nvSpPr>
          <p:spPr>
            <a:xfrm>
              <a:off x="5038050" y="4381100"/>
              <a:ext cx="75550" cy="24375"/>
            </a:xfrm>
            <a:custGeom>
              <a:avLst/>
              <a:gdLst/>
              <a:ahLst/>
              <a:cxnLst/>
              <a:rect l="l" t="t" r="r" b="b"/>
              <a:pathLst>
                <a:path w="3022" h="975" extrusionOk="0">
                  <a:moveTo>
                    <a:pt x="1067" y="0"/>
                  </a:moveTo>
                  <a:cubicBezTo>
                    <a:pt x="533" y="0"/>
                    <a:pt x="86" y="356"/>
                    <a:pt x="0" y="889"/>
                  </a:cubicBezTo>
                  <a:lnTo>
                    <a:pt x="3021" y="974"/>
                  </a:lnTo>
                  <a:cubicBezTo>
                    <a:pt x="2929" y="441"/>
                    <a:pt x="2573" y="0"/>
                    <a:pt x="2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1"/>
            <p:cNvSpPr/>
            <p:nvPr/>
          </p:nvSpPr>
          <p:spPr>
            <a:xfrm>
              <a:off x="4735925" y="4663125"/>
              <a:ext cx="42150" cy="44450"/>
            </a:xfrm>
            <a:custGeom>
              <a:avLst/>
              <a:gdLst/>
              <a:ahLst/>
              <a:cxnLst/>
              <a:rect l="l" t="t" r="r" b="b"/>
              <a:pathLst>
                <a:path w="1686" h="1778" extrusionOk="0">
                  <a:moveTo>
                    <a:pt x="1686" y="0"/>
                  </a:moveTo>
                  <a:lnTo>
                    <a:pt x="1686" y="0"/>
                  </a:lnTo>
                  <a:cubicBezTo>
                    <a:pt x="975" y="271"/>
                    <a:pt x="442" y="981"/>
                    <a:pt x="1" y="1778"/>
                  </a:cubicBezTo>
                  <a:lnTo>
                    <a:pt x="1600" y="1692"/>
                  </a:lnTo>
                  <a:lnTo>
                    <a:pt x="16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1"/>
            <p:cNvSpPr/>
            <p:nvPr/>
          </p:nvSpPr>
          <p:spPr>
            <a:xfrm>
              <a:off x="5493350" y="4585475"/>
              <a:ext cx="542025" cy="186600"/>
            </a:xfrm>
            <a:custGeom>
              <a:avLst/>
              <a:gdLst/>
              <a:ahLst/>
              <a:cxnLst/>
              <a:rect l="l" t="t" r="r" b="b"/>
              <a:pathLst>
                <a:path w="21681" h="7464" extrusionOk="0">
                  <a:moveTo>
                    <a:pt x="10485" y="0"/>
                  </a:moveTo>
                  <a:cubicBezTo>
                    <a:pt x="9511" y="0"/>
                    <a:pt x="8708" y="85"/>
                    <a:pt x="7912" y="178"/>
                  </a:cubicBezTo>
                  <a:cubicBezTo>
                    <a:pt x="4443" y="796"/>
                    <a:pt x="2225" y="2843"/>
                    <a:pt x="0" y="5864"/>
                  </a:cubicBezTo>
                  <a:lnTo>
                    <a:pt x="3114" y="5864"/>
                  </a:lnTo>
                  <a:cubicBezTo>
                    <a:pt x="3199" y="5772"/>
                    <a:pt x="3377" y="5687"/>
                    <a:pt x="3554" y="5509"/>
                  </a:cubicBezTo>
                  <a:cubicBezTo>
                    <a:pt x="4713" y="4798"/>
                    <a:pt x="6312" y="4265"/>
                    <a:pt x="8175" y="4087"/>
                  </a:cubicBezTo>
                  <a:cubicBezTo>
                    <a:pt x="8886" y="3995"/>
                    <a:pt x="9596" y="3995"/>
                    <a:pt x="10400" y="3995"/>
                  </a:cubicBezTo>
                  <a:cubicBezTo>
                    <a:pt x="10933" y="4087"/>
                    <a:pt x="11373" y="4087"/>
                    <a:pt x="11907" y="4173"/>
                  </a:cubicBezTo>
                  <a:cubicBezTo>
                    <a:pt x="12888" y="4350"/>
                    <a:pt x="13861" y="4621"/>
                    <a:pt x="14750" y="5061"/>
                  </a:cubicBezTo>
                  <a:cubicBezTo>
                    <a:pt x="15198" y="5331"/>
                    <a:pt x="15639" y="5509"/>
                    <a:pt x="15994" y="5772"/>
                  </a:cubicBezTo>
                  <a:cubicBezTo>
                    <a:pt x="16442" y="6042"/>
                    <a:pt x="16797" y="6398"/>
                    <a:pt x="17238" y="6753"/>
                  </a:cubicBezTo>
                  <a:cubicBezTo>
                    <a:pt x="17508" y="6931"/>
                    <a:pt x="17686" y="7194"/>
                    <a:pt x="17949" y="7464"/>
                  </a:cubicBezTo>
                  <a:lnTo>
                    <a:pt x="18219" y="7371"/>
                  </a:lnTo>
                  <a:lnTo>
                    <a:pt x="21681" y="5509"/>
                  </a:lnTo>
                  <a:cubicBezTo>
                    <a:pt x="20081" y="3554"/>
                    <a:pt x="18041" y="2040"/>
                    <a:pt x="15639" y="1066"/>
                  </a:cubicBezTo>
                  <a:cubicBezTo>
                    <a:pt x="15020" y="796"/>
                    <a:pt x="14309" y="533"/>
                    <a:pt x="13598" y="355"/>
                  </a:cubicBezTo>
                  <a:cubicBezTo>
                    <a:pt x="12617" y="178"/>
                    <a:pt x="11551" y="0"/>
                    <a:pt x="104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1"/>
            <p:cNvSpPr/>
            <p:nvPr/>
          </p:nvSpPr>
          <p:spPr>
            <a:xfrm>
              <a:off x="5273500" y="4656550"/>
              <a:ext cx="235500" cy="215400"/>
            </a:xfrm>
            <a:custGeom>
              <a:avLst/>
              <a:gdLst/>
              <a:ahLst/>
              <a:cxnLst/>
              <a:rect l="l" t="t" r="r" b="b"/>
              <a:pathLst>
                <a:path w="9420" h="8616" extrusionOk="0">
                  <a:moveTo>
                    <a:pt x="1863" y="0"/>
                  </a:moveTo>
                  <a:lnTo>
                    <a:pt x="1" y="8531"/>
                  </a:lnTo>
                  <a:lnTo>
                    <a:pt x="3911" y="8616"/>
                  </a:lnTo>
                  <a:lnTo>
                    <a:pt x="5332" y="5950"/>
                  </a:lnTo>
                  <a:cubicBezTo>
                    <a:pt x="6043" y="4621"/>
                    <a:pt x="6839" y="3462"/>
                    <a:pt x="7728" y="2311"/>
                  </a:cubicBezTo>
                  <a:lnTo>
                    <a:pt x="9420" y="86"/>
                  </a:lnTo>
                  <a:lnTo>
                    <a:pt x="18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6999;p35">
            <a:extLst>
              <a:ext uri="{FF2B5EF4-FFF2-40B4-BE49-F238E27FC236}">
                <a16:creationId xmlns:a16="http://schemas.microsoft.com/office/drawing/2014/main" id="{FA9F4D17-951E-B7F2-0969-DE3263AA1626}"/>
              </a:ext>
            </a:extLst>
          </p:cNvPr>
          <p:cNvGrpSpPr/>
          <p:nvPr/>
        </p:nvGrpSpPr>
        <p:grpSpPr>
          <a:xfrm>
            <a:off x="413121" y="555626"/>
            <a:ext cx="351189" cy="351498"/>
            <a:chOff x="1760450" y="1337450"/>
            <a:chExt cx="424500" cy="424925"/>
          </a:xfrm>
        </p:grpSpPr>
        <p:sp>
          <p:nvSpPr>
            <p:cNvPr id="3" name="Google Shape;7000;p35">
              <a:extLst>
                <a:ext uri="{FF2B5EF4-FFF2-40B4-BE49-F238E27FC236}">
                  <a16:creationId xmlns:a16="http://schemas.microsoft.com/office/drawing/2014/main" id="{1D6B6778-9A68-9BEE-4315-8685A280BF96}"/>
                </a:ext>
              </a:extLst>
            </p:cNvPr>
            <p:cNvSpPr/>
            <p:nvPr/>
          </p:nvSpPr>
          <p:spPr>
            <a:xfrm>
              <a:off x="1939775" y="1394900"/>
              <a:ext cx="65975" cy="105100"/>
            </a:xfrm>
            <a:custGeom>
              <a:avLst/>
              <a:gdLst/>
              <a:ahLst/>
              <a:cxnLst/>
              <a:rect l="l" t="t" r="r" b="b"/>
              <a:pathLst>
                <a:path w="2639" h="4204" extrusionOk="0">
                  <a:moveTo>
                    <a:pt x="1319" y="1"/>
                  </a:moveTo>
                  <a:cubicBezTo>
                    <a:pt x="1190" y="1"/>
                    <a:pt x="1060" y="43"/>
                    <a:pt x="973" y="128"/>
                  </a:cubicBezTo>
                  <a:lnTo>
                    <a:pt x="688" y="417"/>
                  </a:lnTo>
                  <a:cubicBezTo>
                    <a:pt x="229" y="876"/>
                    <a:pt x="0" y="1450"/>
                    <a:pt x="0" y="2079"/>
                  </a:cubicBezTo>
                  <a:cubicBezTo>
                    <a:pt x="0" y="2712"/>
                    <a:pt x="229" y="3341"/>
                    <a:pt x="688" y="3799"/>
                  </a:cubicBezTo>
                  <a:lnTo>
                    <a:pt x="973" y="4029"/>
                  </a:lnTo>
                  <a:cubicBezTo>
                    <a:pt x="1088" y="4144"/>
                    <a:pt x="1202" y="4203"/>
                    <a:pt x="1317" y="4203"/>
                  </a:cubicBezTo>
                  <a:cubicBezTo>
                    <a:pt x="1432" y="4203"/>
                    <a:pt x="1606" y="4144"/>
                    <a:pt x="1661" y="4029"/>
                  </a:cubicBezTo>
                  <a:lnTo>
                    <a:pt x="1950" y="3799"/>
                  </a:lnTo>
                  <a:cubicBezTo>
                    <a:pt x="2409" y="3341"/>
                    <a:pt x="2639" y="2712"/>
                    <a:pt x="2639" y="2079"/>
                  </a:cubicBezTo>
                  <a:cubicBezTo>
                    <a:pt x="2639" y="1450"/>
                    <a:pt x="2409" y="876"/>
                    <a:pt x="1950" y="417"/>
                  </a:cubicBezTo>
                  <a:lnTo>
                    <a:pt x="1661" y="128"/>
                  </a:lnTo>
                  <a:cubicBezTo>
                    <a:pt x="1576" y="43"/>
                    <a:pt x="1448" y="1"/>
                    <a:pt x="1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001;p35">
              <a:extLst>
                <a:ext uri="{FF2B5EF4-FFF2-40B4-BE49-F238E27FC236}">
                  <a16:creationId xmlns:a16="http://schemas.microsoft.com/office/drawing/2014/main" id="{46E0E473-EE87-9A01-D1BE-8FECAB42CEC0}"/>
                </a:ext>
              </a:extLst>
            </p:cNvPr>
            <p:cNvSpPr/>
            <p:nvPr/>
          </p:nvSpPr>
          <p:spPr>
            <a:xfrm>
              <a:off x="1906725" y="1509950"/>
              <a:ext cx="131950" cy="91800"/>
            </a:xfrm>
            <a:custGeom>
              <a:avLst/>
              <a:gdLst/>
              <a:ahLst/>
              <a:cxnLst/>
              <a:rect l="l" t="t" r="r" b="b"/>
              <a:pathLst>
                <a:path w="5278" h="3672" extrusionOk="0">
                  <a:moveTo>
                    <a:pt x="519" y="1"/>
                  </a:moveTo>
                  <a:cubicBezTo>
                    <a:pt x="230" y="1"/>
                    <a:pt x="0" y="230"/>
                    <a:pt x="0" y="519"/>
                  </a:cubicBezTo>
                  <a:lnTo>
                    <a:pt x="0" y="1033"/>
                  </a:lnTo>
                  <a:cubicBezTo>
                    <a:pt x="0" y="2469"/>
                    <a:pt x="1207" y="3672"/>
                    <a:pt x="2639" y="3672"/>
                  </a:cubicBezTo>
                  <a:cubicBezTo>
                    <a:pt x="4075" y="3672"/>
                    <a:pt x="5278" y="2469"/>
                    <a:pt x="5278" y="1033"/>
                  </a:cubicBezTo>
                  <a:lnTo>
                    <a:pt x="5278" y="519"/>
                  </a:lnTo>
                  <a:cubicBezTo>
                    <a:pt x="5278" y="230"/>
                    <a:pt x="5048" y="1"/>
                    <a:pt x="4764" y="1"/>
                  </a:cubicBezTo>
                  <a:cubicBezTo>
                    <a:pt x="4075" y="1"/>
                    <a:pt x="3387" y="290"/>
                    <a:pt x="2928" y="749"/>
                  </a:cubicBezTo>
                  <a:cubicBezTo>
                    <a:pt x="2813" y="863"/>
                    <a:pt x="2754" y="978"/>
                    <a:pt x="2639" y="1093"/>
                  </a:cubicBezTo>
                  <a:cubicBezTo>
                    <a:pt x="2584" y="978"/>
                    <a:pt x="2469" y="863"/>
                    <a:pt x="2355" y="749"/>
                  </a:cubicBezTo>
                  <a:cubicBezTo>
                    <a:pt x="1896" y="290"/>
                    <a:pt x="1207"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002;p35">
              <a:extLst>
                <a:ext uri="{FF2B5EF4-FFF2-40B4-BE49-F238E27FC236}">
                  <a16:creationId xmlns:a16="http://schemas.microsoft.com/office/drawing/2014/main" id="{75F3196D-3306-1987-E079-C8630F8F376B}"/>
                </a:ext>
              </a:extLst>
            </p:cNvPr>
            <p:cNvSpPr/>
            <p:nvPr/>
          </p:nvSpPr>
          <p:spPr>
            <a:xfrm>
              <a:off x="1906725" y="1617575"/>
              <a:ext cx="131950" cy="91800"/>
            </a:xfrm>
            <a:custGeom>
              <a:avLst/>
              <a:gdLst/>
              <a:ahLst/>
              <a:cxnLst/>
              <a:rect l="l" t="t" r="r" b="b"/>
              <a:pathLst>
                <a:path w="5278" h="3672" extrusionOk="0">
                  <a:moveTo>
                    <a:pt x="519" y="0"/>
                  </a:moveTo>
                  <a:cubicBezTo>
                    <a:pt x="230" y="0"/>
                    <a:pt x="0" y="229"/>
                    <a:pt x="0" y="514"/>
                  </a:cubicBezTo>
                  <a:lnTo>
                    <a:pt x="0" y="1033"/>
                  </a:lnTo>
                  <a:cubicBezTo>
                    <a:pt x="0" y="2464"/>
                    <a:pt x="1207" y="3671"/>
                    <a:pt x="2639" y="3671"/>
                  </a:cubicBezTo>
                  <a:cubicBezTo>
                    <a:pt x="4075" y="3671"/>
                    <a:pt x="5278" y="2464"/>
                    <a:pt x="5278" y="1033"/>
                  </a:cubicBezTo>
                  <a:lnTo>
                    <a:pt x="5278" y="514"/>
                  </a:lnTo>
                  <a:cubicBezTo>
                    <a:pt x="5278" y="229"/>
                    <a:pt x="5048" y="0"/>
                    <a:pt x="4764" y="0"/>
                  </a:cubicBezTo>
                  <a:cubicBezTo>
                    <a:pt x="4075" y="0"/>
                    <a:pt x="3387" y="285"/>
                    <a:pt x="2928" y="743"/>
                  </a:cubicBezTo>
                  <a:cubicBezTo>
                    <a:pt x="2813" y="858"/>
                    <a:pt x="2754" y="973"/>
                    <a:pt x="2639" y="1088"/>
                  </a:cubicBezTo>
                  <a:cubicBezTo>
                    <a:pt x="2584" y="973"/>
                    <a:pt x="2469" y="858"/>
                    <a:pt x="2355" y="743"/>
                  </a:cubicBezTo>
                  <a:cubicBezTo>
                    <a:pt x="1896" y="285"/>
                    <a:pt x="1207"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003;p35">
              <a:extLst>
                <a:ext uri="{FF2B5EF4-FFF2-40B4-BE49-F238E27FC236}">
                  <a16:creationId xmlns:a16="http://schemas.microsoft.com/office/drawing/2014/main" id="{3805CC5C-8C50-6CEB-4B68-F403779985B8}"/>
                </a:ext>
              </a:extLst>
            </p:cNvPr>
            <p:cNvSpPr/>
            <p:nvPr/>
          </p:nvSpPr>
          <p:spPr>
            <a:xfrm>
              <a:off x="1959850" y="1733675"/>
              <a:ext cx="25825" cy="28700"/>
            </a:xfrm>
            <a:custGeom>
              <a:avLst/>
              <a:gdLst/>
              <a:ahLst/>
              <a:cxnLst/>
              <a:rect l="l" t="t" r="r" b="b"/>
              <a:pathLst>
                <a:path w="1033" h="1148" extrusionOk="0">
                  <a:moveTo>
                    <a:pt x="0" y="0"/>
                  </a:moveTo>
                  <a:lnTo>
                    <a:pt x="0" y="633"/>
                  </a:lnTo>
                  <a:cubicBezTo>
                    <a:pt x="0" y="918"/>
                    <a:pt x="230" y="1147"/>
                    <a:pt x="514" y="1147"/>
                  </a:cubicBezTo>
                  <a:cubicBezTo>
                    <a:pt x="803" y="1147"/>
                    <a:pt x="1033" y="918"/>
                    <a:pt x="1033" y="633"/>
                  </a:cubicBez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004;p35">
              <a:extLst>
                <a:ext uri="{FF2B5EF4-FFF2-40B4-BE49-F238E27FC236}">
                  <a16:creationId xmlns:a16="http://schemas.microsoft.com/office/drawing/2014/main" id="{D6AF7DED-E8DF-7463-896B-11D1F555BB88}"/>
                </a:ext>
              </a:extLst>
            </p:cNvPr>
            <p:cNvSpPr/>
            <p:nvPr/>
          </p:nvSpPr>
          <p:spPr>
            <a:xfrm>
              <a:off x="2086050" y="1337450"/>
              <a:ext cx="67350" cy="105175"/>
            </a:xfrm>
            <a:custGeom>
              <a:avLst/>
              <a:gdLst/>
              <a:ahLst/>
              <a:cxnLst/>
              <a:rect l="l" t="t" r="r" b="b"/>
              <a:pathLst>
                <a:path w="2694" h="4207" extrusionOk="0">
                  <a:moveTo>
                    <a:pt x="1347" y="1"/>
                  </a:moveTo>
                  <a:cubicBezTo>
                    <a:pt x="1217" y="1"/>
                    <a:pt x="1088" y="45"/>
                    <a:pt x="973" y="132"/>
                  </a:cubicBezTo>
                  <a:lnTo>
                    <a:pt x="688" y="421"/>
                  </a:lnTo>
                  <a:cubicBezTo>
                    <a:pt x="285" y="880"/>
                    <a:pt x="0" y="1453"/>
                    <a:pt x="0" y="2082"/>
                  </a:cubicBezTo>
                  <a:cubicBezTo>
                    <a:pt x="0" y="2715"/>
                    <a:pt x="285" y="3344"/>
                    <a:pt x="688" y="3748"/>
                  </a:cubicBezTo>
                  <a:lnTo>
                    <a:pt x="973" y="4032"/>
                  </a:lnTo>
                  <a:cubicBezTo>
                    <a:pt x="1088" y="4147"/>
                    <a:pt x="1202" y="4207"/>
                    <a:pt x="1317" y="4207"/>
                  </a:cubicBezTo>
                  <a:cubicBezTo>
                    <a:pt x="1491" y="4207"/>
                    <a:pt x="1606" y="4147"/>
                    <a:pt x="1721" y="4032"/>
                  </a:cubicBezTo>
                  <a:lnTo>
                    <a:pt x="1950" y="3748"/>
                  </a:lnTo>
                  <a:cubicBezTo>
                    <a:pt x="2409" y="3344"/>
                    <a:pt x="2694" y="2715"/>
                    <a:pt x="2694" y="2082"/>
                  </a:cubicBezTo>
                  <a:cubicBezTo>
                    <a:pt x="2694" y="1453"/>
                    <a:pt x="2409" y="880"/>
                    <a:pt x="1950" y="421"/>
                  </a:cubicBezTo>
                  <a:lnTo>
                    <a:pt x="1721" y="132"/>
                  </a:lnTo>
                  <a:cubicBezTo>
                    <a:pt x="1606" y="45"/>
                    <a:pt x="1477" y="1"/>
                    <a:pt x="1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005;p35">
              <a:extLst>
                <a:ext uri="{FF2B5EF4-FFF2-40B4-BE49-F238E27FC236}">
                  <a16:creationId xmlns:a16="http://schemas.microsoft.com/office/drawing/2014/main" id="{0E05A2DF-D61E-10F8-C28A-E7E5B28C9318}"/>
                </a:ext>
              </a:extLst>
            </p:cNvPr>
            <p:cNvSpPr/>
            <p:nvPr/>
          </p:nvSpPr>
          <p:spPr>
            <a:xfrm>
              <a:off x="2054500" y="1452600"/>
              <a:ext cx="130450" cy="91800"/>
            </a:xfrm>
            <a:custGeom>
              <a:avLst/>
              <a:gdLst/>
              <a:ahLst/>
              <a:cxnLst/>
              <a:rect l="l" t="t" r="r" b="b"/>
              <a:pathLst>
                <a:path w="5218" h="3672" extrusionOk="0">
                  <a:moveTo>
                    <a:pt x="459" y="0"/>
                  </a:moveTo>
                  <a:cubicBezTo>
                    <a:pt x="170" y="0"/>
                    <a:pt x="0" y="229"/>
                    <a:pt x="0" y="459"/>
                  </a:cubicBezTo>
                  <a:lnTo>
                    <a:pt x="0" y="1033"/>
                  </a:lnTo>
                  <a:cubicBezTo>
                    <a:pt x="0" y="2469"/>
                    <a:pt x="1147" y="3671"/>
                    <a:pt x="2579" y="3671"/>
                  </a:cubicBezTo>
                  <a:cubicBezTo>
                    <a:pt x="4071" y="3671"/>
                    <a:pt x="5218" y="2469"/>
                    <a:pt x="5218" y="1033"/>
                  </a:cubicBezTo>
                  <a:lnTo>
                    <a:pt x="5218" y="459"/>
                  </a:lnTo>
                  <a:cubicBezTo>
                    <a:pt x="5218" y="229"/>
                    <a:pt x="4988" y="0"/>
                    <a:pt x="4759" y="0"/>
                  </a:cubicBezTo>
                  <a:cubicBezTo>
                    <a:pt x="4071" y="0"/>
                    <a:pt x="3382" y="289"/>
                    <a:pt x="2868" y="748"/>
                  </a:cubicBezTo>
                  <a:cubicBezTo>
                    <a:pt x="2753" y="863"/>
                    <a:pt x="2694" y="977"/>
                    <a:pt x="2579" y="1092"/>
                  </a:cubicBezTo>
                  <a:cubicBezTo>
                    <a:pt x="2524" y="977"/>
                    <a:pt x="2409" y="863"/>
                    <a:pt x="2350" y="748"/>
                  </a:cubicBezTo>
                  <a:cubicBezTo>
                    <a:pt x="1836" y="289"/>
                    <a:pt x="1147"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006;p35">
              <a:extLst>
                <a:ext uri="{FF2B5EF4-FFF2-40B4-BE49-F238E27FC236}">
                  <a16:creationId xmlns:a16="http://schemas.microsoft.com/office/drawing/2014/main" id="{02CAC046-56CF-E52D-BCD6-3429A243C913}"/>
                </a:ext>
              </a:extLst>
            </p:cNvPr>
            <p:cNvSpPr/>
            <p:nvPr/>
          </p:nvSpPr>
          <p:spPr>
            <a:xfrm>
              <a:off x="2054500" y="1560200"/>
              <a:ext cx="130450" cy="91800"/>
            </a:xfrm>
            <a:custGeom>
              <a:avLst/>
              <a:gdLst/>
              <a:ahLst/>
              <a:cxnLst/>
              <a:rect l="l" t="t" r="r" b="b"/>
              <a:pathLst>
                <a:path w="5218" h="3672" extrusionOk="0">
                  <a:moveTo>
                    <a:pt x="459" y="1"/>
                  </a:moveTo>
                  <a:cubicBezTo>
                    <a:pt x="170" y="1"/>
                    <a:pt x="0" y="230"/>
                    <a:pt x="0" y="514"/>
                  </a:cubicBezTo>
                  <a:lnTo>
                    <a:pt x="0" y="1033"/>
                  </a:lnTo>
                  <a:cubicBezTo>
                    <a:pt x="0" y="2465"/>
                    <a:pt x="1147" y="3672"/>
                    <a:pt x="2579" y="3672"/>
                  </a:cubicBezTo>
                  <a:cubicBezTo>
                    <a:pt x="4071" y="3672"/>
                    <a:pt x="5218" y="2465"/>
                    <a:pt x="5218" y="1033"/>
                  </a:cubicBezTo>
                  <a:lnTo>
                    <a:pt x="5218" y="514"/>
                  </a:lnTo>
                  <a:cubicBezTo>
                    <a:pt x="5218" y="230"/>
                    <a:pt x="4988" y="1"/>
                    <a:pt x="4759" y="1"/>
                  </a:cubicBezTo>
                  <a:cubicBezTo>
                    <a:pt x="4071" y="1"/>
                    <a:pt x="3382" y="285"/>
                    <a:pt x="2868" y="744"/>
                  </a:cubicBezTo>
                  <a:cubicBezTo>
                    <a:pt x="2753" y="859"/>
                    <a:pt x="2694" y="973"/>
                    <a:pt x="2579" y="1088"/>
                  </a:cubicBezTo>
                  <a:cubicBezTo>
                    <a:pt x="2524" y="973"/>
                    <a:pt x="2409" y="859"/>
                    <a:pt x="2350" y="744"/>
                  </a:cubicBezTo>
                  <a:cubicBezTo>
                    <a:pt x="1836" y="285"/>
                    <a:pt x="1147"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007;p35">
              <a:extLst>
                <a:ext uri="{FF2B5EF4-FFF2-40B4-BE49-F238E27FC236}">
                  <a16:creationId xmlns:a16="http://schemas.microsoft.com/office/drawing/2014/main" id="{E8BCF8EE-40C3-F67E-C199-45841BBEE99A}"/>
                </a:ext>
              </a:extLst>
            </p:cNvPr>
            <p:cNvSpPr/>
            <p:nvPr/>
          </p:nvSpPr>
          <p:spPr>
            <a:xfrm>
              <a:off x="2107500" y="1674925"/>
              <a:ext cx="24450" cy="30075"/>
            </a:xfrm>
            <a:custGeom>
              <a:avLst/>
              <a:gdLst/>
              <a:ahLst/>
              <a:cxnLst/>
              <a:rect l="l" t="t" r="r" b="b"/>
              <a:pathLst>
                <a:path w="978" h="1203" extrusionOk="0">
                  <a:moveTo>
                    <a:pt x="0" y="1"/>
                  </a:moveTo>
                  <a:lnTo>
                    <a:pt x="0" y="689"/>
                  </a:lnTo>
                  <a:cubicBezTo>
                    <a:pt x="0" y="973"/>
                    <a:pt x="230" y="1203"/>
                    <a:pt x="459" y="1203"/>
                  </a:cubicBezTo>
                  <a:cubicBezTo>
                    <a:pt x="748" y="1203"/>
                    <a:pt x="978" y="973"/>
                    <a:pt x="978" y="689"/>
                  </a:cubicBezTo>
                  <a:lnTo>
                    <a:pt x="978" y="1"/>
                  </a:lnTo>
                  <a:cubicBezTo>
                    <a:pt x="803" y="56"/>
                    <a:pt x="633" y="56"/>
                    <a:pt x="459" y="56"/>
                  </a:cubicBezTo>
                  <a:cubicBezTo>
                    <a:pt x="289" y="56"/>
                    <a:pt x="175" y="5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008;p35">
              <a:extLst>
                <a:ext uri="{FF2B5EF4-FFF2-40B4-BE49-F238E27FC236}">
                  <a16:creationId xmlns:a16="http://schemas.microsoft.com/office/drawing/2014/main" id="{AE80237C-BC6E-5727-31C9-9BD5536BBA9F}"/>
                </a:ext>
              </a:extLst>
            </p:cNvPr>
            <p:cNvSpPr/>
            <p:nvPr/>
          </p:nvSpPr>
          <p:spPr>
            <a:xfrm>
              <a:off x="1793475" y="1337450"/>
              <a:ext cx="66000" cy="105175"/>
            </a:xfrm>
            <a:custGeom>
              <a:avLst/>
              <a:gdLst/>
              <a:ahLst/>
              <a:cxnLst/>
              <a:rect l="l" t="t" r="r" b="b"/>
              <a:pathLst>
                <a:path w="2640" h="4207" extrusionOk="0">
                  <a:moveTo>
                    <a:pt x="1297" y="1"/>
                  </a:moveTo>
                  <a:cubicBezTo>
                    <a:pt x="1176" y="1"/>
                    <a:pt x="1061" y="45"/>
                    <a:pt x="974" y="132"/>
                  </a:cubicBezTo>
                  <a:lnTo>
                    <a:pt x="689" y="421"/>
                  </a:lnTo>
                  <a:cubicBezTo>
                    <a:pt x="230" y="880"/>
                    <a:pt x="1" y="1453"/>
                    <a:pt x="1" y="2082"/>
                  </a:cubicBezTo>
                  <a:cubicBezTo>
                    <a:pt x="1" y="2715"/>
                    <a:pt x="230" y="3344"/>
                    <a:pt x="689" y="3748"/>
                  </a:cubicBezTo>
                  <a:lnTo>
                    <a:pt x="974" y="4032"/>
                  </a:lnTo>
                  <a:cubicBezTo>
                    <a:pt x="1034" y="4147"/>
                    <a:pt x="1203" y="4207"/>
                    <a:pt x="1318" y="4207"/>
                  </a:cubicBezTo>
                  <a:cubicBezTo>
                    <a:pt x="1433" y="4207"/>
                    <a:pt x="1548" y="4147"/>
                    <a:pt x="1662" y="4032"/>
                  </a:cubicBezTo>
                  <a:lnTo>
                    <a:pt x="1951" y="3748"/>
                  </a:lnTo>
                  <a:cubicBezTo>
                    <a:pt x="2410" y="3344"/>
                    <a:pt x="2640" y="2715"/>
                    <a:pt x="2640" y="2082"/>
                  </a:cubicBezTo>
                  <a:cubicBezTo>
                    <a:pt x="2640" y="1453"/>
                    <a:pt x="2410" y="880"/>
                    <a:pt x="1951" y="421"/>
                  </a:cubicBezTo>
                  <a:lnTo>
                    <a:pt x="1662" y="132"/>
                  </a:lnTo>
                  <a:cubicBezTo>
                    <a:pt x="1548" y="45"/>
                    <a:pt x="1419"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009;p35">
              <a:extLst>
                <a:ext uri="{FF2B5EF4-FFF2-40B4-BE49-F238E27FC236}">
                  <a16:creationId xmlns:a16="http://schemas.microsoft.com/office/drawing/2014/main" id="{0D386873-C6D9-048D-E4DF-577EC1BBDFB9}"/>
                </a:ext>
              </a:extLst>
            </p:cNvPr>
            <p:cNvSpPr/>
            <p:nvPr/>
          </p:nvSpPr>
          <p:spPr>
            <a:xfrm>
              <a:off x="1760450" y="1452600"/>
              <a:ext cx="131950" cy="91800"/>
            </a:xfrm>
            <a:custGeom>
              <a:avLst/>
              <a:gdLst/>
              <a:ahLst/>
              <a:cxnLst/>
              <a:rect l="l" t="t" r="r" b="b"/>
              <a:pathLst>
                <a:path w="5278" h="3672" extrusionOk="0">
                  <a:moveTo>
                    <a:pt x="519" y="0"/>
                  </a:moveTo>
                  <a:cubicBezTo>
                    <a:pt x="230" y="0"/>
                    <a:pt x="0" y="229"/>
                    <a:pt x="0" y="459"/>
                  </a:cubicBezTo>
                  <a:lnTo>
                    <a:pt x="0" y="1033"/>
                  </a:lnTo>
                  <a:cubicBezTo>
                    <a:pt x="0" y="2469"/>
                    <a:pt x="1148" y="3671"/>
                    <a:pt x="2639" y="3671"/>
                  </a:cubicBezTo>
                  <a:cubicBezTo>
                    <a:pt x="4075" y="3671"/>
                    <a:pt x="5278" y="2469"/>
                    <a:pt x="5278" y="1033"/>
                  </a:cubicBezTo>
                  <a:lnTo>
                    <a:pt x="5278" y="459"/>
                  </a:lnTo>
                  <a:cubicBezTo>
                    <a:pt x="5278" y="229"/>
                    <a:pt x="5048" y="0"/>
                    <a:pt x="4764" y="0"/>
                  </a:cubicBezTo>
                  <a:cubicBezTo>
                    <a:pt x="4075" y="0"/>
                    <a:pt x="3387" y="289"/>
                    <a:pt x="2869" y="748"/>
                  </a:cubicBezTo>
                  <a:cubicBezTo>
                    <a:pt x="2813" y="863"/>
                    <a:pt x="2699" y="977"/>
                    <a:pt x="2639" y="1092"/>
                  </a:cubicBezTo>
                  <a:cubicBezTo>
                    <a:pt x="2524" y="977"/>
                    <a:pt x="2469" y="863"/>
                    <a:pt x="2355" y="748"/>
                  </a:cubicBezTo>
                  <a:cubicBezTo>
                    <a:pt x="1836" y="289"/>
                    <a:pt x="1207"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010;p35">
              <a:extLst>
                <a:ext uri="{FF2B5EF4-FFF2-40B4-BE49-F238E27FC236}">
                  <a16:creationId xmlns:a16="http://schemas.microsoft.com/office/drawing/2014/main" id="{C9B9D7E2-0932-A2B3-EC29-198569C1E3BF}"/>
                </a:ext>
              </a:extLst>
            </p:cNvPr>
            <p:cNvSpPr/>
            <p:nvPr/>
          </p:nvSpPr>
          <p:spPr>
            <a:xfrm>
              <a:off x="1760450" y="1560200"/>
              <a:ext cx="131950" cy="91800"/>
            </a:xfrm>
            <a:custGeom>
              <a:avLst/>
              <a:gdLst/>
              <a:ahLst/>
              <a:cxnLst/>
              <a:rect l="l" t="t" r="r" b="b"/>
              <a:pathLst>
                <a:path w="5278" h="3672" extrusionOk="0">
                  <a:moveTo>
                    <a:pt x="519" y="1"/>
                  </a:moveTo>
                  <a:cubicBezTo>
                    <a:pt x="230" y="1"/>
                    <a:pt x="0" y="230"/>
                    <a:pt x="0" y="514"/>
                  </a:cubicBezTo>
                  <a:lnTo>
                    <a:pt x="0" y="1033"/>
                  </a:lnTo>
                  <a:cubicBezTo>
                    <a:pt x="0" y="2465"/>
                    <a:pt x="1148" y="3672"/>
                    <a:pt x="2639" y="3672"/>
                  </a:cubicBezTo>
                  <a:cubicBezTo>
                    <a:pt x="4075" y="3672"/>
                    <a:pt x="5278" y="2465"/>
                    <a:pt x="5278" y="1033"/>
                  </a:cubicBezTo>
                  <a:lnTo>
                    <a:pt x="5278" y="514"/>
                  </a:lnTo>
                  <a:cubicBezTo>
                    <a:pt x="5278" y="230"/>
                    <a:pt x="5048" y="1"/>
                    <a:pt x="4764" y="1"/>
                  </a:cubicBezTo>
                  <a:cubicBezTo>
                    <a:pt x="4075" y="1"/>
                    <a:pt x="3387" y="285"/>
                    <a:pt x="2869" y="744"/>
                  </a:cubicBezTo>
                  <a:cubicBezTo>
                    <a:pt x="2813" y="859"/>
                    <a:pt x="2699" y="973"/>
                    <a:pt x="2639" y="1088"/>
                  </a:cubicBezTo>
                  <a:cubicBezTo>
                    <a:pt x="2524" y="973"/>
                    <a:pt x="2469" y="859"/>
                    <a:pt x="2355" y="744"/>
                  </a:cubicBezTo>
                  <a:cubicBezTo>
                    <a:pt x="1836" y="285"/>
                    <a:pt x="1207"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011;p35">
              <a:extLst>
                <a:ext uri="{FF2B5EF4-FFF2-40B4-BE49-F238E27FC236}">
                  <a16:creationId xmlns:a16="http://schemas.microsoft.com/office/drawing/2014/main" id="{BAC82269-D0F4-1CF9-1BE9-5468ACAE1A9C}"/>
                </a:ext>
              </a:extLst>
            </p:cNvPr>
            <p:cNvSpPr/>
            <p:nvPr/>
          </p:nvSpPr>
          <p:spPr>
            <a:xfrm>
              <a:off x="1813575" y="1674925"/>
              <a:ext cx="24325" cy="30075"/>
            </a:xfrm>
            <a:custGeom>
              <a:avLst/>
              <a:gdLst/>
              <a:ahLst/>
              <a:cxnLst/>
              <a:rect l="l" t="t" r="r" b="b"/>
              <a:pathLst>
                <a:path w="973" h="1203" extrusionOk="0">
                  <a:moveTo>
                    <a:pt x="0" y="1"/>
                  </a:moveTo>
                  <a:lnTo>
                    <a:pt x="0" y="689"/>
                  </a:lnTo>
                  <a:cubicBezTo>
                    <a:pt x="0" y="973"/>
                    <a:pt x="230" y="1203"/>
                    <a:pt x="514" y="1203"/>
                  </a:cubicBezTo>
                  <a:cubicBezTo>
                    <a:pt x="803" y="1203"/>
                    <a:pt x="973" y="973"/>
                    <a:pt x="973" y="689"/>
                  </a:cubicBezTo>
                  <a:lnTo>
                    <a:pt x="973" y="1"/>
                  </a:lnTo>
                  <a:cubicBezTo>
                    <a:pt x="858" y="56"/>
                    <a:pt x="688" y="56"/>
                    <a:pt x="514" y="56"/>
                  </a:cubicBezTo>
                  <a:cubicBezTo>
                    <a:pt x="344" y="56"/>
                    <a:pt x="170" y="5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CasellaDiTesto 32">
            <a:extLst>
              <a:ext uri="{FF2B5EF4-FFF2-40B4-BE49-F238E27FC236}">
                <a16:creationId xmlns:a16="http://schemas.microsoft.com/office/drawing/2014/main" id="{83423E2E-49B5-0288-AE94-246DF4530ACF}"/>
              </a:ext>
            </a:extLst>
          </p:cNvPr>
          <p:cNvSpPr txBox="1"/>
          <p:nvPr/>
        </p:nvSpPr>
        <p:spPr>
          <a:xfrm>
            <a:off x="345559" y="1156455"/>
            <a:ext cx="8738291" cy="400110"/>
          </a:xfrm>
          <a:prstGeom prst="rect">
            <a:avLst/>
          </a:prstGeom>
          <a:noFill/>
        </p:spPr>
        <p:txBody>
          <a:bodyPr wrap="square" rtlCol="0">
            <a:spAutoFit/>
          </a:bodyPr>
          <a:lstStyle/>
          <a:p>
            <a:r>
              <a:rPr lang="it-IT" sz="2000" dirty="0">
                <a:latin typeface="Avenir Book" panose="02000503020000020003" pitchFamily="2" charset="0"/>
              </a:rPr>
              <a:t>The project </a:t>
            </a:r>
            <a:r>
              <a:rPr lang="it-IT" sz="2000" dirty="0" err="1">
                <a:latin typeface="Avenir Book" panose="02000503020000020003" pitchFamily="2" charset="0"/>
              </a:rPr>
              <a:t>addresses</a:t>
            </a:r>
            <a:r>
              <a:rPr lang="it-IT" sz="2000" dirty="0">
                <a:latin typeface="Avenir Book" panose="02000503020000020003" pitchFamily="2" charset="0"/>
              </a:rPr>
              <a:t> </a:t>
            </a:r>
            <a:r>
              <a:rPr lang="it-IT" sz="2000" b="1" dirty="0">
                <a:latin typeface="Avenir Book" panose="02000503020000020003" pitchFamily="2" charset="0"/>
              </a:rPr>
              <a:t>Policymakers</a:t>
            </a:r>
            <a:r>
              <a:rPr lang="it-IT" sz="2000" dirty="0">
                <a:latin typeface="Avenir Book" panose="02000503020000020003" pitchFamily="2" charset="0"/>
              </a:rPr>
              <a:t> of US and </a:t>
            </a:r>
            <a:r>
              <a:rPr lang="it-IT" sz="2000" dirty="0" err="1">
                <a:latin typeface="Avenir Book" panose="02000503020000020003" pitchFamily="2" charset="0"/>
              </a:rPr>
              <a:t>their</a:t>
            </a:r>
            <a:r>
              <a:rPr lang="it-IT" sz="2000" dirty="0">
                <a:latin typeface="Avenir Book" panose="02000503020000020003" pitchFamily="2" charset="0"/>
              </a:rPr>
              <a:t> </a:t>
            </a:r>
            <a:r>
              <a:rPr lang="it-IT" sz="2000" b="1" dirty="0" err="1">
                <a:latin typeface="Avenir Book" panose="02000503020000020003" pitchFamily="2" charset="0"/>
              </a:rPr>
              <a:t>Economic</a:t>
            </a:r>
            <a:r>
              <a:rPr lang="it-IT" sz="2000" b="1" dirty="0">
                <a:latin typeface="Avenir Book" panose="02000503020000020003" pitchFamily="2" charset="0"/>
              </a:rPr>
              <a:t> Advisers</a:t>
            </a:r>
          </a:p>
        </p:txBody>
      </p:sp>
      <p:sp>
        <p:nvSpPr>
          <p:cNvPr id="34" name="CasellaDiTesto 33">
            <a:extLst>
              <a:ext uri="{FF2B5EF4-FFF2-40B4-BE49-F238E27FC236}">
                <a16:creationId xmlns:a16="http://schemas.microsoft.com/office/drawing/2014/main" id="{5D1AA857-BD1D-5737-0C55-5290A28042F3}"/>
              </a:ext>
            </a:extLst>
          </p:cNvPr>
          <p:cNvSpPr txBox="1"/>
          <p:nvPr/>
        </p:nvSpPr>
        <p:spPr>
          <a:xfrm>
            <a:off x="1431123" y="2003996"/>
            <a:ext cx="6654726" cy="369332"/>
          </a:xfrm>
          <a:prstGeom prst="rect">
            <a:avLst/>
          </a:prstGeom>
          <a:noFill/>
        </p:spPr>
        <p:txBody>
          <a:bodyPr wrap="square" rtlCol="0">
            <a:spAutoFit/>
          </a:bodyPr>
          <a:lstStyle/>
          <a:p>
            <a:r>
              <a:rPr lang="it-IT" sz="1800" dirty="0">
                <a:latin typeface="Avenir Book" panose="02000503020000020003" pitchFamily="2" charset="0"/>
              </a:rPr>
              <a:t>How </a:t>
            </a:r>
            <a:r>
              <a:rPr lang="it-IT" sz="1800" dirty="0" err="1">
                <a:latin typeface="Avenir Book" panose="02000503020000020003" pitchFamily="2" charset="0"/>
              </a:rPr>
              <a:t>Agricultural</a:t>
            </a:r>
            <a:r>
              <a:rPr lang="it-IT" sz="1800" dirty="0">
                <a:latin typeface="Avenir Book" panose="02000503020000020003" pitchFamily="2" charset="0"/>
              </a:rPr>
              <a:t> </a:t>
            </a:r>
            <a:r>
              <a:rPr lang="it-IT" sz="1800" dirty="0" err="1">
                <a:latin typeface="Avenir Book" panose="02000503020000020003" pitchFamily="2" charset="0"/>
              </a:rPr>
              <a:t>Growth</a:t>
            </a:r>
            <a:r>
              <a:rPr lang="it-IT" sz="1800" dirty="0">
                <a:latin typeface="Avenir Book" panose="02000503020000020003" pitchFamily="2" charset="0"/>
              </a:rPr>
              <a:t> </a:t>
            </a:r>
            <a:r>
              <a:rPr lang="it-IT" sz="1800" dirty="0" err="1">
                <a:latin typeface="Avenir Book" panose="02000503020000020003" pitchFamily="2" charset="0"/>
              </a:rPr>
              <a:t>has</a:t>
            </a:r>
            <a:r>
              <a:rPr lang="it-IT" sz="1800" dirty="0">
                <a:latin typeface="Avenir Book" panose="02000503020000020003" pitchFamily="2" charset="0"/>
              </a:rPr>
              <a:t> </a:t>
            </a:r>
            <a:r>
              <a:rPr lang="it-IT" sz="1800" dirty="0" err="1">
                <a:latin typeface="Avenir Book" panose="02000503020000020003" pitchFamily="2" charset="0"/>
              </a:rPr>
              <a:t>changed</a:t>
            </a:r>
            <a:r>
              <a:rPr lang="it-IT" sz="1800" dirty="0">
                <a:latin typeface="Avenir Book" panose="02000503020000020003" pitchFamily="2" charset="0"/>
              </a:rPr>
              <a:t> from the </a:t>
            </a:r>
            <a:r>
              <a:rPr lang="it-IT" sz="1800" dirty="0" err="1">
                <a:latin typeface="Avenir Book" panose="02000503020000020003" pitchFamily="2" charset="0"/>
              </a:rPr>
              <a:t>past</a:t>
            </a:r>
            <a:endParaRPr lang="it-IT" sz="1800" dirty="0">
              <a:latin typeface="Avenir Book" panose="02000503020000020003" pitchFamily="2" charset="0"/>
            </a:endParaRPr>
          </a:p>
        </p:txBody>
      </p:sp>
      <p:sp>
        <p:nvSpPr>
          <p:cNvPr id="35" name="CasellaDiTesto 34">
            <a:extLst>
              <a:ext uri="{FF2B5EF4-FFF2-40B4-BE49-F238E27FC236}">
                <a16:creationId xmlns:a16="http://schemas.microsoft.com/office/drawing/2014/main" id="{677FA0F3-271E-D4A1-392C-6164EC769256}"/>
              </a:ext>
            </a:extLst>
          </p:cNvPr>
          <p:cNvSpPr txBox="1"/>
          <p:nvPr/>
        </p:nvSpPr>
        <p:spPr>
          <a:xfrm>
            <a:off x="1389577" y="3050861"/>
            <a:ext cx="7502195" cy="369332"/>
          </a:xfrm>
          <a:prstGeom prst="rect">
            <a:avLst/>
          </a:prstGeom>
          <a:noFill/>
        </p:spPr>
        <p:txBody>
          <a:bodyPr wrap="square" rtlCol="0">
            <a:spAutoFit/>
          </a:bodyPr>
          <a:lstStyle/>
          <a:p>
            <a:r>
              <a:rPr lang="en-US" sz="1800" dirty="0">
                <a:latin typeface="Avenir Book" panose="02000503020000020003" pitchFamily="2" charset="0"/>
              </a:rPr>
              <a:t>Which are the Primary Drivers of the agricultural sector’s growth</a:t>
            </a:r>
            <a:endParaRPr lang="it-IT" sz="1800" dirty="0">
              <a:latin typeface="Avenir Book" panose="02000503020000020003" pitchFamily="2" charset="0"/>
            </a:endParaRPr>
          </a:p>
        </p:txBody>
      </p:sp>
      <p:sp>
        <p:nvSpPr>
          <p:cNvPr id="36" name="CasellaDiTesto 35">
            <a:extLst>
              <a:ext uri="{FF2B5EF4-FFF2-40B4-BE49-F238E27FC236}">
                <a16:creationId xmlns:a16="http://schemas.microsoft.com/office/drawing/2014/main" id="{542FE373-668F-7072-34E3-A311430DA44D}"/>
              </a:ext>
            </a:extLst>
          </p:cNvPr>
          <p:cNvSpPr txBox="1"/>
          <p:nvPr/>
        </p:nvSpPr>
        <p:spPr>
          <a:xfrm>
            <a:off x="1448877" y="4074075"/>
            <a:ext cx="5729454" cy="369332"/>
          </a:xfrm>
          <a:prstGeom prst="rect">
            <a:avLst/>
          </a:prstGeom>
          <a:noFill/>
        </p:spPr>
        <p:txBody>
          <a:bodyPr wrap="none" rtlCol="0">
            <a:spAutoFit/>
          </a:bodyPr>
          <a:lstStyle/>
          <a:p>
            <a:r>
              <a:rPr lang="en-US" sz="1800" b="0" i="0" dirty="0">
                <a:effectLst/>
                <a:latin typeface="Avenir Book" panose="02000503020000020003" pitchFamily="2" charset="0"/>
              </a:rPr>
              <a:t>Which States are leading in Agricultural Production and why</a:t>
            </a:r>
            <a:endParaRPr lang="it-IT" sz="1800" dirty="0">
              <a:latin typeface="Avenir Book" panose="02000503020000020003" pitchFamily="2"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34"/>
        <p:cNvGrpSpPr/>
        <p:nvPr/>
      </p:nvGrpSpPr>
      <p:grpSpPr>
        <a:xfrm>
          <a:off x="0" y="0"/>
          <a:ext cx="0" cy="0"/>
          <a:chOff x="0" y="0"/>
          <a:chExt cx="0" cy="0"/>
        </a:xfrm>
      </p:grpSpPr>
      <p:sp>
        <p:nvSpPr>
          <p:cNvPr id="6935" name="Google Shape;6935;p34"/>
          <p:cNvSpPr txBox="1">
            <a:spLocks noGrp="1"/>
          </p:cNvSpPr>
          <p:nvPr>
            <p:ph type="subTitle" idx="4"/>
          </p:nvPr>
        </p:nvSpPr>
        <p:spPr>
          <a:xfrm>
            <a:off x="1024975" y="3256850"/>
            <a:ext cx="5607600" cy="42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Management team</a:t>
            </a:r>
            <a:endParaRPr/>
          </a:p>
        </p:txBody>
      </p:sp>
      <p:sp>
        <p:nvSpPr>
          <p:cNvPr id="6936" name="Google Shape;6936;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Company description</a:t>
            </a:r>
            <a:endParaRPr/>
          </a:p>
        </p:txBody>
      </p:sp>
      <p:sp>
        <p:nvSpPr>
          <p:cNvPr id="6937" name="Google Shape;6937;p34"/>
          <p:cNvSpPr txBox="1">
            <a:spLocks noGrp="1"/>
          </p:cNvSpPr>
          <p:nvPr>
            <p:ph type="subTitle" idx="1"/>
          </p:nvPr>
        </p:nvSpPr>
        <p:spPr>
          <a:xfrm>
            <a:off x="1024975" y="3593050"/>
            <a:ext cx="5607600" cy="85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
        <p:nvSpPr>
          <p:cNvPr id="6938" name="Google Shape;6938;p34"/>
          <p:cNvSpPr txBox="1">
            <a:spLocks noGrp="1"/>
          </p:cNvSpPr>
          <p:nvPr>
            <p:ph type="subTitle" idx="2"/>
          </p:nvPr>
        </p:nvSpPr>
        <p:spPr>
          <a:xfrm>
            <a:off x="1024975" y="1967800"/>
            <a:ext cx="5607600" cy="85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6939" name="Google Shape;6939;p34"/>
          <p:cNvSpPr txBox="1">
            <a:spLocks noGrp="1"/>
          </p:cNvSpPr>
          <p:nvPr>
            <p:ph type="subTitle" idx="3"/>
          </p:nvPr>
        </p:nvSpPr>
        <p:spPr>
          <a:xfrm>
            <a:off x="1024975" y="1634550"/>
            <a:ext cx="5607600" cy="42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History and vision</a:t>
            </a:r>
            <a:endParaRPr/>
          </a:p>
        </p:txBody>
      </p:sp>
      <p:grpSp>
        <p:nvGrpSpPr>
          <p:cNvPr id="6940" name="Google Shape;6940;p34"/>
          <p:cNvGrpSpPr/>
          <p:nvPr/>
        </p:nvGrpSpPr>
        <p:grpSpPr>
          <a:xfrm flipH="1">
            <a:off x="6252186" y="1612446"/>
            <a:ext cx="4036283" cy="2095807"/>
            <a:chOff x="1317150" y="3163775"/>
            <a:chExt cx="2032675" cy="1055450"/>
          </a:xfrm>
        </p:grpSpPr>
        <p:sp>
          <p:nvSpPr>
            <p:cNvPr id="6941" name="Google Shape;6941;p34"/>
            <p:cNvSpPr/>
            <p:nvPr/>
          </p:nvSpPr>
          <p:spPr>
            <a:xfrm>
              <a:off x="2892200" y="3551350"/>
              <a:ext cx="457625" cy="638725"/>
            </a:xfrm>
            <a:custGeom>
              <a:avLst/>
              <a:gdLst/>
              <a:ahLst/>
              <a:cxnLst/>
              <a:rect l="l" t="t" r="r" b="b"/>
              <a:pathLst>
                <a:path w="18305" h="25549" extrusionOk="0">
                  <a:moveTo>
                    <a:pt x="5710" y="1"/>
                  </a:moveTo>
                  <a:cubicBezTo>
                    <a:pt x="5649" y="1"/>
                    <a:pt x="5583" y="14"/>
                    <a:pt x="5509" y="44"/>
                  </a:cubicBezTo>
                  <a:cubicBezTo>
                    <a:pt x="5331" y="44"/>
                    <a:pt x="5239" y="221"/>
                    <a:pt x="5154" y="399"/>
                  </a:cubicBezTo>
                  <a:cubicBezTo>
                    <a:pt x="4976" y="754"/>
                    <a:pt x="4798" y="1110"/>
                    <a:pt x="4706" y="1380"/>
                  </a:cubicBezTo>
                  <a:cubicBezTo>
                    <a:pt x="4528" y="1821"/>
                    <a:pt x="4443" y="2446"/>
                    <a:pt x="4350" y="2979"/>
                  </a:cubicBezTo>
                  <a:cubicBezTo>
                    <a:pt x="4087" y="4842"/>
                    <a:pt x="3995" y="6797"/>
                    <a:pt x="3995" y="8751"/>
                  </a:cubicBezTo>
                  <a:lnTo>
                    <a:pt x="796" y="8751"/>
                  </a:lnTo>
                  <a:lnTo>
                    <a:pt x="796" y="9732"/>
                  </a:lnTo>
                  <a:lnTo>
                    <a:pt x="0" y="9732"/>
                  </a:lnTo>
                  <a:cubicBezTo>
                    <a:pt x="178" y="9818"/>
                    <a:pt x="355" y="9995"/>
                    <a:pt x="618" y="10173"/>
                  </a:cubicBezTo>
                  <a:cubicBezTo>
                    <a:pt x="618" y="10173"/>
                    <a:pt x="711" y="10173"/>
                    <a:pt x="711" y="10266"/>
                  </a:cubicBezTo>
                  <a:lnTo>
                    <a:pt x="711" y="10173"/>
                  </a:lnTo>
                  <a:lnTo>
                    <a:pt x="4087" y="10173"/>
                  </a:lnTo>
                  <a:cubicBezTo>
                    <a:pt x="4173" y="10976"/>
                    <a:pt x="4265" y="11865"/>
                    <a:pt x="4350" y="12661"/>
                  </a:cubicBezTo>
                  <a:lnTo>
                    <a:pt x="2929" y="12661"/>
                  </a:lnTo>
                  <a:cubicBezTo>
                    <a:pt x="3199" y="13109"/>
                    <a:pt x="3462" y="13550"/>
                    <a:pt x="3640" y="13997"/>
                  </a:cubicBezTo>
                  <a:lnTo>
                    <a:pt x="4621" y="13997"/>
                  </a:lnTo>
                  <a:cubicBezTo>
                    <a:pt x="5594" y="18703"/>
                    <a:pt x="8175" y="22883"/>
                    <a:pt x="12262" y="25549"/>
                  </a:cubicBezTo>
                  <a:lnTo>
                    <a:pt x="18304" y="25549"/>
                  </a:lnTo>
                  <a:cubicBezTo>
                    <a:pt x="18304" y="25549"/>
                    <a:pt x="5239" y="16663"/>
                    <a:pt x="6305" y="1998"/>
                  </a:cubicBezTo>
                  <a:cubicBezTo>
                    <a:pt x="6305" y="1672"/>
                    <a:pt x="6383" y="1"/>
                    <a:pt x="5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4"/>
            <p:cNvSpPr/>
            <p:nvPr/>
          </p:nvSpPr>
          <p:spPr>
            <a:xfrm>
              <a:off x="1463750" y="3529300"/>
              <a:ext cx="533150" cy="227525"/>
            </a:xfrm>
            <a:custGeom>
              <a:avLst/>
              <a:gdLst/>
              <a:ahLst/>
              <a:cxnLst/>
              <a:rect l="l" t="t" r="r" b="b"/>
              <a:pathLst>
                <a:path w="21326" h="9101" extrusionOk="0">
                  <a:moveTo>
                    <a:pt x="12363" y="1"/>
                  </a:moveTo>
                  <a:cubicBezTo>
                    <a:pt x="10006" y="1"/>
                    <a:pt x="7639" y="514"/>
                    <a:pt x="5424" y="1551"/>
                  </a:cubicBezTo>
                  <a:cubicBezTo>
                    <a:pt x="3910" y="2262"/>
                    <a:pt x="2759" y="3058"/>
                    <a:pt x="1870" y="3861"/>
                  </a:cubicBezTo>
                  <a:cubicBezTo>
                    <a:pt x="448" y="5191"/>
                    <a:pt x="1" y="7323"/>
                    <a:pt x="804" y="9100"/>
                  </a:cubicBezTo>
                  <a:cubicBezTo>
                    <a:pt x="982" y="8837"/>
                    <a:pt x="1245" y="8660"/>
                    <a:pt x="1600" y="8567"/>
                  </a:cubicBezTo>
                  <a:lnTo>
                    <a:pt x="2133" y="8567"/>
                  </a:lnTo>
                  <a:cubicBezTo>
                    <a:pt x="2133" y="8482"/>
                    <a:pt x="2226" y="8304"/>
                    <a:pt x="2311" y="8212"/>
                  </a:cubicBezTo>
                  <a:lnTo>
                    <a:pt x="2226" y="8126"/>
                  </a:lnTo>
                  <a:cubicBezTo>
                    <a:pt x="1870" y="7771"/>
                    <a:pt x="1692" y="7323"/>
                    <a:pt x="1692" y="6790"/>
                  </a:cubicBezTo>
                  <a:cubicBezTo>
                    <a:pt x="1778" y="6257"/>
                    <a:pt x="2048" y="5902"/>
                    <a:pt x="2489" y="5639"/>
                  </a:cubicBezTo>
                  <a:lnTo>
                    <a:pt x="4891" y="4217"/>
                  </a:lnTo>
                  <a:cubicBezTo>
                    <a:pt x="5154" y="4124"/>
                    <a:pt x="5424" y="4039"/>
                    <a:pt x="5687" y="4039"/>
                  </a:cubicBezTo>
                  <a:cubicBezTo>
                    <a:pt x="6043" y="4039"/>
                    <a:pt x="6398" y="4124"/>
                    <a:pt x="6668" y="4302"/>
                  </a:cubicBezTo>
                  <a:cubicBezTo>
                    <a:pt x="6754" y="4302"/>
                    <a:pt x="6846" y="4217"/>
                    <a:pt x="6931" y="4124"/>
                  </a:cubicBezTo>
                  <a:lnTo>
                    <a:pt x="6931" y="4039"/>
                  </a:lnTo>
                  <a:cubicBezTo>
                    <a:pt x="6754" y="3506"/>
                    <a:pt x="6846" y="2973"/>
                    <a:pt x="7201" y="2617"/>
                  </a:cubicBezTo>
                  <a:cubicBezTo>
                    <a:pt x="7464" y="2262"/>
                    <a:pt x="7912" y="1992"/>
                    <a:pt x="8445" y="1992"/>
                  </a:cubicBezTo>
                  <a:lnTo>
                    <a:pt x="11196" y="1992"/>
                  </a:lnTo>
                  <a:cubicBezTo>
                    <a:pt x="11822" y="1992"/>
                    <a:pt x="12440" y="2347"/>
                    <a:pt x="12618" y="2880"/>
                  </a:cubicBezTo>
                  <a:cubicBezTo>
                    <a:pt x="12796" y="2880"/>
                    <a:pt x="12888" y="2880"/>
                    <a:pt x="13066" y="2973"/>
                  </a:cubicBezTo>
                  <a:lnTo>
                    <a:pt x="13066" y="2795"/>
                  </a:lnTo>
                  <a:cubicBezTo>
                    <a:pt x="13244" y="2084"/>
                    <a:pt x="13862" y="1636"/>
                    <a:pt x="14573" y="1636"/>
                  </a:cubicBezTo>
                  <a:lnTo>
                    <a:pt x="15106" y="1636"/>
                  </a:lnTo>
                  <a:cubicBezTo>
                    <a:pt x="15198" y="1729"/>
                    <a:pt x="15284" y="1729"/>
                    <a:pt x="15376" y="1814"/>
                  </a:cubicBezTo>
                  <a:lnTo>
                    <a:pt x="17772" y="3236"/>
                  </a:lnTo>
                  <a:cubicBezTo>
                    <a:pt x="18305" y="3506"/>
                    <a:pt x="18660" y="4124"/>
                    <a:pt x="18575" y="4750"/>
                  </a:cubicBezTo>
                  <a:cubicBezTo>
                    <a:pt x="18660" y="4750"/>
                    <a:pt x="18753" y="4835"/>
                    <a:pt x="18838" y="4928"/>
                  </a:cubicBezTo>
                  <a:lnTo>
                    <a:pt x="19016" y="4835"/>
                  </a:lnTo>
                  <a:cubicBezTo>
                    <a:pt x="19286" y="4480"/>
                    <a:pt x="19726" y="4302"/>
                    <a:pt x="20082" y="4302"/>
                  </a:cubicBezTo>
                  <a:cubicBezTo>
                    <a:pt x="20174" y="4302"/>
                    <a:pt x="20260" y="4395"/>
                    <a:pt x="20352" y="4395"/>
                  </a:cubicBezTo>
                  <a:cubicBezTo>
                    <a:pt x="20793" y="4395"/>
                    <a:pt x="21148" y="4658"/>
                    <a:pt x="21326" y="4928"/>
                  </a:cubicBezTo>
                  <a:cubicBezTo>
                    <a:pt x="21241" y="3328"/>
                    <a:pt x="20174" y="1907"/>
                    <a:pt x="18575" y="1281"/>
                  </a:cubicBezTo>
                  <a:cubicBezTo>
                    <a:pt x="18575" y="1196"/>
                    <a:pt x="18575" y="1196"/>
                    <a:pt x="18482" y="1196"/>
                  </a:cubicBezTo>
                  <a:cubicBezTo>
                    <a:pt x="16524" y="402"/>
                    <a:pt x="14447" y="1"/>
                    <a:pt x="12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4"/>
            <p:cNvSpPr/>
            <p:nvPr/>
          </p:nvSpPr>
          <p:spPr>
            <a:xfrm>
              <a:off x="1317150" y="3839075"/>
              <a:ext cx="97750" cy="42150"/>
            </a:xfrm>
            <a:custGeom>
              <a:avLst/>
              <a:gdLst/>
              <a:ahLst/>
              <a:cxnLst/>
              <a:rect l="l" t="t" r="r" b="b"/>
              <a:pathLst>
                <a:path w="3910" h="1686" extrusionOk="0">
                  <a:moveTo>
                    <a:pt x="0" y="1"/>
                  </a:moveTo>
                  <a:lnTo>
                    <a:pt x="0" y="1685"/>
                  </a:lnTo>
                  <a:lnTo>
                    <a:pt x="3910" y="1685"/>
                  </a:lnTo>
                  <a:lnTo>
                    <a:pt x="39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4"/>
            <p:cNvSpPr/>
            <p:nvPr/>
          </p:nvSpPr>
          <p:spPr>
            <a:xfrm>
              <a:off x="1423775" y="3819000"/>
              <a:ext cx="48875" cy="82300"/>
            </a:xfrm>
            <a:custGeom>
              <a:avLst/>
              <a:gdLst/>
              <a:ahLst/>
              <a:cxnLst/>
              <a:rect l="l" t="t" r="r" b="b"/>
              <a:pathLst>
                <a:path w="1955" h="3292" extrusionOk="0">
                  <a:moveTo>
                    <a:pt x="0" y="0"/>
                  </a:moveTo>
                  <a:lnTo>
                    <a:pt x="0" y="3291"/>
                  </a:lnTo>
                  <a:lnTo>
                    <a:pt x="1337" y="3291"/>
                  </a:lnTo>
                  <a:cubicBezTo>
                    <a:pt x="1514" y="3114"/>
                    <a:pt x="1692" y="2936"/>
                    <a:pt x="1870" y="2844"/>
                  </a:cubicBezTo>
                  <a:cubicBezTo>
                    <a:pt x="1870" y="2758"/>
                    <a:pt x="1870" y="2666"/>
                    <a:pt x="1955" y="2488"/>
                  </a:cubicBezTo>
                  <a:lnTo>
                    <a:pt x="1777" y="2488"/>
                  </a:lnTo>
                  <a:cubicBezTo>
                    <a:pt x="1244" y="2311"/>
                    <a:pt x="889" y="2048"/>
                    <a:pt x="711" y="1514"/>
                  </a:cubicBezTo>
                  <a:cubicBezTo>
                    <a:pt x="533" y="1067"/>
                    <a:pt x="533" y="626"/>
                    <a:pt x="803" y="178"/>
                  </a:cubicBezTo>
                  <a:lnTo>
                    <a:pt x="8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4"/>
            <p:cNvSpPr/>
            <p:nvPr/>
          </p:nvSpPr>
          <p:spPr>
            <a:xfrm>
              <a:off x="2079175" y="3792350"/>
              <a:ext cx="502050" cy="113400"/>
            </a:xfrm>
            <a:custGeom>
              <a:avLst/>
              <a:gdLst/>
              <a:ahLst/>
              <a:cxnLst/>
              <a:rect l="l" t="t" r="r" b="b"/>
              <a:pathLst>
                <a:path w="20082" h="4536" extrusionOk="0">
                  <a:moveTo>
                    <a:pt x="441" y="0"/>
                  </a:moveTo>
                  <a:cubicBezTo>
                    <a:pt x="441" y="178"/>
                    <a:pt x="533" y="355"/>
                    <a:pt x="533" y="533"/>
                  </a:cubicBezTo>
                  <a:lnTo>
                    <a:pt x="533" y="3291"/>
                  </a:lnTo>
                  <a:cubicBezTo>
                    <a:pt x="533" y="3824"/>
                    <a:pt x="355" y="4180"/>
                    <a:pt x="0" y="4535"/>
                  </a:cubicBezTo>
                  <a:lnTo>
                    <a:pt x="18660" y="4535"/>
                  </a:lnTo>
                  <a:cubicBezTo>
                    <a:pt x="19015" y="3647"/>
                    <a:pt x="19456" y="2843"/>
                    <a:pt x="20081" y="2133"/>
                  </a:cubicBezTo>
                  <a:lnTo>
                    <a:pt x="20081" y="2133"/>
                  </a:lnTo>
                  <a:lnTo>
                    <a:pt x="4173" y="2310"/>
                  </a:lnTo>
                  <a:lnTo>
                    <a:pt x="31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4"/>
            <p:cNvSpPr/>
            <p:nvPr/>
          </p:nvSpPr>
          <p:spPr>
            <a:xfrm>
              <a:off x="2067975" y="3916725"/>
              <a:ext cx="473250" cy="80000"/>
            </a:xfrm>
            <a:custGeom>
              <a:avLst/>
              <a:gdLst/>
              <a:ahLst/>
              <a:cxnLst/>
              <a:rect l="l" t="t" r="r" b="b"/>
              <a:pathLst>
                <a:path w="18930" h="3200" extrusionOk="0">
                  <a:moveTo>
                    <a:pt x="0" y="1"/>
                  </a:moveTo>
                  <a:lnTo>
                    <a:pt x="0" y="93"/>
                  </a:lnTo>
                  <a:lnTo>
                    <a:pt x="178" y="179"/>
                  </a:lnTo>
                  <a:cubicBezTo>
                    <a:pt x="626" y="271"/>
                    <a:pt x="1066" y="626"/>
                    <a:pt x="1244" y="1067"/>
                  </a:cubicBezTo>
                  <a:cubicBezTo>
                    <a:pt x="1422" y="1600"/>
                    <a:pt x="1422" y="2048"/>
                    <a:pt x="1159" y="2489"/>
                  </a:cubicBezTo>
                  <a:lnTo>
                    <a:pt x="803" y="3022"/>
                  </a:lnTo>
                  <a:lnTo>
                    <a:pt x="18397" y="3200"/>
                  </a:lnTo>
                  <a:lnTo>
                    <a:pt x="18397" y="3114"/>
                  </a:lnTo>
                  <a:cubicBezTo>
                    <a:pt x="18397" y="2048"/>
                    <a:pt x="18575" y="982"/>
                    <a:pt x="18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4"/>
            <p:cNvSpPr/>
            <p:nvPr/>
          </p:nvSpPr>
          <p:spPr>
            <a:xfrm>
              <a:off x="2163575" y="3688025"/>
              <a:ext cx="555375" cy="146625"/>
            </a:xfrm>
            <a:custGeom>
              <a:avLst/>
              <a:gdLst/>
              <a:ahLst/>
              <a:cxnLst/>
              <a:rect l="l" t="t" r="r" b="b"/>
              <a:pathLst>
                <a:path w="22215" h="5865" extrusionOk="0">
                  <a:moveTo>
                    <a:pt x="8083" y="0"/>
                  </a:moveTo>
                  <a:lnTo>
                    <a:pt x="6220" y="2133"/>
                  </a:lnTo>
                  <a:lnTo>
                    <a:pt x="1" y="2133"/>
                  </a:lnTo>
                  <a:lnTo>
                    <a:pt x="797" y="4173"/>
                  </a:lnTo>
                  <a:lnTo>
                    <a:pt x="441" y="4173"/>
                  </a:lnTo>
                  <a:lnTo>
                    <a:pt x="1152" y="5865"/>
                  </a:lnTo>
                  <a:lnTo>
                    <a:pt x="17146" y="5772"/>
                  </a:lnTo>
                  <a:cubicBezTo>
                    <a:pt x="18482" y="4351"/>
                    <a:pt x="20260" y="3377"/>
                    <a:pt x="22214" y="2929"/>
                  </a:cubicBezTo>
                  <a:lnTo>
                    <a:pt x="20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4"/>
            <p:cNvSpPr/>
            <p:nvPr/>
          </p:nvSpPr>
          <p:spPr>
            <a:xfrm>
              <a:off x="1445975" y="3582300"/>
              <a:ext cx="646550" cy="636925"/>
            </a:xfrm>
            <a:custGeom>
              <a:avLst/>
              <a:gdLst/>
              <a:ahLst/>
              <a:cxnLst/>
              <a:rect l="l" t="t" r="r" b="b"/>
              <a:pathLst>
                <a:path w="25862" h="25477" extrusionOk="0">
                  <a:moveTo>
                    <a:pt x="12974" y="5381"/>
                  </a:moveTo>
                  <a:cubicBezTo>
                    <a:pt x="14488" y="5381"/>
                    <a:pt x="15909" y="5829"/>
                    <a:pt x="17061" y="6717"/>
                  </a:cubicBezTo>
                  <a:cubicBezTo>
                    <a:pt x="17416" y="6895"/>
                    <a:pt x="17686" y="7073"/>
                    <a:pt x="17950" y="7336"/>
                  </a:cubicBezTo>
                  <a:cubicBezTo>
                    <a:pt x="18305" y="7606"/>
                    <a:pt x="18575" y="7961"/>
                    <a:pt x="18838" y="8402"/>
                  </a:cubicBezTo>
                  <a:cubicBezTo>
                    <a:pt x="19819" y="9646"/>
                    <a:pt x="20352" y="11068"/>
                    <a:pt x="20352" y="12759"/>
                  </a:cubicBezTo>
                  <a:lnTo>
                    <a:pt x="20352" y="12937"/>
                  </a:lnTo>
                  <a:cubicBezTo>
                    <a:pt x="20352" y="13115"/>
                    <a:pt x="20260" y="13293"/>
                    <a:pt x="20260" y="13378"/>
                  </a:cubicBezTo>
                  <a:lnTo>
                    <a:pt x="20260" y="13826"/>
                  </a:lnTo>
                  <a:cubicBezTo>
                    <a:pt x="19997" y="15247"/>
                    <a:pt x="19371" y="16577"/>
                    <a:pt x="18483" y="17643"/>
                  </a:cubicBezTo>
                  <a:cubicBezTo>
                    <a:pt x="17153" y="19157"/>
                    <a:pt x="15106" y="20131"/>
                    <a:pt x="12974" y="20131"/>
                  </a:cubicBezTo>
                  <a:cubicBezTo>
                    <a:pt x="8886" y="20131"/>
                    <a:pt x="5602" y="16847"/>
                    <a:pt x="5602" y="12759"/>
                  </a:cubicBezTo>
                  <a:cubicBezTo>
                    <a:pt x="5602" y="10805"/>
                    <a:pt x="6313" y="9113"/>
                    <a:pt x="7557" y="7784"/>
                  </a:cubicBezTo>
                  <a:lnTo>
                    <a:pt x="8090" y="7250"/>
                  </a:lnTo>
                  <a:cubicBezTo>
                    <a:pt x="8175" y="7158"/>
                    <a:pt x="8268" y="7073"/>
                    <a:pt x="8446" y="6980"/>
                  </a:cubicBezTo>
                  <a:cubicBezTo>
                    <a:pt x="9690" y="6006"/>
                    <a:pt x="11289" y="5381"/>
                    <a:pt x="12974" y="5381"/>
                  </a:cubicBezTo>
                  <a:close/>
                  <a:moveTo>
                    <a:pt x="15301" y="1"/>
                  </a:moveTo>
                  <a:cubicBezTo>
                    <a:pt x="14850" y="1"/>
                    <a:pt x="14439" y="311"/>
                    <a:pt x="14310" y="760"/>
                  </a:cubicBezTo>
                  <a:lnTo>
                    <a:pt x="14132" y="1386"/>
                  </a:lnTo>
                  <a:cubicBezTo>
                    <a:pt x="13777" y="1386"/>
                    <a:pt x="13329" y="1294"/>
                    <a:pt x="12974" y="1294"/>
                  </a:cubicBezTo>
                  <a:cubicBezTo>
                    <a:pt x="12888" y="853"/>
                    <a:pt x="12440" y="405"/>
                    <a:pt x="11907" y="405"/>
                  </a:cubicBezTo>
                  <a:lnTo>
                    <a:pt x="9156" y="405"/>
                  </a:lnTo>
                  <a:cubicBezTo>
                    <a:pt x="8446" y="405"/>
                    <a:pt x="7998" y="1116"/>
                    <a:pt x="8175" y="1741"/>
                  </a:cubicBezTo>
                  <a:lnTo>
                    <a:pt x="8353" y="2360"/>
                  </a:lnTo>
                  <a:cubicBezTo>
                    <a:pt x="7912" y="2538"/>
                    <a:pt x="7557" y="2715"/>
                    <a:pt x="7287" y="2893"/>
                  </a:cubicBezTo>
                  <a:cubicBezTo>
                    <a:pt x="7065" y="2618"/>
                    <a:pt x="6773" y="2478"/>
                    <a:pt x="6456" y="2478"/>
                  </a:cubicBezTo>
                  <a:cubicBezTo>
                    <a:pt x="6265" y="2478"/>
                    <a:pt x="6065" y="2529"/>
                    <a:pt x="5865" y="2630"/>
                  </a:cubicBezTo>
                  <a:lnTo>
                    <a:pt x="3470" y="3959"/>
                  </a:lnTo>
                  <a:cubicBezTo>
                    <a:pt x="2937" y="4315"/>
                    <a:pt x="2844" y="5118"/>
                    <a:pt x="3292" y="5651"/>
                  </a:cubicBezTo>
                  <a:lnTo>
                    <a:pt x="3733" y="6092"/>
                  </a:lnTo>
                  <a:cubicBezTo>
                    <a:pt x="3555" y="6269"/>
                    <a:pt x="3377" y="6540"/>
                    <a:pt x="3292" y="6803"/>
                  </a:cubicBezTo>
                  <a:cubicBezTo>
                    <a:pt x="3200" y="6895"/>
                    <a:pt x="3114" y="6980"/>
                    <a:pt x="3114" y="7073"/>
                  </a:cubicBezTo>
                  <a:cubicBezTo>
                    <a:pt x="2948" y="6989"/>
                    <a:pt x="2782" y="6948"/>
                    <a:pt x="2624" y="6948"/>
                  </a:cubicBezTo>
                  <a:cubicBezTo>
                    <a:pt x="2274" y="6948"/>
                    <a:pt x="1964" y="7146"/>
                    <a:pt x="1778" y="7513"/>
                  </a:cubicBezTo>
                  <a:lnTo>
                    <a:pt x="626" y="9468"/>
                  </a:lnTo>
                  <a:lnTo>
                    <a:pt x="356" y="9916"/>
                  </a:lnTo>
                  <a:cubicBezTo>
                    <a:pt x="1" y="10449"/>
                    <a:pt x="356" y="11245"/>
                    <a:pt x="982" y="11423"/>
                  </a:cubicBezTo>
                  <a:lnTo>
                    <a:pt x="1600" y="11601"/>
                  </a:lnTo>
                  <a:cubicBezTo>
                    <a:pt x="1600" y="11956"/>
                    <a:pt x="1515" y="12312"/>
                    <a:pt x="1515" y="12759"/>
                  </a:cubicBezTo>
                  <a:cubicBezTo>
                    <a:pt x="1067" y="12845"/>
                    <a:pt x="626" y="13293"/>
                    <a:pt x="626" y="13826"/>
                  </a:cubicBezTo>
                  <a:lnTo>
                    <a:pt x="626" y="16577"/>
                  </a:lnTo>
                  <a:cubicBezTo>
                    <a:pt x="626" y="17182"/>
                    <a:pt x="1142" y="17597"/>
                    <a:pt x="1677" y="17597"/>
                  </a:cubicBezTo>
                  <a:cubicBezTo>
                    <a:pt x="1770" y="17597"/>
                    <a:pt x="1864" y="17584"/>
                    <a:pt x="1956" y="17558"/>
                  </a:cubicBezTo>
                  <a:lnTo>
                    <a:pt x="2581" y="17380"/>
                  </a:lnTo>
                  <a:lnTo>
                    <a:pt x="3114" y="18446"/>
                  </a:lnTo>
                  <a:cubicBezTo>
                    <a:pt x="2666" y="18802"/>
                    <a:pt x="2581" y="19335"/>
                    <a:pt x="2844" y="19776"/>
                  </a:cubicBezTo>
                  <a:lnTo>
                    <a:pt x="4180" y="22178"/>
                  </a:lnTo>
                  <a:cubicBezTo>
                    <a:pt x="4388" y="22539"/>
                    <a:pt x="4745" y="22721"/>
                    <a:pt x="5113" y="22721"/>
                  </a:cubicBezTo>
                  <a:cubicBezTo>
                    <a:pt x="5375" y="22721"/>
                    <a:pt x="5643" y="22628"/>
                    <a:pt x="5865" y="22441"/>
                  </a:cubicBezTo>
                  <a:lnTo>
                    <a:pt x="6313" y="22000"/>
                  </a:lnTo>
                  <a:cubicBezTo>
                    <a:pt x="6576" y="22178"/>
                    <a:pt x="6931" y="22441"/>
                    <a:pt x="7287" y="22619"/>
                  </a:cubicBezTo>
                  <a:cubicBezTo>
                    <a:pt x="7109" y="23067"/>
                    <a:pt x="7202" y="23685"/>
                    <a:pt x="7735" y="23955"/>
                  </a:cubicBezTo>
                  <a:lnTo>
                    <a:pt x="10130" y="25377"/>
                  </a:lnTo>
                  <a:cubicBezTo>
                    <a:pt x="10266" y="25444"/>
                    <a:pt x="10419" y="25477"/>
                    <a:pt x="10576" y="25477"/>
                  </a:cubicBezTo>
                  <a:cubicBezTo>
                    <a:pt x="11032" y="25477"/>
                    <a:pt x="11512" y="25196"/>
                    <a:pt x="11644" y="24666"/>
                  </a:cubicBezTo>
                  <a:lnTo>
                    <a:pt x="11822" y="24133"/>
                  </a:lnTo>
                  <a:lnTo>
                    <a:pt x="12974" y="24133"/>
                  </a:lnTo>
                  <a:cubicBezTo>
                    <a:pt x="13066" y="24666"/>
                    <a:pt x="13507" y="25107"/>
                    <a:pt x="14040" y="25107"/>
                  </a:cubicBezTo>
                  <a:lnTo>
                    <a:pt x="16798" y="25107"/>
                  </a:lnTo>
                  <a:cubicBezTo>
                    <a:pt x="17509" y="25107"/>
                    <a:pt x="17950" y="24396"/>
                    <a:pt x="17772" y="23778"/>
                  </a:cubicBezTo>
                  <a:lnTo>
                    <a:pt x="17594" y="23152"/>
                  </a:lnTo>
                  <a:lnTo>
                    <a:pt x="18660" y="22619"/>
                  </a:lnTo>
                  <a:cubicBezTo>
                    <a:pt x="18883" y="22899"/>
                    <a:pt x="19174" y="23037"/>
                    <a:pt x="19471" y="23037"/>
                  </a:cubicBezTo>
                  <a:cubicBezTo>
                    <a:pt x="19649" y="23037"/>
                    <a:pt x="19829" y="22988"/>
                    <a:pt x="19997" y="22889"/>
                  </a:cubicBezTo>
                  <a:lnTo>
                    <a:pt x="22392" y="21553"/>
                  </a:lnTo>
                  <a:cubicBezTo>
                    <a:pt x="23018" y="21197"/>
                    <a:pt x="23103" y="20401"/>
                    <a:pt x="22662" y="19868"/>
                  </a:cubicBezTo>
                  <a:lnTo>
                    <a:pt x="22215" y="19420"/>
                  </a:lnTo>
                  <a:cubicBezTo>
                    <a:pt x="22392" y="19157"/>
                    <a:pt x="22662" y="18802"/>
                    <a:pt x="22840" y="18446"/>
                  </a:cubicBezTo>
                  <a:cubicBezTo>
                    <a:pt x="22954" y="18492"/>
                    <a:pt x="23080" y="18514"/>
                    <a:pt x="23209" y="18514"/>
                  </a:cubicBezTo>
                  <a:cubicBezTo>
                    <a:pt x="23579" y="18514"/>
                    <a:pt x="23974" y="18331"/>
                    <a:pt x="24169" y="17998"/>
                  </a:cubicBezTo>
                  <a:lnTo>
                    <a:pt x="25058" y="16399"/>
                  </a:lnTo>
                  <a:lnTo>
                    <a:pt x="25591" y="15603"/>
                  </a:lnTo>
                  <a:cubicBezTo>
                    <a:pt x="25861" y="14977"/>
                    <a:pt x="25591" y="14266"/>
                    <a:pt x="24880" y="14089"/>
                  </a:cubicBezTo>
                  <a:lnTo>
                    <a:pt x="24347" y="13911"/>
                  </a:lnTo>
                  <a:lnTo>
                    <a:pt x="24347" y="13378"/>
                  </a:lnTo>
                  <a:lnTo>
                    <a:pt x="24347" y="12937"/>
                  </a:lnTo>
                  <a:lnTo>
                    <a:pt x="24347" y="12759"/>
                  </a:lnTo>
                  <a:cubicBezTo>
                    <a:pt x="24880" y="12667"/>
                    <a:pt x="25328" y="12226"/>
                    <a:pt x="25328" y="11693"/>
                  </a:cubicBezTo>
                  <a:lnTo>
                    <a:pt x="25328" y="8935"/>
                  </a:lnTo>
                  <a:cubicBezTo>
                    <a:pt x="25328" y="8757"/>
                    <a:pt x="25236" y="8580"/>
                    <a:pt x="25150" y="8402"/>
                  </a:cubicBezTo>
                  <a:cubicBezTo>
                    <a:pt x="24940" y="8125"/>
                    <a:pt x="24626" y="7904"/>
                    <a:pt x="24286" y="7904"/>
                  </a:cubicBezTo>
                  <a:cubicBezTo>
                    <a:pt x="24189" y="7904"/>
                    <a:pt x="24091" y="7922"/>
                    <a:pt x="23992" y="7961"/>
                  </a:cubicBezTo>
                  <a:lnTo>
                    <a:pt x="23373" y="8139"/>
                  </a:lnTo>
                  <a:cubicBezTo>
                    <a:pt x="23196" y="7691"/>
                    <a:pt x="23018" y="7336"/>
                    <a:pt x="22840" y="7073"/>
                  </a:cubicBezTo>
                  <a:cubicBezTo>
                    <a:pt x="23281" y="6717"/>
                    <a:pt x="23373" y="6184"/>
                    <a:pt x="23103" y="5651"/>
                  </a:cubicBezTo>
                  <a:lnTo>
                    <a:pt x="22037" y="3782"/>
                  </a:lnTo>
                  <a:lnTo>
                    <a:pt x="21774" y="3248"/>
                  </a:lnTo>
                  <a:cubicBezTo>
                    <a:pt x="21596" y="3071"/>
                    <a:pt x="21504" y="2985"/>
                    <a:pt x="21241" y="2893"/>
                  </a:cubicBezTo>
                  <a:cubicBezTo>
                    <a:pt x="21093" y="2819"/>
                    <a:pt x="20930" y="2776"/>
                    <a:pt x="20765" y="2776"/>
                  </a:cubicBezTo>
                  <a:cubicBezTo>
                    <a:pt x="20530" y="2776"/>
                    <a:pt x="20290" y="2862"/>
                    <a:pt x="20082" y="3071"/>
                  </a:cubicBezTo>
                  <a:lnTo>
                    <a:pt x="19641" y="3519"/>
                  </a:lnTo>
                  <a:cubicBezTo>
                    <a:pt x="19371" y="3248"/>
                    <a:pt x="19016" y="3071"/>
                    <a:pt x="18660" y="2893"/>
                  </a:cubicBezTo>
                  <a:cubicBezTo>
                    <a:pt x="18838" y="2360"/>
                    <a:pt x="18660" y="1827"/>
                    <a:pt x="18220" y="1564"/>
                  </a:cubicBezTo>
                  <a:lnTo>
                    <a:pt x="15817" y="142"/>
                  </a:lnTo>
                  <a:cubicBezTo>
                    <a:pt x="15648" y="45"/>
                    <a:pt x="15472" y="1"/>
                    <a:pt x="153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4"/>
            <p:cNvSpPr/>
            <p:nvPr/>
          </p:nvSpPr>
          <p:spPr>
            <a:xfrm>
              <a:off x="1672550" y="3803525"/>
              <a:ext cx="195525" cy="195525"/>
            </a:xfrm>
            <a:custGeom>
              <a:avLst/>
              <a:gdLst/>
              <a:ahLst/>
              <a:cxnLst/>
              <a:rect l="l" t="t" r="r" b="b"/>
              <a:pathLst>
                <a:path w="7821" h="7821" extrusionOk="0">
                  <a:moveTo>
                    <a:pt x="3911" y="1863"/>
                  </a:moveTo>
                  <a:cubicBezTo>
                    <a:pt x="5069" y="1863"/>
                    <a:pt x="5958" y="2752"/>
                    <a:pt x="5958" y="3910"/>
                  </a:cubicBezTo>
                  <a:lnTo>
                    <a:pt x="5958" y="4088"/>
                  </a:lnTo>
                  <a:cubicBezTo>
                    <a:pt x="5958" y="4266"/>
                    <a:pt x="5865" y="4444"/>
                    <a:pt x="5865" y="4529"/>
                  </a:cubicBezTo>
                  <a:cubicBezTo>
                    <a:pt x="5865" y="4621"/>
                    <a:pt x="5865" y="4621"/>
                    <a:pt x="5780" y="4707"/>
                  </a:cubicBezTo>
                  <a:cubicBezTo>
                    <a:pt x="5780" y="4799"/>
                    <a:pt x="5688" y="4884"/>
                    <a:pt x="5602" y="4977"/>
                  </a:cubicBezTo>
                  <a:cubicBezTo>
                    <a:pt x="5247" y="5595"/>
                    <a:pt x="4621" y="5951"/>
                    <a:pt x="3911" y="5951"/>
                  </a:cubicBezTo>
                  <a:cubicBezTo>
                    <a:pt x="3022" y="5951"/>
                    <a:pt x="2311" y="5417"/>
                    <a:pt x="1956" y="4621"/>
                  </a:cubicBezTo>
                  <a:lnTo>
                    <a:pt x="1956" y="4529"/>
                  </a:lnTo>
                  <a:cubicBezTo>
                    <a:pt x="1870" y="4444"/>
                    <a:pt x="1870" y="4266"/>
                    <a:pt x="1870" y="4088"/>
                  </a:cubicBezTo>
                  <a:lnTo>
                    <a:pt x="1870" y="3910"/>
                  </a:lnTo>
                  <a:cubicBezTo>
                    <a:pt x="1870" y="3200"/>
                    <a:pt x="2226" y="2574"/>
                    <a:pt x="2759" y="2133"/>
                  </a:cubicBezTo>
                  <a:cubicBezTo>
                    <a:pt x="3114" y="1956"/>
                    <a:pt x="3470" y="1863"/>
                    <a:pt x="3911" y="1863"/>
                  </a:cubicBezTo>
                  <a:close/>
                  <a:moveTo>
                    <a:pt x="3911" y="1"/>
                  </a:moveTo>
                  <a:cubicBezTo>
                    <a:pt x="2937" y="1"/>
                    <a:pt x="2134" y="264"/>
                    <a:pt x="1423" y="797"/>
                  </a:cubicBezTo>
                  <a:cubicBezTo>
                    <a:pt x="534" y="1600"/>
                    <a:pt x="1" y="2667"/>
                    <a:pt x="1" y="3910"/>
                  </a:cubicBezTo>
                  <a:lnTo>
                    <a:pt x="1" y="4088"/>
                  </a:lnTo>
                  <a:lnTo>
                    <a:pt x="1" y="4529"/>
                  </a:lnTo>
                  <a:lnTo>
                    <a:pt x="1" y="4621"/>
                  </a:lnTo>
                  <a:cubicBezTo>
                    <a:pt x="356" y="6484"/>
                    <a:pt x="1956" y="7820"/>
                    <a:pt x="3911" y="7820"/>
                  </a:cubicBezTo>
                  <a:cubicBezTo>
                    <a:pt x="5155" y="7820"/>
                    <a:pt x="6221" y="7287"/>
                    <a:pt x="6932" y="6398"/>
                  </a:cubicBezTo>
                  <a:cubicBezTo>
                    <a:pt x="7380" y="5865"/>
                    <a:pt x="7643" y="5332"/>
                    <a:pt x="7735" y="4707"/>
                  </a:cubicBezTo>
                  <a:lnTo>
                    <a:pt x="7735" y="4529"/>
                  </a:lnTo>
                  <a:cubicBezTo>
                    <a:pt x="7820" y="4444"/>
                    <a:pt x="7820" y="4266"/>
                    <a:pt x="7820" y="4088"/>
                  </a:cubicBezTo>
                  <a:lnTo>
                    <a:pt x="7820" y="3910"/>
                  </a:lnTo>
                  <a:cubicBezTo>
                    <a:pt x="7820" y="1686"/>
                    <a:pt x="6043" y="1"/>
                    <a:pt x="39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4"/>
            <p:cNvSpPr/>
            <p:nvPr/>
          </p:nvSpPr>
          <p:spPr>
            <a:xfrm>
              <a:off x="1681450" y="3745775"/>
              <a:ext cx="40000" cy="42150"/>
            </a:xfrm>
            <a:custGeom>
              <a:avLst/>
              <a:gdLst/>
              <a:ahLst/>
              <a:cxnLst/>
              <a:rect l="l" t="t" r="r" b="b"/>
              <a:pathLst>
                <a:path w="1600" h="1686" extrusionOk="0">
                  <a:moveTo>
                    <a:pt x="804" y="1"/>
                  </a:moveTo>
                  <a:cubicBezTo>
                    <a:pt x="448" y="1"/>
                    <a:pt x="178" y="178"/>
                    <a:pt x="93" y="441"/>
                  </a:cubicBezTo>
                  <a:cubicBezTo>
                    <a:pt x="0" y="619"/>
                    <a:pt x="0" y="711"/>
                    <a:pt x="0" y="889"/>
                  </a:cubicBezTo>
                  <a:cubicBezTo>
                    <a:pt x="0" y="974"/>
                    <a:pt x="0" y="1152"/>
                    <a:pt x="93" y="1245"/>
                  </a:cubicBezTo>
                  <a:cubicBezTo>
                    <a:pt x="271" y="1508"/>
                    <a:pt x="534" y="1685"/>
                    <a:pt x="804" y="1685"/>
                  </a:cubicBezTo>
                  <a:cubicBezTo>
                    <a:pt x="1067" y="1685"/>
                    <a:pt x="1337" y="1508"/>
                    <a:pt x="1422" y="1245"/>
                  </a:cubicBezTo>
                  <a:cubicBezTo>
                    <a:pt x="1514" y="1152"/>
                    <a:pt x="1600" y="974"/>
                    <a:pt x="1600" y="889"/>
                  </a:cubicBezTo>
                  <a:cubicBezTo>
                    <a:pt x="1600" y="711"/>
                    <a:pt x="1514" y="619"/>
                    <a:pt x="1514" y="441"/>
                  </a:cubicBezTo>
                  <a:cubicBezTo>
                    <a:pt x="1337" y="178"/>
                    <a:pt x="1067" y="1"/>
                    <a:pt x="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4"/>
            <p:cNvSpPr/>
            <p:nvPr/>
          </p:nvSpPr>
          <p:spPr>
            <a:xfrm>
              <a:off x="1608225" y="3821300"/>
              <a:ext cx="44450" cy="40025"/>
            </a:xfrm>
            <a:custGeom>
              <a:avLst/>
              <a:gdLst/>
              <a:ahLst/>
              <a:cxnLst/>
              <a:rect l="l" t="t" r="r" b="b"/>
              <a:pathLst>
                <a:path w="1778" h="1601" extrusionOk="0">
                  <a:moveTo>
                    <a:pt x="975" y="1"/>
                  </a:moveTo>
                  <a:cubicBezTo>
                    <a:pt x="797" y="1"/>
                    <a:pt x="534" y="1"/>
                    <a:pt x="441" y="178"/>
                  </a:cubicBezTo>
                  <a:cubicBezTo>
                    <a:pt x="86" y="441"/>
                    <a:pt x="1" y="975"/>
                    <a:pt x="264" y="1245"/>
                  </a:cubicBezTo>
                  <a:cubicBezTo>
                    <a:pt x="441" y="1422"/>
                    <a:pt x="619" y="1508"/>
                    <a:pt x="797" y="1600"/>
                  </a:cubicBezTo>
                  <a:cubicBezTo>
                    <a:pt x="1067" y="1600"/>
                    <a:pt x="1245" y="1508"/>
                    <a:pt x="1422" y="1422"/>
                  </a:cubicBezTo>
                  <a:cubicBezTo>
                    <a:pt x="1778" y="1067"/>
                    <a:pt x="1778" y="619"/>
                    <a:pt x="1508" y="264"/>
                  </a:cubicBezTo>
                  <a:cubicBezTo>
                    <a:pt x="1422" y="86"/>
                    <a:pt x="1152" y="1"/>
                    <a:pt x="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4"/>
            <p:cNvSpPr/>
            <p:nvPr/>
          </p:nvSpPr>
          <p:spPr>
            <a:xfrm>
              <a:off x="1603800" y="3920850"/>
              <a:ext cx="42125" cy="40800"/>
            </a:xfrm>
            <a:custGeom>
              <a:avLst/>
              <a:gdLst/>
              <a:ahLst/>
              <a:cxnLst/>
              <a:rect l="l" t="t" r="r" b="b"/>
              <a:pathLst>
                <a:path w="1685" h="1632" extrusionOk="0">
                  <a:moveTo>
                    <a:pt x="843" y="1"/>
                  </a:moveTo>
                  <a:cubicBezTo>
                    <a:pt x="464" y="1"/>
                    <a:pt x="168" y="328"/>
                    <a:pt x="85" y="724"/>
                  </a:cubicBezTo>
                  <a:cubicBezTo>
                    <a:pt x="0" y="1172"/>
                    <a:pt x="263" y="1528"/>
                    <a:pt x="711" y="1613"/>
                  </a:cubicBezTo>
                  <a:cubicBezTo>
                    <a:pt x="769" y="1625"/>
                    <a:pt x="827" y="1631"/>
                    <a:pt x="885" y="1631"/>
                  </a:cubicBezTo>
                  <a:cubicBezTo>
                    <a:pt x="1262" y="1631"/>
                    <a:pt x="1599" y="1377"/>
                    <a:pt x="1599" y="995"/>
                  </a:cubicBezTo>
                  <a:cubicBezTo>
                    <a:pt x="1685" y="547"/>
                    <a:pt x="1422" y="106"/>
                    <a:pt x="974" y="14"/>
                  </a:cubicBezTo>
                  <a:cubicBezTo>
                    <a:pt x="929" y="5"/>
                    <a:pt x="886" y="1"/>
                    <a:pt x="8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4"/>
            <p:cNvSpPr/>
            <p:nvPr/>
          </p:nvSpPr>
          <p:spPr>
            <a:xfrm>
              <a:off x="1663675" y="4003400"/>
              <a:ext cx="44450" cy="39925"/>
            </a:xfrm>
            <a:custGeom>
              <a:avLst/>
              <a:gdLst/>
              <a:ahLst/>
              <a:cxnLst/>
              <a:rect l="l" t="t" r="r" b="b"/>
              <a:pathLst>
                <a:path w="1778" h="1597" extrusionOk="0">
                  <a:moveTo>
                    <a:pt x="881" y="0"/>
                  </a:moveTo>
                  <a:cubicBezTo>
                    <a:pt x="740" y="0"/>
                    <a:pt x="594" y="29"/>
                    <a:pt x="448" y="88"/>
                  </a:cubicBezTo>
                  <a:cubicBezTo>
                    <a:pt x="93" y="358"/>
                    <a:pt x="1" y="799"/>
                    <a:pt x="178" y="1154"/>
                  </a:cubicBezTo>
                  <a:cubicBezTo>
                    <a:pt x="299" y="1460"/>
                    <a:pt x="585" y="1596"/>
                    <a:pt x="868" y="1596"/>
                  </a:cubicBezTo>
                  <a:cubicBezTo>
                    <a:pt x="1000" y="1596"/>
                    <a:pt x="1131" y="1566"/>
                    <a:pt x="1245" y="1510"/>
                  </a:cubicBezTo>
                  <a:cubicBezTo>
                    <a:pt x="1692" y="1247"/>
                    <a:pt x="1778" y="799"/>
                    <a:pt x="1600" y="358"/>
                  </a:cubicBezTo>
                  <a:cubicBezTo>
                    <a:pt x="1424" y="120"/>
                    <a:pt x="1165" y="0"/>
                    <a:pt x="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4"/>
            <p:cNvSpPr/>
            <p:nvPr/>
          </p:nvSpPr>
          <p:spPr>
            <a:xfrm>
              <a:off x="1761425" y="4026400"/>
              <a:ext cx="44450" cy="40675"/>
            </a:xfrm>
            <a:custGeom>
              <a:avLst/>
              <a:gdLst/>
              <a:ahLst/>
              <a:cxnLst/>
              <a:rect l="l" t="t" r="r" b="b"/>
              <a:pathLst>
                <a:path w="1778" h="1627" extrusionOk="0">
                  <a:moveTo>
                    <a:pt x="908" y="1"/>
                  </a:moveTo>
                  <a:cubicBezTo>
                    <a:pt x="592" y="1"/>
                    <a:pt x="250" y="226"/>
                    <a:pt x="178" y="505"/>
                  </a:cubicBezTo>
                  <a:cubicBezTo>
                    <a:pt x="0" y="945"/>
                    <a:pt x="178" y="1393"/>
                    <a:pt x="626" y="1571"/>
                  </a:cubicBezTo>
                  <a:cubicBezTo>
                    <a:pt x="722" y="1609"/>
                    <a:pt x="818" y="1627"/>
                    <a:pt x="912" y="1627"/>
                  </a:cubicBezTo>
                  <a:cubicBezTo>
                    <a:pt x="1249" y="1627"/>
                    <a:pt x="1553" y="1401"/>
                    <a:pt x="1692" y="1123"/>
                  </a:cubicBezTo>
                  <a:cubicBezTo>
                    <a:pt x="1777" y="682"/>
                    <a:pt x="1600" y="234"/>
                    <a:pt x="1159" y="57"/>
                  </a:cubicBezTo>
                  <a:cubicBezTo>
                    <a:pt x="1082" y="18"/>
                    <a:pt x="996" y="1"/>
                    <a:pt x="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4"/>
            <p:cNvSpPr/>
            <p:nvPr/>
          </p:nvSpPr>
          <p:spPr>
            <a:xfrm>
              <a:off x="1852575" y="3981675"/>
              <a:ext cx="42150" cy="40100"/>
            </a:xfrm>
            <a:custGeom>
              <a:avLst/>
              <a:gdLst/>
              <a:ahLst/>
              <a:cxnLst/>
              <a:rect l="l" t="t" r="r" b="b"/>
              <a:pathLst>
                <a:path w="1686" h="1604" extrusionOk="0">
                  <a:moveTo>
                    <a:pt x="960" y="1"/>
                  </a:moveTo>
                  <a:cubicBezTo>
                    <a:pt x="850" y="1"/>
                    <a:pt x="735" y="23"/>
                    <a:pt x="619" y="69"/>
                  </a:cubicBezTo>
                  <a:cubicBezTo>
                    <a:pt x="179" y="246"/>
                    <a:pt x="1" y="694"/>
                    <a:pt x="179" y="1050"/>
                  </a:cubicBezTo>
                  <a:cubicBezTo>
                    <a:pt x="250" y="1419"/>
                    <a:pt x="576" y="1603"/>
                    <a:pt x="939" y="1603"/>
                  </a:cubicBezTo>
                  <a:cubicBezTo>
                    <a:pt x="1009" y="1603"/>
                    <a:pt x="1081" y="1597"/>
                    <a:pt x="1152" y="1583"/>
                  </a:cubicBezTo>
                  <a:cubicBezTo>
                    <a:pt x="1422" y="1490"/>
                    <a:pt x="1508" y="1313"/>
                    <a:pt x="1600" y="1135"/>
                  </a:cubicBezTo>
                  <a:cubicBezTo>
                    <a:pt x="1686" y="957"/>
                    <a:pt x="1686" y="694"/>
                    <a:pt x="1686" y="516"/>
                  </a:cubicBezTo>
                  <a:cubicBezTo>
                    <a:pt x="1554" y="184"/>
                    <a:pt x="1277" y="1"/>
                    <a:pt x="9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4"/>
            <p:cNvSpPr/>
            <p:nvPr/>
          </p:nvSpPr>
          <p:spPr>
            <a:xfrm>
              <a:off x="1894700" y="3887950"/>
              <a:ext cx="40000" cy="40025"/>
            </a:xfrm>
            <a:custGeom>
              <a:avLst/>
              <a:gdLst/>
              <a:ahLst/>
              <a:cxnLst/>
              <a:rect l="l" t="t" r="r" b="b"/>
              <a:pathLst>
                <a:path w="1600" h="1601" extrusionOk="0">
                  <a:moveTo>
                    <a:pt x="832" y="1"/>
                  </a:moveTo>
                  <a:cubicBezTo>
                    <a:pt x="540" y="1"/>
                    <a:pt x="273" y="139"/>
                    <a:pt x="93" y="441"/>
                  </a:cubicBezTo>
                  <a:cubicBezTo>
                    <a:pt x="93" y="533"/>
                    <a:pt x="93" y="619"/>
                    <a:pt x="1" y="711"/>
                  </a:cubicBezTo>
                  <a:cubicBezTo>
                    <a:pt x="1" y="889"/>
                    <a:pt x="1" y="1067"/>
                    <a:pt x="93" y="1152"/>
                  </a:cubicBezTo>
                  <a:cubicBezTo>
                    <a:pt x="178" y="1244"/>
                    <a:pt x="178" y="1244"/>
                    <a:pt x="178" y="1330"/>
                  </a:cubicBezTo>
                  <a:cubicBezTo>
                    <a:pt x="271" y="1422"/>
                    <a:pt x="356" y="1422"/>
                    <a:pt x="448" y="1507"/>
                  </a:cubicBezTo>
                  <a:cubicBezTo>
                    <a:pt x="575" y="1571"/>
                    <a:pt x="702" y="1601"/>
                    <a:pt x="825" y="1601"/>
                  </a:cubicBezTo>
                  <a:cubicBezTo>
                    <a:pt x="1046" y="1601"/>
                    <a:pt x="1253" y="1503"/>
                    <a:pt x="1422" y="1330"/>
                  </a:cubicBezTo>
                  <a:lnTo>
                    <a:pt x="1515" y="1244"/>
                  </a:lnTo>
                  <a:lnTo>
                    <a:pt x="1515" y="1152"/>
                  </a:lnTo>
                  <a:cubicBezTo>
                    <a:pt x="1600" y="1067"/>
                    <a:pt x="1600" y="889"/>
                    <a:pt x="1600" y="711"/>
                  </a:cubicBezTo>
                  <a:cubicBezTo>
                    <a:pt x="1600" y="441"/>
                    <a:pt x="1422" y="263"/>
                    <a:pt x="1244" y="86"/>
                  </a:cubicBezTo>
                  <a:cubicBezTo>
                    <a:pt x="1106" y="30"/>
                    <a:pt x="966" y="1"/>
                    <a:pt x="8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4"/>
            <p:cNvSpPr/>
            <p:nvPr/>
          </p:nvSpPr>
          <p:spPr>
            <a:xfrm>
              <a:off x="1863600" y="3790750"/>
              <a:ext cx="44450" cy="39875"/>
            </a:xfrm>
            <a:custGeom>
              <a:avLst/>
              <a:gdLst/>
              <a:ahLst/>
              <a:cxnLst/>
              <a:rect l="l" t="t" r="r" b="b"/>
              <a:pathLst>
                <a:path w="1778" h="1595" extrusionOk="0">
                  <a:moveTo>
                    <a:pt x="947" y="0"/>
                  </a:moveTo>
                  <a:cubicBezTo>
                    <a:pt x="891" y="0"/>
                    <a:pt x="846" y="21"/>
                    <a:pt x="804" y="64"/>
                  </a:cubicBezTo>
                  <a:lnTo>
                    <a:pt x="711" y="64"/>
                  </a:lnTo>
                  <a:cubicBezTo>
                    <a:pt x="271" y="156"/>
                    <a:pt x="1" y="512"/>
                    <a:pt x="93" y="953"/>
                  </a:cubicBezTo>
                  <a:cubicBezTo>
                    <a:pt x="167" y="1344"/>
                    <a:pt x="519" y="1594"/>
                    <a:pt x="900" y="1594"/>
                  </a:cubicBezTo>
                  <a:cubicBezTo>
                    <a:pt x="955" y="1594"/>
                    <a:pt x="1011" y="1589"/>
                    <a:pt x="1067" y="1578"/>
                  </a:cubicBezTo>
                  <a:cubicBezTo>
                    <a:pt x="1515" y="1486"/>
                    <a:pt x="1778" y="1130"/>
                    <a:pt x="1692" y="690"/>
                  </a:cubicBezTo>
                  <a:cubicBezTo>
                    <a:pt x="1600" y="334"/>
                    <a:pt x="1422" y="156"/>
                    <a:pt x="1159" y="64"/>
                  </a:cubicBezTo>
                  <a:cubicBezTo>
                    <a:pt x="1070" y="21"/>
                    <a:pt x="1003" y="0"/>
                    <a:pt x="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4"/>
            <p:cNvSpPr/>
            <p:nvPr/>
          </p:nvSpPr>
          <p:spPr>
            <a:xfrm>
              <a:off x="1781500" y="3735050"/>
              <a:ext cx="40000" cy="39550"/>
            </a:xfrm>
            <a:custGeom>
              <a:avLst/>
              <a:gdLst/>
              <a:ahLst/>
              <a:cxnLst/>
              <a:rect l="l" t="t" r="r" b="b"/>
              <a:pathLst>
                <a:path w="1600" h="1582" extrusionOk="0">
                  <a:moveTo>
                    <a:pt x="823" y="0"/>
                  </a:moveTo>
                  <a:cubicBezTo>
                    <a:pt x="575" y="0"/>
                    <a:pt x="331" y="95"/>
                    <a:pt x="178" y="252"/>
                  </a:cubicBezTo>
                  <a:cubicBezTo>
                    <a:pt x="86" y="430"/>
                    <a:pt x="0" y="693"/>
                    <a:pt x="0" y="870"/>
                  </a:cubicBezTo>
                  <a:cubicBezTo>
                    <a:pt x="0" y="1048"/>
                    <a:pt x="86" y="1318"/>
                    <a:pt x="263" y="1403"/>
                  </a:cubicBezTo>
                  <a:cubicBezTo>
                    <a:pt x="441" y="1581"/>
                    <a:pt x="711" y="1581"/>
                    <a:pt x="889" y="1581"/>
                  </a:cubicBezTo>
                  <a:cubicBezTo>
                    <a:pt x="1067" y="1581"/>
                    <a:pt x="1244" y="1496"/>
                    <a:pt x="1422" y="1318"/>
                  </a:cubicBezTo>
                  <a:cubicBezTo>
                    <a:pt x="1600" y="1140"/>
                    <a:pt x="1600" y="963"/>
                    <a:pt x="1600" y="785"/>
                  </a:cubicBezTo>
                  <a:cubicBezTo>
                    <a:pt x="1600" y="515"/>
                    <a:pt x="1507" y="337"/>
                    <a:pt x="1330" y="159"/>
                  </a:cubicBezTo>
                  <a:cubicBezTo>
                    <a:pt x="1181" y="49"/>
                    <a:pt x="1001" y="0"/>
                    <a:pt x="8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4"/>
            <p:cNvSpPr/>
            <p:nvPr/>
          </p:nvSpPr>
          <p:spPr>
            <a:xfrm>
              <a:off x="2541200" y="3772425"/>
              <a:ext cx="448750" cy="446450"/>
            </a:xfrm>
            <a:custGeom>
              <a:avLst/>
              <a:gdLst/>
              <a:ahLst/>
              <a:cxnLst/>
              <a:rect l="l" t="t" r="r" b="b"/>
              <a:pathLst>
                <a:path w="17950" h="17858" extrusionOk="0">
                  <a:moveTo>
                    <a:pt x="8972" y="2396"/>
                  </a:moveTo>
                  <a:cubicBezTo>
                    <a:pt x="10486" y="2396"/>
                    <a:pt x="11908" y="2930"/>
                    <a:pt x="13059" y="3818"/>
                  </a:cubicBezTo>
                  <a:cubicBezTo>
                    <a:pt x="13507" y="4174"/>
                    <a:pt x="13948" y="4621"/>
                    <a:pt x="14303" y="5154"/>
                  </a:cubicBezTo>
                  <a:cubicBezTo>
                    <a:pt x="14303" y="5240"/>
                    <a:pt x="14395" y="5240"/>
                    <a:pt x="14395" y="5332"/>
                  </a:cubicBezTo>
                  <a:cubicBezTo>
                    <a:pt x="14481" y="5418"/>
                    <a:pt x="14658" y="5595"/>
                    <a:pt x="14751" y="5773"/>
                  </a:cubicBezTo>
                  <a:lnTo>
                    <a:pt x="14751" y="5865"/>
                  </a:lnTo>
                  <a:cubicBezTo>
                    <a:pt x="15192" y="6754"/>
                    <a:pt x="15462" y="7820"/>
                    <a:pt x="15462" y="8886"/>
                  </a:cubicBezTo>
                  <a:cubicBezTo>
                    <a:pt x="15462" y="10749"/>
                    <a:pt x="14751" y="12441"/>
                    <a:pt x="13507" y="13685"/>
                  </a:cubicBezTo>
                  <a:cubicBezTo>
                    <a:pt x="12263" y="14751"/>
                    <a:pt x="10749" y="15462"/>
                    <a:pt x="8972" y="15462"/>
                  </a:cubicBezTo>
                  <a:cubicBezTo>
                    <a:pt x="5332" y="15462"/>
                    <a:pt x="2396" y="12526"/>
                    <a:pt x="2396" y="8886"/>
                  </a:cubicBezTo>
                  <a:cubicBezTo>
                    <a:pt x="2396" y="7905"/>
                    <a:pt x="2667" y="7017"/>
                    <a:pt x="3022" y="6128"/>
                  </a:cubicBezTo>
                  <a:cubicBezTo>
                    <a:pt x="3107" y="6043"/>
                    <a:pt x="3200" y="5951"/>
                    <a:pt x="3200" y="5773"/>
                  </a:cubicBezTo>
                  <a:cubicBezTo>
                    <a:pt x="3285" y="5595"/>
                    <a:pt x="3463" y="5418"/>
                    <a:pt x="3555" y="5332"/>
                  </a:cubicBezTo>
                  <a:cubicBezTo>
                    <a:pt x="3733" y="4977"/>
                    <a:pt x="3996" y="4707"/>
                    <a:pt x="4266" y="4444"/>
                  </a:cubicBezTo>
                  <a:cubicBezTo>
                    <a:pt x="5418" y="3200"/>
                    <a:pt x="7109" y="2396"/>
                    <a:pt x="8972" y="2396"/>
                  </a:cubicBezTo>
                  <a:close/>
                  <a:moveTo>
                    <a:pt x="7905" y="1"/>
                  </a:moveTo>
                  <a:cubicBezTo>
                    <a:pt x="7642" y="86"/>
                    <a:pt x="7465" y="86"/>
                    <a:pt x="7195" y="86"/>
                  </a:cubicBezTo>
                  <a:cubicBezTo>
                    <a:pt x="5510" y="442"/>
                    <a:pt x="3996" y="1245"/>
                    <a:pt x="2844" y="2396"/>
                  </a:cubicBezTo>
                  <a:lnTo>
                    <a:pt x="2311" y="2930"/>
                  </a:lnTo>
                  <a:cubicBezTo>
                    <a:pt x="1686" y="3640"/>
                    <a:pt x="1152" y="4444"/>
                    <a:pt x="797" y="5332"/>
                  </a:cubicBezTo>
                  <a:cubicBezTo>
                    <a:pt x="712" y="5510"/>
                    <a:pt x="619" y="5595"/>
                    <a:pt x="534" y="5773"/>
                  </a:cubicBezTo>
                  <a:cubicBezTo>
                    <a:pt x="179" y="6754"/>
                    <a:pt x="1" y="7820"/>
                    <a:pt x="1" y="8886"/>
                  </a:cubicBezTo>
                  <a:lnTo>
                    <a:pt x="1" y="8972"/>
                  </a:lnTo>
                  <a:cubicBezTo>
                    <a:pt x="1" y="13862"/>
                    <a:pt x="3996" y="17857"/>
                    <a:pt x="8972" y="17857"/>
                  </a:cubicBezTo>
                  <a:cubicBezTo>
                    <a:pt x="13948" y="17857"/>
                    <a:pt x="17950" y="13862"/>
                    <a:pt x="17950" y="8886"/>
                  </a:cubicBezTo>
                  <a:cubicBezTo>
                    <a:pt x="17950" y="7550"/>
                    <a:pt x="17594" y="6306"/>
                    <a:pt x="17061" y="5154"/>
                  </a:cubicBezTo>
                  <a:cubicBezTo>
                    <a:pt x="16883" y="4707"/>
                    <a:pt x="16613" y="4266"/>
                    <a:pt x="16350" y="3818"/>
                  </a:cubicBezTo>
                  <a:cubicBezTo>
                    <a:pt x="15902" y="3200"/>
                    <a:pt x="15369" y="2574"/>
                    <a:pt x="14751" y="2041"/>
                  </a:cubicBezTo>
                  <a:cubicBezTo>
                    <a:pt x="14395" y="1778"/>
                    <a:pt x="14040" y="1508"/>
                    <a:pt x="13685" y="1330"/>
                  </a:cubicBezTo>
                  <a:cubicBezTo>
                    <a:pt x="13415" y="1152"/>
                    <a:pt x="13059" y="975"/>
                    <a:pt x="12796" y="797"/>
                  </a:cubicBezTo>
                  <a:cubicBezTo>
                    <a:pt x="12704" y="797"/>
                    <a:pt x="12618" y="797"/>
                    <a:pt x="12618" y="712"/>
                  </a:cubicBezTo>
                  <a:lnTo>
                    <a:pt x="12526" y="712"/>
                  </a:lnTo>
                  <a:cubicBezTo>
                    <a:pt x="11460" y="264"/>
                    <a:pt x="10216" y="1"/>
                    <a:pt x="8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4"/>
            <p:cNvSpPr/>
            <p:nvPr/>
          </p:nvSpPr>
          <p:spPr>
            <a:xfrm>
              <a:off x="2710025" y="3938950"/>
              <a:ext cx="111100" cy="111100"/>
            </a:xfrm>
            <a:custGeom>
              <a:avLst/>
              <a:gdLst/>
              <a:ahLst/>
              <a:cxnLst/>
              <a:rect l="l" t="t" r="r" b="b"/>
              <a:pathLst>
                <a:path w="4444" h="4444" extrusionOk="0">
                  <a:moveTo>
                    <a:pt x="2219" y="0"/>
                  </a:moveTo>
                  <a:cubicBezTo>
                    <a:pt x="1508" y="0"/>
                    <a:pt x="975" y="356"/>
                    <a:pt x="534" y="804"/>
                  </a:cubicBezTo>
                  <a:cubicBezTo>
                    <a:pt x="179" y="1159"/>
                    <a:pt x="1" y="1692"/>
                    <a:pt x="1" y="2225"/>
                  </a:cubicBezTo>
                  <a:cubicBezTo>
                    <a:pt x="1" y="3469"/>
                    <a:pt x="975" y="4443"/>
                    <a:pt x="2219" y="4443"/>
                  </a:cubicBezTo>
                  <a:cubicBezTo>
                    <a:pt x="2752" y="4443"/>
                    <a:pt x="3285" y="4266"/>
                    <a:pt x="3640" y="3910"/>
                  </a:cubicBezTo>
                  <a:cubicBezTo>
                    <a:pt x="4174" y="3555"/>
                    <a:pt x="4444" y="2936"/>
                    <a:pt x="4444" y="2225"/>
                  </a:cubicBezTo>
                  <a:cubicBezTo>
                    <a:pt x="4444" y="981"/>
                    <a:pt x="3463" y="0"/>
                    <a:pt x="2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34"/>
            <p:cNvSpPr/>
            <p:nvPr/>
          </p:nvSpPr>
          <p:spPr>
            <a:xfrm>
              <a:off x="2685500" y="3858975"/>
              <a:ext cx="35575" cy="35575"/>
            </a:xfrm>
            <a:custGeom>
              <a:avLst/>
              <a:gdLst/>
              <a:ahLst/>
              <a:cxnLst/>
              <a:rect l="l" t="t" r="r" b="b"/>
              <a:pathLst>
                <a:path w="1423" h="1423" extrusionOk="0">
                  <a:moveTo>
                    <a:pt x="712" y="1"/>
                  </a:moveTo>
                  <a:cubicBezTo>
                    <a:pt x="356" y="1"/>
                    <a:pt x="1" y="271"/>
                    <a:pt x="1" y="712"/>
                  </a:cubicBezTo>
                  <a:cubicBezTo>
                    <a:pt x="1" y="1067"/>
                    <a:pt x="356" y="1422"/>
                    <a:pt x="712" y="1422"/>
                  </a:cubicBezTo>
                  <a:cubicBezTo>
                    <a:pt x="1160" y="1422"/>
                    <a:pt x="1423" y="1067"/>
                    <a:pt x="1423" y="712"/>
                  </a:cubicBezTo>
                  <a:cubicBezTo>
                    <a:pt x="1423" y="271"/>
                    <a:pt x="1160" y="1"/>
                    <a:pt x="7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34"/>
            <p:cNvSpPr/>
            <p:nvPr/>
          </p:nvSpPr>
          <p:spPr>
            <a:xfrm>
              <a:off x="2621175" y="3924025"/>
              <a:ext cx="40025" cy="35275"/>
            </a:xfrm>
            <a:custGeom>
              <a:avLst/>
              <a:gdLst/>
              <a:ahLst/>
              <a:cxnLst/>
              <a:rect l="l" t="t" r="r" b="b"/>
              <a:pathLst>
                <a:path w="1601" h="1411" extrusionOk="0">
                  <a:moveTo>
                    <a:pt x="843" y="0"/>
                  </a:moveTo>
                  <a:cubicBezTo>
                    <a:pt x="710" y="0"/>
                    <a:pt x="577" y="22"/>
                    <a:pt x="441" y="64"/>
                  </a:cubicBezTo>
                  <a:cubicBezTo>
                    <a:pt x="441" y="157"/>
                    <a:pt x="356" y="157"/>
                    <a:pt x="356" y="157"/>
                  </a:cubicBezTo>
                  <a:cubicBezTo>
                    <a:pt x="86" y="420"/>
                    <a:pt x="1" y="868"/>
                    <a:pt x="264" y="1131"/>
                  </a:cubicBezTo>
                  <a:cubicBezTo>
                    <a:pt x="409" y="1322"/>
                    <a:pt x="603" y="1410"/>
                    <a:pt x="794" y="1410"/>
                  </a:cubicBezTo>
                  <a:cubicBezTo>
                    <a:pt x="958" y="1410"/>
                    <a:pt x="1120" y="1345"/>
                    <a:pt x="1245" y="1223"/>
                  </a:cubicBezTo>
                  <a:cubicBezTo>
                    <a:pt x="1600" y="953"/>
                    <a:pt x="1600" y="512"/>
                    <a:pt x="1330" y="242"/>
                  </a:cubicBezTo>
                  <a:cubicBezTo>
                    <a:pt x="1330" y="157"/>
                    <a:pt x="1245" y="157"/>
                    <a:pt x="1245" y="64"/>
                  </a:cubicBezTo>
                  <a:cubicBezTo>
                    <a:pt x="1110" y="22"/>
                    <a:pt x="976" y="0"/>
                    <a:pt x="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34"/>
            <p:cNvSpPr/>
            <p:nvPr/>
          </p:nvSpPr>
          <p:spPr>
            <a:xfrm>
              <a:off x="2616750" y="4014075"/>
              <a:ext cx="40000" cy="34250"/>
            </a:xfrm>
            <a:custGeom>
              <a:avLst/>
              <a:gdLst/>
              <a:ahLst/>
              <a:cxnLst/>
              <a:rect l="l" t="t" r="r" b="b"/>
              <a:pathLst>
                <a:path w="1600" h="1370" extrusionOk="0">
                  <a:moveTo>
                    <a:pt x="752" y="0"/>
                  </a:moveTo>
                  <a:cubicBezTo>
                    <a:pt x="446" y="0"/>
                    <a:pt x="166" y="240"/>
                    <a:pt x="85" y="550"/>
                  </a:cubicBezTo>
                  <a:cubicBezTo>
                    <a:pt x="0" y="998"/>
                    <a:pt x="263" y="1353"/>
                    <a:pt x="618" y="1353"/>
                  </a:cubicBezTo>
                  <a:cubicBezTo>
                    <a:pt x="676" y="1364"/>
                    <a:pt x="732" y="1369"/>
                    <a:pt x="786" y="1369"/>
                  </a:cubicBezTo>
                  <a:cubicBezTo>
                    <a:pt x="1153" y="1369"/>
                    <a:pt x="1433" y="1130"/>
                    <a:pt x="1507" y="820"/>
                  </a:cubicBezTo>
                  <a:cubicBezTo>
                    <a:pt x="1599" y="464"/>
                    <a:pt x="1329" y="17"/>
                    <a:pt x="889" y="17"/>
                  </a:cubicBezTo>
                  <a:cubicBezTo>
                    <a:pt x="843" y="6"/>
                    <a:pt x="797"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4"/>
            <p:cNvSpPr/>
            <p:nvPr/>
          </p:nvSpPr>
          <p:spPr>
            <a:xfrm>
              <a:off x="2670050" y="4085625"/>
              <a:ext cx="40000" cy="35575"/>
            </a:xfrm>
            <a:custGeom>
              <a:avLst/>
              <a:gdLst/>
              <a:ahLst/>
              <a:cxnLst/>
              <a:rect l="l" t="t" r="r" b="b"/>
              <a:pathLst>
                <a:path w="1600" h="1423" extrusionOk="0">
                  <a:moveTo>
                    <a:pt x="817" y="1"/>
                  </a:moveTo>
                  <a:cubicBezTo>
                    <a:pt x="691" y="1"/>
                    <a:pt x="561" y="31"/>
                    <a:pt x="441" y="90"/>
                  </a:cubicBezTo>
                  <a:cubicBezTo>
                    <a:pt x="86" y="268"/>
                    <a:pt x="1" y="709"/>
                    <a:pt x="178" y="1064"/>
                  </a:cubicBezTo>
                  <a:cubicBezTo>
                    <a:pt x="297" y="1302"/>
                    <a:pt x="534" y="1422"/>
                    <a:pt x="784" y="1422"/>
                  </a:cubicBezTo>
                  <a:cubicBezTo>
                    <a:pt x="908" y="1422"/>
                    <a:pt x="1035" y="1393"/>
                    <a:pt x="1152" y="1334"/>
                  </a:cubicBezTo>
                  <a:cubicBezTo>
                    <a:pt x="1508" y="1157"/>
                    <a:pt x="1600" y="709"/>
                    <a:pt x="1422" y="353"/>
                  </a:cubicBezTo>
                  <a:cubicBezTo>
                    <a:pt x="1304" y="117"/>
                    <a:pt x="1067"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4"/>
            <p:cNvSpPr/>
            <p:nvPr/>
          </p:nvSpPr>
          <p:spPr>
            <a:xfrm>
              <a:off x="2756600" y="4107250"/>
              <a:ext cx="42325" cy="35650"/>
            </a:xfrm>
            <a:custGeom>
              <a:avLst/>
              <a:gdLst/>
              <a:ahLst/>
              <a:cxnLst/>
              <a:rect l="l" t="t" r="r" b="b"/>
              <a:pathLst>
                <a:path w="1693" h="1426" extrusionOk="0">
                  <a:moveTo>
                    <a:pt x="884" y="0"/>
                  </a:moveTo>
                  <a:cubicBezTo>
                    <a:pt x="574" y="0"/>
                    <a:pt x="255" y="173"/>
                    <a:pt x="178" y="469"/>
                  </a:cubicBezTo>
                  <a:cubicBezTo>
                    <a:pt x="0" y="825"/>
                    <a:pt x="270" y="1265"/>
                    <a:pt x="626" y="1358"/>
                  </a:cubicBezTo>
                  <a:cubicBezTo>
                    <a:pt x="718" y="1404"/>
                    <a:pt x="815" y="1426"/>
                    <a:pt x="911" y="1426"/>
                  </a:cubicBezTo>
                  <a:cubicBezTo>
                    <a:pt x="1186" y="1426"/>
                    <a:pt x="1446" y="1242"/>
                    <a:pt x="1514" y="910"/>
                  </a:cubicBezTo>
                  <a:cubicBezTo>
                    <a:pt x="1692" y="555"/>
                    <a:pt x="1422" y="199"/>
                    <a:pt x="1067" y="22"/>
                  </a:cubicBezTo>
                  <a:cubicBezTo>
                    <a:pt x="1007" y="7"/>
                    <a:pt x="946" y="0"/>
                    <a:pt x="8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34"/>
            <p:cNvSpPr/>
            <p:nvPr/>
          </p:nvSpPr>
          <p:spPr>
            <a:xfrm>
              <a:off x="2841000" y="4066375"/>
              <a:ext cx="37875" cy="36250"/>
            </a:xfrm>
            <a:custGeom>
              <a:avLst/>
              <a:gdLst/>
              <a:ahLst/>
              <a:cxnLst/>
              <a:rect l="l" t="t" r="r" b="b"/>
              <a:pathLst>
                <a:path w="1515" h="1450" extrusionOk="0">
                  <a:moveTo>
                    <a:pt x="688" y="1"/>
                  </a:moveTo>
                  <a:cubicBezTo>
                    <a:pt x="607" y="1"/>
                    <a:pt x="526" y="18"/>
                    <a:pt x="449" y="57"/>
                  </a:cubicBezTo>
                  <a:cubicBezTo>
                    <a:pt x="271" y="150"/>
                    <a:pt x="93" y="235"/>
                    <a:pt x="1" y="413"/>
                  </a:cubicBezTo>
                  <a:lnTo>
                    <a:pt x="1" y="946"/>
                  </a:lnTo>
                  <a:cubicBezTo>
                    <a:pt x="140" y="1224"/>
                    <a:pt x="388" y="1450"/>
                    <a:pt x="703" y="1450"/>
                  </a:cubicBezTo>
                  <a:cubicBezTo>
                    <a:pt x="791" y="1450"/>
                    <a:pt x="884" y="1432"/>
                    <a:pt x="982" y="1393"/>
                  </a:cubicBezTo>
                  <a:cubicBezTo>
                    <a:pt x="1337" y="1216"/>
                    <a:pt x="1515" y="860"/>
                    <a:pt x="1337" y="505"/>
                  </a:cubicBezTo>
                  <a:cubicBezTo>
                    <a:pt x="1265" y="227"/>
                    <a:pt x="979" y="1"/>
                    <a:pt x="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34"/>
            <p:cNvSpPr/>
            <p:nvPr/>
          </p:nvSpPr>
          <p:spPr>
            <a:xfrm>
              <a:off x="2874425" y="3983450"/>
              <a:ext cx="40000" cy="35550"/>
            </a:xfrm>
            <a:custGeom>
              <a:avLst/>
              <a:gdLst/>
              <a:ahLst/>
              <a:cxnLst/>
              <a:rect l="l" t="t" r="r" b="b"/>
              <a:pathLst>
                <a:path w="1600" h="1422" extrusionOk="0">
                  <a:moveTo>
                    <a:pt x="777" y="0"/>
                  </a:moveTo>
                  <a:cubicBezTo>
                    <a:pt x="530" y="0"/>
                    <a:pt x="296" y="117"/>
                    <a:pt x="178" y="353"/>
                  </a:cubicBezTo>
                  <a:cubicBezTo>
                    <a:pt x="0" y="708"/>
                    <a:pt x="86" y="1156"/>
                    <a:pt x="441" y="1334"/>
                  </a:cubicBezTo>
                  <a:cubicBezTo>
                    <a:pt x="558" y="1393"/>
                    <a:pt x="686" y="1422"/>
                    <a:pt x="810" y="1422"/>
                  </a:cubicBezTo>
                  <a:cubicBezTo>
                    <a:pt x="1063" y="1422"/>
                    <a:pt x="1303" y="1302"/>
                    <a:pt x="1422" y="1064"/>
                  </a:cubicBezTo>
                  <a:cubicBezTo>
                    <a:pt x="1600" y="708"/>
                    <a:pt x="1507" y="353"/>
                    <a:pt x="1152" y="90"/>
                  </a:cubicBezTo>
                  <a:cubicBezTo>
                    <a:pt x="1032" y="30"/>
                    <a:pt x="903"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4"/>
            <p:cNvSpPr/>
            <p:nvPr/>
          </p:nvSpPr>
          <p:spPr>
            <a:xfrm>
              <a:off x="2849900" y="3896825"/>
              <a:ext cx="35550" cy="36400"/>
            </a:xfrm>
            <a:custGeom>
              <a:avLst/>
              <a:gdLst/>
              <a:ahLst/>
              <a:cxnLst/>
              <a:rect l="l" t="t" r="r" b="b"/>
              <a:pathLst>
                <a:path w="1422" h="1456" extrusionOk="0">
                  <a:moveTo>
                    <a:pt x="626" y="1"/>
                  </a:moveTo>
                  <a:cubicBezTo>
                    <a:pt x="533" y="86"/>
                    <a:pt x="448" y="86"/>
                    <a:pt x="356" y="178"/>
                  </a:cubicBezTo>
                  <a:cubicBezTo>
                    <a:pt x="270" y="178"/>
                    <a:pt x="178" y="264"/>
                    <a:pt x="178" y="356"/>
                  </a:cubicBezTo>
                  <a:cubicBezTo>
                    <a:pt x="93" y="442"/>
                    <a:pt x="0" y="619"/>
                    <a:pt x="0" y="797"/>
                  </a:cubicBezTo>
                  <a:cubicBezTo>
                    <a:pt x="93" y="889"/>
                    <a:pt x="0" y="889"/>
                    <a:pt x="0" y="889"/>
                  </a:cubicBezTo>
                  <a:cubicBezTo>
                    <a:pt x="93" y="1067"/>
                    <a:pt x="178" y="1152"/>
                    <a:pt x="270" y="1245"/>
                  </a:cubicBezTo>
                  <a:cubicBezTo>
                    <a:pt x="401" y="1375"/>
                    <a:pt x="531" y="1456"/>
                    <a:pt x="695" y="1456"/>
                  </a:cubicBezTo>
                  <a:cubicBezTo>
                    <a:pt x="755" y="1456"/>
                    <a:pt x="819" y="1445"/>
                    <a:pt x="889" y="1422"/>
                  </a:cubicBezTo>
                  <a:cubicBezTo>
                    <a:pt x="981" y="1422"/>
                    <a:pt x="1159" y="1330"/>
                    <a:pt x="1244" y="1245"/>
                  </a:cubicBezTo>
                  <a:cubicBezTo>
                    <a:pt x="1337" y="1152"/>
                    <a:pt x="1422" y="975"/>
                    <a:pt x="1422" y="797"/>
                  </a:cubicBezTo>
                  <a:lnTo>
                    <a:pt x="1422" y="619"/>
                  </a:lnTo>
                  <a:cubicBezTo>
                    <a:pt x="1422" y="534"/>
                    <a:pt x="1337" y="442"/>
                    <a:pt x="1337" y="356"/>
                  </a:cubicBezTo>
                  <a:cubicBezTo>
                    <a:pt x="1244" y="264"/>
                    <a:pt x="1244" y="178"/>
                    <a:pt x="1159" y="178"/>
                  </a:cubicBezTo>
                  <a:cubicBezTo>
                    <a:pt x="981" y="86"/>
                    <a:pt x="804" y="1"/>
                    <a:pt x="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34"/>
            <p:cNvSpPr/>
            <p:nvPr/>
          </p:nvSpPr>
          <p:spPr>
            <a:xfrm>
              <a:off x="2774375" y="3847575"/>
              <a:ext cx="37875" cy="36175"/>
            </a:xfrm>
            <a:custGeom>
              <a:avLst/>
              <a:gdLst/>
              <a:ahLst/>
              <a:cxnLst/>
              <a:rect l="l" t="t" r="r" b="b"/>
              <a:pathLst>
                <a:path w="1515" h="1447" extrusionOk="0">
                  <a:moveTo>
                    <a:pt x="718" y="1"/>
                  </a:moveTo>
                  <a:cubicBezTo>
                    <a:pt x="515" y="1"/>
                    <a:pt x="322" y="89"/>
                    <a:pt x="178" y="279"/>
                  </a:cubicBezTo>
                  <a:cubicBezTo>
                    <a:pt x="0" y="549"/>
                    <a:pt x="0" y="990"/>
                    <a:pt x="270" y="1260"/>
                  </a:cubicBezTo>
                  <a:cubicBezTo>
                    <a:pt x="435" y="1382"/>
                    <a:pt x="617" y="1447"/>
                    <a:pt x="793" y="1447"/>
                  </a:cubicBezTo>
                  <a:cubicBezTo>
                    <a:pt x="997" y="1447"/>
                    <a:pt x="1191" y="1359"/>
                    <a:pt x="1337" y="1168"/>
                  </a:cubicBezTo>
                  <a:cubicBezTo>
                    <a:pt x="1514" y="905"/>
                    <a:pt x="1514" y="457"/>
                    <a:pt x="1244" y="194"/>
                  </a:cubicBezTo>
                  <a:cubicBezTo>
                    <a:pt x="1079" y="68"/>
                    <a:pt x="895" y="1"/>
                    <a:pt x="7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34"/>
            <p:cNvSpPr/>
            <p:nvPr/>
          </p:nvSpPr>
          <p:spPr>
            <a:xfrm>
              <a:off x="2003625" y="3163775"/>
              <a:ext cx="906350" cy="608675"/>
            </a:xfrm>
            <a:custGeom>
              <a:avLst/>
              <a:gdLst/>
              <a:ahLst/>
              <a:cxnLst/>
              <a:rect l="l" t="t" r="r" b="b"/>
              <a:pathLst>
                <a:path w="36254" h="24347" extrusionOk="0">
                  <a:moveTo>
                    <a:pt x="6221" y="11637"/>
                  </a:moveTo>
                  <a:cubicBezTo>
                    <a:pt x="6754" y="11637"/>
                    <a:pt x="7109" y="11815"/>
                    <a:pt x="7287" y="12085"/>
                  </a:cubicBezTo>
                  <a:cubicBezTo>
                    <a:pt x="7465" y="12440"/>
                    <a:pt x="7372" y="12973"/>
                    <a:pt x="7017" y="13592"/>
                  </a:cubicBezTo>
                  <a:cubicBezTo>
                    <a:pt x="6754" y="13947"/>
                    <a:pt x="6306" y="14395"/>
                    <a:pt x="5865" y="14750"/>
                  </a:cubicBezTo>
                  <a:lnTo>
                    <a:pt x="5688" y="14573"/>
                  </a:lnTo>
                  <a:lnTo>
                    <a:pt x="6221" y="11637"/>
                  </a:lnTo>
                  <a:close/>
                  <a:moveTo>
                    <a:pt x="5773" y="11729"/>
                  </a:moveTo>
                  <a:lnTo>
                    <a:pt x="5240" y="14658"/>
                  </a:lnTo>
                  <a:lnTo>
                    <a:pt x="4529" y="15284"/>
                  </a:lnTo>
                  <a:lnTo>
                    <a:pt x="1067" y="14750"/>
                  </a:lnTo>
                  <a:cubicBezTo>
                    <a:pt x="1423" y="14040"/>
                    <a:pt x="2219" y="13236"/>
                    <a:pt x="3285" y="12618"/>
                  </a:cubicBezTo>
                  <a:cubicBezTo>
                    <a:pt x="4088" y="12170"/>
                    <a:pt x="4977" y="11815"/>
                    <a:pt x="5773" y="11729"/>
                  </a:cubicBezTo>
                  <a:close/>
                  <a:moveTo>
                    <a:pt x="890" y="15191"/>
                  </a:moveTo>
                  <a:lnTo>
                    <a:pt x="4444" y="15724"/>
                  </a:lnTo>
                  <a:cubicBezTo>
                    <a:pt x="3555" y="16080"/>
                    <a:pt x="2752" y="16350"/>
                    <a:pt x="2041" y="16350"/>
                  </a:cubicBezTo>
                  <a:cubicBezTo>
                    <a:pt x="1508" y="16350"/>
                    <a:pt x="1153" y="16257"/>
                    <a:pt x="975" y="15994"/>
                  </a:cubicBezTo>
                  <a:cubicBezTo>
                    <a:pt x="797" y="15724"/>
                    <a:pt x="797" y="15461"/>
                    <a:pt x="890" y="15191"/>
                  </a:cubicBezTo>
                  <a:close/>
                  <a:moveTo>
                    <a:pt x="13685" y="16080"/>
                  </a:moveTo>
                  <a:lnTo>
                    <a:pt x="13685" y="16350"/>
                  </a:lnTo>
                  <a:lnTo>
                    <a:pt x="13685" y="16791"/>
                  </a:lnTo>
                  <a:lnTo>
                    <a:pt x="8439" y="16791"/>
                  </a:lnTo>
                  <a:lnTo>
                    <a:pt x="8439" y="16350"/>
                  </a:lnTo>
                  <a:lnTo>
                    <a:pt x="8439" y="16080"/>
                  </a:lnTo>
                  <a:close/>
                  <a:moveTo>
                    <a:pt x="13685" y="17501"/>
                  </a:moveTo>
                  <a:lnTo>
                    <a:pt x="13685" y="18127"/>
                  </a:lnTo>
                  <a:lnTo>
                    <a:pt x="8439" y="18127"/>
                  </a:lnTo>
                  <a:lnTo>
                    <a:pt x="8439" y="17501"/>
                  </a:lnTo>
                  <a:close/>
                  <a:moveTo>
                    <a:pt x="13685" y="18838"/>
                  </a:moveTo>
                  <a:lnTo>
                    <a:pt x="13685" y="19549"/>
                  </a:lnTo>
                  <a:lnTo>
                    <a:pt x="8439" y="19549"/>
                  </a:lnTo>
                  <a:lnTo>
                    <a:pt x="8439" y="18838"/>
                  </a:lnTo>
                  <a:close/>
                  <a:moveTo>
                    <a:pt x="19279" y="0"/>
                  </a:moveTo>
                  <a:lnTo>
                    <a:pt x="19279" y="4799"/>
                  </a:lnTo>
                  <a:lnTo>
                    <a:pt x="18838" y="4799"/>
                  </a:lnTo>
                  <a:lnTo>
                    <a:pt x="18838" y="14658"/>
                  </a:lnTo>
                  <a:cubicBezTo>
                    <a:pt x="18127" y="14573"/>
                    <a:pt x="17417" y="14573"/>
                    <a:pt x="16613" y="14573"/>
                  </a:cubicBezTo>
                  <a:lnTo>
                    <a:pt x="15106" y="14573"/>
                  </a:lnTo>
                  <a:cubicBezTo>
                    <a:pt x="12441" y="14480"/>
                    <a:pt x="9775" y="14480"/>
                    <a:pt x="7195" y="14395"/>
                  </a:cubicBezTo>
                  <a:lnTo>
                    <a:pt x="6306" y="15284"/>
                  </a:lnTo>
                  <a:lnTo>
                    <a:pt x="6128" y="15106"/>
                  </a:lnTo>
                  <a:cubicBezTo>
                    <a:pt x="6662" y="14658"/>
                    <a:pt x="7017" y="14217"/>
                    <a:pt x="7372" y="13769"/>
                  </a:cubicBezTo>
                  <a:cubicBezTo>
                    <a:pt x="7820" y="13059"/>
                    <a:pt x="7906" y="12348"/>
                    <a:pt x="7643" y="11907"/>
                  </a:cubicBezTo>
                  <a:cubicBezTo>
                    <a:pt x="7372" y="11459"/>
                    <a:pt x="6932" y="11196"/>
                    <a:pt x="6221" y="11196"/>
                  </a:cubicBezTo>
                  <a:cubicBezTo>
                    <a:pt x="5332" y="11196"/>
                    <a:pt x="4174" y="11637"/>
                    <a:pt x="3022" y="12262"/>
                  </a:cubicBezTo>
                  <a:cubicBezTo>
                    <a:pt x="1067" y="13506"/>
                    <a:pt x="1" y="15191"/>
                    <a:pt x="619" y="16172"/>
                  </a:cubicBezTo>
                  <a:cubicBezTo>
                    <a:pt x="890" y="16613"/>
                    <a:pt x="1330" y="16791"/>
                    <a:pt x="2041" y="16791"/>
                  </a:cubicBezTo>
                  <a:cubicBezTo>
                    <a:pt x="2844" y="16791"/>
                    <a:pt x="3911" y="16528"/>
                    <a:pt x="4884" y="15902"/>
                  </a:cubicBezTo>
                  <a:lnTo>
                    <a:pt x="5332" y="16435"/>
                  </a:lnTo>
                  <a:lnTo>
                    <a:pt x="4444" y="17501"/>
                  </a:lnTo>
                  <a:lnTo>
                    <a:pt x="6221" y="22570"/>
                  </a:lnTo>
                  <a:lnTo>
                    <a:pt x="12441" y="22570"/>
                  </a:lnTo>
                  <a:lnTo>
                    <a:pt x="14218" y="20437"/>
                  </a:lnTo>
                  <a:lnTo>
                    <a:pt x="27724" y="20437"/>
                  </a:lnTo>
                  <a:lnTo>
                    <a:pt x="29145" y="23814"/>
                  </a:lnTo>
                  <a:cubicBezTo>
                    <a:pt x="29586" y="23814"/>
                    <a:pt x="30034" y="23721"/>
                    <a:pt x="30475" y="23721"/>
                  </a:cubicBezTo>
                  <a:cubicBezTo>
                    <a:pt x="31633" y="23721"/>
                    <a:pt x="32785" y="23991"/>
                    <a:pt x="33851" y="24347"/>
                  </a:cubicBezTo>
                  <a:cubicBezTo>
                    <a:pt x="33851" y="24077"/>
                    <a:pt x="34121" y="23814"/>
                    <a:pt x="34477" y="23814"/>
                  </a:cubicBezTo>
                  <a:lnTo>
                    <a:pt x="36254" y="23814"/>
                  </a:lnTo>
                  <a:lnTo>
                    <a:pt x="36254" y="23188"/>
                  </a:lnTo>
                  <a:lnTo>
                    <a:pt x="34477" y="23188"/>
                  </a:lnTo>
                  <a:cubicBezTo>
                    <a:pt x="34299" y="23188"/>
                    <a:pt x="34121" y="23103"/>
                    <a:pt x="34029" y="23010"/>
                  </a:cubicBezTo>
                  <a:cubicBezTo>
                    <a:pt x="33851" y="22833"/>
                    <a:pt x="33766" y="22747"/>
                    <a:pt x="33766" y="22477"/>
                  </a:cubicBezTo>
                  <a:cubicBezTo>
                    <a:pt x="33766" y="22122"/>
                    <a:pt x="34121" y="21859"/>
                    <a:pt x="34477" y="21859"/>
                  </a:cubicBezTo>
                  <a:lnTo>
                    <a:pt x="36254" y="21859"/>
                  </a:lnTo>
                  <a:lnTo>
                    <a:pt x="36254" y="21233"/>
                  </a:lnTo>
                  <a:lnTo>
                    <a:pt x="34477" y="21233"/>
                  </a:lnTo>
                  <a:cubicBezTo>
                    <a:pt x="34299" y="21233"/>
                    <a:pt x="34121" y="21148"/>
                    <a:pt x="34029" y="20970"/>
                  </a:cubicBezTo>
                  <a:cubicBezTo>
                    <a:pt x="33851" y="20878"/>
                    <a:pt x="33766" y="20700"/>
                    <a:pt x="33766" y="20523"/>
                  </a:cubicBezTo>
                  <a:cubicBezTo>
                    <a:pt x="33766" y="20167"/>
                    <a:pt x="34121" y="19812"/>
                    <a:pt x="34477" y="19812"/>
                  </a:cubicBezTo>
                  <a:lnTo>
                    <a:pt x="36254" y="19812"/>
                  </a:lnTo>
                  <a:lnTo>
                    <a:pt x="36254" y="19193"/>
                  </a:lnTo>
                  <a:lnTo>
                    <a:pt x="34477" y="19193"/>
                  </a:lnTo>
                  <a:cubicBezTo>
                    <a:pt x="34299" y="19193"/>
                    <a:pt x="34121" y="19101"/>
                    <a:pt x="34029" y="19016"/>
                  </a:cubicBezTo>
                  <a:cubicBezTo>
                    <a:pt x="33851" y="18838"/>
                    <a:pt x="33766" y="18660"/>
                    <a:pt x="33766" y="18482"/>
                  </a:cubicBezTo>
                  <a:cubicBezTo>
                    <a:pt x="33766" y="18127"/>
                    <a:pt x="34121" y="17857"/>
                    <a:pt x="34477" y="17857"/>
                  </a:cubicBezTo>
                  <a:lnTo>
                    <a:pt x="36076" y="17857"/>
                  </a:lnTo>
                  <a:cubicBezTo>
                    <a:pt x="35984" y="17238"/>
                    <a:pt x="35721" y="16791"/>
                    <a:pt x="35365" y="16350"/>
                  </a:cubicBezTo>
                  <a:cubicBezTo>
                    <a:pt x="34655" y="15461"/>
                    <a:pt x="33674" y="14928"/>
                    <a:pt x="32522" y="14928"/>
                  </a:cubicBezTo>
                  <a:cubicBezTo>
                    <a:pt x="29323" y="14836"/>
                    <a:pt x="25414" y="14750"/>
                    <a:pt x="21149" y="14658"/>
                  </a:cubicBezTo>
                  <a:lnTo>
                    <a:pt x="21149" y="4799"/>
                  </a:lnTo>
                  <a:lnTo>
                    <a:pt x="20793" y="4799"/>
                  </a:lnTo>
                  <a:lnTo>
                    <a:pt x="207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34"/>
          <p:cNvGrpSpPr/>
          <p:nvPr/>
        </p:nvGrpSpPr>
        <p:grpSpPr>
          <a:xfrm>
            <a:off x="1114139" y="1275981"/>
            <a:ext cx="358660" cy="358660"/>
            <a:chOff x="1760450" y="3370000"/>
            <a:chExt cx="424500" cy="424500"/>
          </a:xfrm>
        </p:grpSpPr>
        <p:sp>
          <p:nvSpPr>
            <p:cNvPr id="6972" name="Google Shape;6972;p34"/>
            <p:cNvSpPr/>
            <p:nvPr/>
          </p:nvSpPr>
          <p:spPr>
            <a:xfrm>
              <a:off x="1812075" y="3688350"/>
              <a:ext cx="54525" cy="54525"/>
            </a:xfrm>
            <a:custGeom>
              <a:avLst/>
              <a:gdLst/>
              <a:ahLst/>
              <a:cxnLst/>
              <a:rect l="l" t="t" r="r" b="b"/>
              <a:pathLst>
                <a:path w="2181" h="2181" extrusionOk="0">
                  <a:moveTo>
                    <a:pt x="1093" y="1"/>
                  </a:moveTo>
                  <a:cubicBezTo>
                    <a:pt x="459" y="1"/>
                    <a:pt x="0" y="460"/>
                    <a:pt x="0" y="1088"/>
                  </a:cubicBezTo>
                  <a:cubicBezTo>
                    <a:pt x="0" y="1722"/>
                    <a:pt x="459" y="2181"/>
                    <a:pt x="1093" y="2181"/>
                  </a:cubicBezTo>
                  <a:cubicBezTo>
                    <a:pt x="1721" y="2181"/>
                    <a:pt x="2180" y="1722"/>
                    <a:pt x="2180" y="1088"/>
                  </a:cubicBezTo>
                  <a:cubicBezTo>
                    <a:pt x="2180" y="460"/>
                    <a:pt x="172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4"/>
            <p:cNvSpPr/>
            <p:nvPr/>
          </p:nvSpPr>
          <p:spPr>
            <a:xfrm>
              <a:off x="1760450" y="3636725"/>
              <a:ext cx="157775" cy="157775"/>
            </a:xfrm>
            <a:custGeom>
              <a:avLst/>
              <a:gdLst/>
              <a:ahLst/>
              <a:cxnLst/>
              <a:rect l="l" t="t" r="r" b="b"/>
              <a:pathLst>
                <a:path w="6311" h="6311" extrusionOk="0">
                  <a:moveTo>
                    <a:pt x="3158" y="1033"/>
                  </a:moveTo>
                  <a:cubicBezTo>
                    <a:pt x="4305" y="1033"/>
                    <a:pt x="5278" y="2006"/>
                    <a:pt x="5278" y="3153"/>
                  </a:cubicBezTo>
                  <a:cubicBezTo>
                    <a:pt x="5278" y="4301"/>
                    <a:pt x="4305" y="5278"/>
                    <a:pt x="3158" y="5278"/>
                  </a:cubicBezTo>
                  <a:cubicBezTo>
                    <a:pt x="2010" y="5278"/>
                    <a:pt x="1033" y="4301"/>
                    <a:pt x="1033" y="3153"/>
                  </a:cubicBezTo>
                  <a:cubicBezTo>
                    <a:pt x="1033" y="2006"/>
                    <a:pt x="2010" y="1033"/>
                    <a:pt x="3158" y="1033"/>
                  </a:cubicBezTo>
                  <a:close/>
                  <a:moveTo>
                    <a:pt x="3158" y="1"/>
                  </a:moveTo>
                  <a:cubicBezTo>
                    <a:pt x="1437" y="1"/>
                    <a:pt x="0" y="1432"/>
                    <a:pt x="0" y="3153"/>
                  </a:cubicBezTo>
                  <a:cubicBezTo>
                    <a:pt x="0" y="4874"/>
                    <a:pt x="1437" y="6311"/>
                    <a:pt x="3158" y="6311"/>
                  </a:cubicBezTo>
                  <a:cubicBezTo>
                    <a:pt x="4878" y="6311"/>
                    <a:pt x="6310" y="4874"/>
                    <a:pt x="6310" y="3153"/>
                  </a:cubicBezTo>
                  <a:cubicBezTo>
                    <a:pt x="6310" y="1432"/>
                    <a:pt x="4878" y="1"/>
                    <a:pt x="3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34"/>
            <p:cNvSpPr/>
            <p:nvPr/>
          </p:nvSpPr>
          <p:spPr>
            <a:xfrm>
              <a:off x="2002850" y="3662550"/>
              <a:ext cx="130475" cy="131950"/>
            </a:xfrm>
            <a:custGeom>
              <a:avLst/>
              <a:gdLst/>
              <a:ahLst/>
              <a:cxnLst/>
              <a:rect l="l" t="t" r="r" b="b"/>
              <a:pathLst>
                <a:path w="5219" h="5278" extrusionOk="0">
                  <a:moveTo>
                    <a:pt x="2580" y="1033"/>
                  </a:moveTo>
                  <a:cubicBezTo>
                    <a:pt x="3498" y="1033"/>
                    <a:pt x="4246" y="1776"/>
                    <a:pt x="4246" y="2639"/>
                  </a:cubicBezTo>
                  <a:cubicBezTo>
                    <a:pt x="4246" y="3557"/>
                    <a:pt x="3498" y="4300"/>
                    <a:pt x="2580" y="4300"/>
                  </a:cubicBezTo>
                  <a:cubicBezTo>
                    <a:pt x="1722" y="4300"/>
                    <a:pt x="974" y="3557"/>
                    <a:pt x="974" y="2639"/>
                  </a:cubicBezTo>
                  <a:cubicBezTo>
                    <a:pt x="974" y="1776"/>
                    <a:pt x="1722" y="1033"/>
                    <a:pt x="2580" y="1033"/>
                  </a:cubicBezTo>
                  <a:close/>
                  <a:moveTo>
                    <a:pt x="2580" y="0"/>
                  </a:moveTo>
                  <a:cubicBezTo>
                    <a:pt x="1148" y="0"/>
                    <a:pt x="1" y="1203"/>
                    <a:pt x="1" y="2639"/>
                  </a:cubicBezTo>
                  <a:cubicBezTo>
                    <a:pt x="1" y="4130"/>
                    <a:pt x="1148" y="5278"/>
                    <a:pt x="2580" y="5278"/>
                  </a:cubicBezTo>
                  <a:cubicBezTo>
                    <a:pt x="4071" y="5278"/>
                    <a:pt x="5219" y="4130"/>
                    <a:pt x="5219" y="2639"/>
                  </a:cubicBezTo>
                  <a:cubicBezTo>
                    <a:pt x="5219" y="1203"/>
                    <a:pt x="4071"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34"/>
            <p:cNvSpPr/>
            <p:nvPr/>
          </p:nvSpPr>
          <p:spPr>
            <a:xfrm>
              <a:off x="2055875" y="3717025"/>
              <a:ext cx="24450" cy="24350"/>
            </a:xfrm>
            <a:custGeom>
              <a:avLst/>
              <a:gdLst/>
              <a:ahLst/>
              <a:cxnLst/>
              <a:rect l="l" t="t" r="r" b="b"/>
              <a:pathLst>
                <a:path w="978" h="974" extrusionOk="0">
                  <a:moveTo>
                    <a:pt x="459" y="1"/>
                  </a:moveTo>
                  <a:cubicBezTo>
                    <a:pt x="230" y="1"/>
                    <a:pt x="0" y="230"/>
                    <a:pt x="0" y="460"/>
                  </a:cubicBezTo>
                  <a:cubicBezTo>
                    <a:pt x="0" y="744"/>
                    <a:pt x="230" y="974"/>
                    <a:pt x="459" y="974"/>
                  </a:cubicBezTo>
                  <a:cubicBezTo>
                    <a:pt x="748" y="974"/>
                    <a:pt x="978" y="744"/>
                    <a:pt x="978" y="460"/>
                  </a:cubicBezTo>
                  <a:cubicBezTo>
                    <a:pt x="978" y="230"/>
                    <a:pt x="748"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4"/>
            <p:cNvSpPr/>
            <p:nvPr/>
          </p:nvSpPr>
          <p:spPr>
            <a:xfrm>
              <a:off x="2038650" y="3370000"/>
              <a:ext cx="53150" cy="147675"/>
            </a:xfrm>
            <a:custGeom>
              <a:avLst/>
              <a:gdLst/>
              <a:ahLst/>
              <a:cxnLst/>
              <a:rect l="l" t="t" r="r" b="b"/>
              <a:pathLst>
                <a:path w="2126" h="5907" extrusionOk="0">
                  <a:moveTo>
                    <a:pt x="540" y="0"/>
                  </a:moveTo>
                  <a:cubicBezTo>
                    <a:pt x="355" y="0"/>
                    <a:pt x="194" y="90"/>
                    <a:pt x="115" y="285"/>
                  </a:cubicBezTo>
                  <a:cubicBezTo>
                    <a:pt x="1" y="514"/>
                    <a:pt x="115" y="803"/>
                    <a:pt x="345" y="918"/>
                  </a:cubicBezTo>
                  <a:lnTo>
                    <a:pt x="519" y="1033"/>
                  </a:lnTo>
                  <a:cubicBezTo>
                    <a:pt x="919" y="1203"/>
                    <a:pt x="1148" y="1606"/>
                    <a:pt x="1148" y="2006"/>
                  </a:cubicBezTo>
                  <a:lnTo>
                    <a:pt x="1148" y="5622"/>
                  </a:lnTo>
                  <a:lnTo>
                    <a:pt x="2125" y="5906"/>
                  </a:lnTo>
                  <a:lnTo>
                    <a:pt x="2125" y="2006"/>
                  </a:lnTo>
                  <a:cubicBezTo>
                    <a:pt x="2125" y="1203"/>
                    <a:pt x="1667" y="514"/>
                    <a:pt x="978" y="115"/>
                  </a:cubicBezTo>
                  <a:lnTo>
                    <a:pt x="804" y="55"/>
                  </a:lnTo>
                  <a:cubicBezTo>
                    <a:pt x="714" y="19"/>
                    <a:pt x="624" y="0"/>
                    <a:pt x="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34"/>
            <p:cNvSpPr/>
            <p:nvPr/>
          </p:nvSpPr>
          <p:spPr>
            <a:xfrm>
              <a:off x="1760450" y="3410150"/>
              <a:ext cx="424500" cy="331225"/>
            </a:xfrm>
            <a:custGeom>
              <a:avLst/>
              <a:gdLst/>
              <a:ahLst/>
              <a:cxnLst/>
              <a:rect l="l" t="t" r="r" b="b"/>
              <a:pathLst>
                <a:path w="16980" h="13249" extrusionOk="0">
                  <a:moveTo>
                    <a:pt x="7687" y="973"/>
                  </a:moveTo>
                  <a:cubicBezTo>
                    <a:pt x="8435" y="973"/>
                    <a:pt x="9064" y="1607"/>
                    <a:pt x="9064" y="2350"/>
                  </a:cubicBezTo>
                  <a:lnTo>
                    <a:pt x="9064" y="4071"/>
                  </a:lnTo>
                  <a:lnTo>
                    <a:pt x="6310" y="3327"/>
                  </a:lnTo>
                  <a:lnTo>
                    <a:pt x="6310" y="973"/>
                  </a:lnTo>
                  <a:close/>
                  <a:moveTo>
                    <a:pt x="11188" y="5906"/>
                  </a:moveTo>
                  <a:cubicBezTo>
                    <a:pt x="11418" y="5906"/>
                    <a:pt x="11647" y="6136"/>
                    <a:pt x="11647" y="6425"/>
                  </a:cubicBezTo>
                  <a:lnTo>
                    <a:pt x="11647" y="6999"/>
                  </a:lnTo>
                  <a:cubicBezTo>
                    <a:pt x="11647" y="7283"/>
                    <a:pt x="11418" y="7513"/>
                    <a:pt x="11188" y="7513"/>
                  </a:cubicBezTo>
                  <a:cubicBezTo>
                    <a:pt x="10899" y="7513"/>
                    <a:pt x="10670" y="7283"/>
                    <a:pt x="10670" y="6999"/>
                  </a:cubicBezTo>
                  <a:lnTo>
                    <a:pt x="10670" y="6425"/>
                  </a:lnTo>
                  <a:cubicBezTo>
                    <a:pt x="10670" y="6136"/>
                    <a:pt x="10899" y="5906"/>
                    <a:pt x="11188" y="5906"/>
                  </a:cubicBezTo>
                  <a:close/>
                  <a:moveTo>
                    <a:pt x="12795" y="6425"/>
                  </a:moveTo>
                  <a:cubicBezTo>
                    <a:pt x="13024" y="6425"/>
                    <a:pt x="13253" y="6654"/>
                    <a:pt x="13253" y="6939"/>
                  </a:cubicBezTo>
                  <a:lnTo>
                    <a:pt x="13253" y="7513"/>
                  </a:lnTo>
                  <a:cubicBezTo>
                    <a:pt x="13253" y="7742"/>
                    <a:pt x="13024" y="7972"/>
                    <a:pt x="12795" y="7972"/>
                  </a:cubicBezTo>
                  <a:cubicBezTo>
                    <a:pt x="12505" y="7972"/>
                    <a:pt x="12276" y="7742"/>
                    <a:pt x="12276" y="7513"/>
                  </a:cubicBezTo>
                  <a:lnTo>
                    <a:pt x="12276" y="6939"/>
                  </a:lnTo>
                  <a:cubicBezTo>
                    <a:pt x="12276" y="6654"/>
                    <a:pt x="12505" y="6425"/>
                    <a:pt x="12795" y="6425"/>
                  </a:cubicBezTo>
                  <a:close/>
                  <a:moveTo>
                    <a:pt x="14341" y="6939"/>
                  </a:moveTo>
                  <a:cubicBezTo>
                    <a:pt x="14630" y="6939"/>
                    <a:pt x="14860" y="7168"/>
                    <a:pt x="14860" y="7458"/>
                  </a:cubicBezTo>
                  <a:lnTo>
                    <a:pt x="14860" y="8031"/>
                  </a:lnTo>
                  <a:cubicBezTo>
                    <a:pt x="14860" y="8316"/>
                    <a:pt x="14630" y="8545"/>
                    <a:pt x="14341" y="8545"/>
                  </a:cubicBezTo>
                  <a:cubicBezTo>
                    <a:pt x="14112" y="8545"/>
                    <a:pt x="13882" y="8316"/>
                    <a:pt x="13882" y="8031"/>
                  </a:cubicBezTo>
                  <a:lnTo>
                    <a:pt x="13882" y="7458"/>
                  </a:lnTo>
                  <a:cubicBezTo>
                    <a:pt x="13882" y="7168"/>
                    <a:pt x="14112" y="6939"/>
                    <a:pt x="14341" y="6939"/>
                  </a:cubicBezTo>
                  <a:close/>
                  <a:moveTo>
                    <a:pt x="519" y="0"/>
                  </a:moveTo>
                  <a:cubicBezTo>
                    <a:pt x="230" y="0"/>
                    <a:pt x="0" y="230"/>
                    <a:pt x="0" y="459"/>
                  </a:cubicBezTo>
                  <a:cubicBezTo>
                    <a:pt x="0" y="744"/>
                    <a:pt x="230" y="973"/>
                    <a:pt x="519" y="973"/>
                  </a:cubicBezTo>
                  <a:lnTo>
                    <a:pt x="1033" y="973"/>
                  </a:lnTo>
                  <a:lnTo>
                    <a:pt x="1033" y="8605"/>
                  </a:lnTo>
                  <a:cubicBezTo>
                    <a:pt x="1666" y="8261"/>
                    <a:pt x="2410" y="8031"/>
                    <a:pt x="3158" y="8031"/>
                  </a:cubicBezTo>
                  <a:cubicBezTo>
                    <a:pt x="5452" y="8031"/>
                    <a:pt x="7343" y="9922"/>
                    <a:pt x="7343" y="12216"/>
                  </a:cubicBezTo>
                  <a:lnTo>
                    <a:pt x="8664" y="12446"/>
                  </a:lnTo>
                  <a:cubicBezTo>
                    <a:pt x="8834" y="10610"/>
                    <a:pt x="10385" y="9119"/>
                    <a:pt x="12276" y="9119"/>
                  </a:cubicBezTo>
                  <a:cubicBezTo>
                    <a:pt x="14286" y="9119"/>
                    <a:pt x="15947" y="10725"/>
                    <a:pt x="15947" y="12735"/>
                  </a:cubicBezTo>
                  <a:cubicBezTo>
                    <a:pt x="15947" y="12905"/>
                    <a:pt x="15947" y="13079"/>
                    <a:pt x="15892" y="13194"/>
                  </a:cubicBezTo>
                  <a:lnTo>
                    <a:pt x="16521" y="13249"/>
                  </a:lnTo>
                  <a:cubicBezTo>
                    <a:pt x="16750" y="13249"/>
                    <a:pt x="16980" y="13019"/>
                    <a:pt x="16980" y="12735"/>
                  </a:cubicBezTo>
                  <a:lnTo>
                    <a:pt x="16980" y="6884"/>
                  </a:lnTo>
                  <a:cubicBezTo>
                    <a:pt x="16980" y="6654"/>
                    <a:pt x="16865" y="6480"/>
                    <a:pt x="16636" y="6425"/>
                  </a:cubicBezTo>
                  <a:lnTo>
                    <a:pt x="10041" y="4360"/>
                  </a:lnTo>
                  <a:lnTo>
                    <a:pt x="10041" y="2350"/>
                  </a:lnTo>
                  <a:cubicBezTo>
                    <a:pt x="10041" y="1033"/>
                    <a:pt x="9009" y="0"/>
                    <a:pt x="7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34"/>
          <p:cNvGrpSpPr/>
          <p:nvPr/>
        </p:nvGrpSpPr>
        <p:grpSpPr>
          <a:xfrm>
            <a:off x="1112357" y="2908770"/>
            <a:ext cx="358668" cy="355009"/>
            <a:chOff x="5486175" y="3370000"/>
            <a:chExt cx="428875" cy="424500"/>
          </a:xfrm>
        </p:grpSpPr>
        <p:sp>
          <p:nvSpPr>
            <p:cNvPr id="6979" name="Google Shape;6979;p34"/>
            <p:cNvSpPr/>
            <p:nvPr/>
          </p:nvSpPr>
          <p:spPr>
            <a:xfrm>
              <a:off x="5783075" y="3370000"/>
              <a:ext cx="131975" cy="131950"/>
            </a:xfrm>
            <a:custGeom>
              <a:avLst/>
              <a:gdLst/>
              <a:ahLst/>
              <a:cxnLst/>
              <a:rect l="l" t="t" r="r" b="b"/>
              <a:pathLst>
                <a:path w="5279" h="5278" extrusionOk="0">
                  <a:moveTo>
                    <a:pt x="2639" y="0"/>
                  </a:moveTo>
                  <a:cubicBezTo>
                    <a:pt x="1148" y="0"/>
                    <a:pt x="1" y="1147"/>
                    <a:pt x="1" y="2639"/>
                  </a:cubicBezTo>
                  <a:cubicBezTo>
                    <a:pt x="1" y="4071"/>
                    <a:pt x="1148" y="5278"/>
                    <a:pt x="2639" y="5278"/>
                  </a:cubicBezTo>
                  <a:cubicBezTo>
                    <a:pt x="4071" y="5278"/>
                    <a:pt x="5278" y="4071"/>
                    <a:pt x="5278" y="2639"/>
                  </a:cubicBezTo>
                  <a:cubicBezTo>
                    <a:pt x="5278" y="1147"/>
                    <a:pt x="407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4"/>
            <p:cNvSpPr/>
            <p:nvPr/>
          </p:nvSpPr>
          <p:spPr>
            <a:xfrm>
              <a:off x="5489025" y="3688350"/>
              <a:ext cx="73225" cy="28700"/>
            </a:xfrm>
            <a:custGeom>
              <a:avLst/>
              <a:gdLst/>
              <a:ahLst/>
              <a:cxnLst/>
              <a:rect l="l" t="t" r="r" b="b"/>
              <a:pathLst>
                <a:path w="2929" h="1148" extrusionOk="0">
                  <a:moveTo>
                    <a:pt x="1" y="1"/>
                  </a:moveTo>
                  <a:lnTo>
                    <a:pt x="1" y="1148"/>
                  </a:lnTo>
                  <a:lnTo>
                    <a:pt x="1896" y="1148"/>
                  </a:lnTo>
                  <a:cubicBezTo>
                    <a:pt x="2181" y="689"/>
                    <a:pt x="2525" y="285"/>
                    <a:pt x="2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4"/>
            <p:cNvSpPr/>
            <p:nvPr/>
          </p:nvSpPr>
          <p:spPr>
            <a:xfrm>
              <a:off x="5489025" y="3635250"/>
              <a:ext cx="345700" cy="27325"/>
            </a:xfrm>
            <a:custGeom>
              <a:avLst/>
              <a:gdLst/>
              <a:ahLst/>
              <a:cxnLst/>
              <a:rect l="l" t="t" r="r" b="b"/>
              <a:pathLst>
                <a:path w="13828" h="1093" extrusionOk="0">
                  <a:moveTo>
                    <a:pt x="1" y="0"/>
                  </a:moveTo>
                  <a:lnTo>
                    <a:pt x="1" y="1092"/>
                  </a:lnTo>
                  <a:lnTo>
                    <a:pt x="13828" y="1092"/>
                  </a:lnTo>
                  <a:cubicBezTo>
                    <a:pt x="13598" y="459"/>
                    <a:pt x="12965" y="0"/>
                    <a:pt x="12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4"/>
            <p:cNvSpPr/>
            <p:nvPr/>
          </p:nvSpPr>
          <p:spPr>
            <a:xfrm>
              <a:off x="5489025" y="3741350"/>
              <a:ext cx="34450" cy="53150"/>
            </a:xfrm>
            <a:custGeom>
              <a:avLst/>
              <a:gdLst/>
              <a:ahLst/>
              <a:cxnLst/>
              <a:rect l="l" t="t" r="r" b="b"/>
              <a:pathLst>
                <a:path w="1378" h="2126" extrusionOk="0">
                  <a:moveTo>
                    <a:pt x="1" y="1"/>
                  </a:moveTo>
                  <a:lnTo>
                    <a:pt x="1" y="1667"/>
                  </a:lnTo>
                  <a:cubicBezTo>
                    <a:pt x="1" y="1896"/>
                    <a:pt x="230" y="2126"/>
                    <a:pt x="520" y="2126"/>
                  </a:cubicBezTo>
                  <a:lnTo>
                    <a:pt x="1093" y="2126"/>
                  </a:lnTo>
                  <a:lnTo>
                    <a:pt x="1093" y="1667"/>
                  </a:lnTo>
                  <a:cubicBezTo>
                    <a:pt x="1093" y="1093"/>
                    <a:pt x="1208" y="519"/>
                    <a:pt x="1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4"/>
            <p:cNvSpPr/>
            <p:nvPr/>
          </p:nvSpPr>
          <p:spPr>
            <a:xfrm>
              <a:off x="5697025" y="3580750"/>
              <a:ext cx="192200" cy="81825"/>
            </a:xfrm>
            <a:custGeom>
              <a:avLst/>
              <a:gdLst/>
              <a:ahLst/>
              <a:cxnLst/>
              <a:rect l="l" t="t" r="r" b="b"/>
              <a:pathLst>
                <a:path w="7688" h="3273" extrusionOk="0">
                  <a:moveTo>
                    <a:pt x="116" y="0"/>
                  </a:moveTo>
                  <a:lnTo>
                    <a:pt x="116" y="689"/>
                  </a:lnTo>
                  <a:cubicBezTo>
                    <a:pt x="116" y="863"/>
                    <a:pt x="56" y="1033"/>
                    <a:pt x="1" y="1148"/>
                  </a:cubicBezTo>
                  <a:lnTo>
                    <a:pt x="3902" y="1148"/>
                  </a:lnTo>
                  <a:cubicBezTo>
                    <a:pt x="5219" y="1148"/>
                    <a:pt x="6251" y="2065"/>
                    <a:pt x="6540" y="3272"/>
                  </a:cubicBezTo>
                  <a:lnTo>
                    <a:pt x="7688" y="3272"/>
                  </a:lnTo>
                  <a:cubicBezTo>
                    <a:pt x="7398" y="1437"/>
                    <a:pt x="5852" y="0"/>
                    <a:pt x="3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4"/>
            <p:cNvSpPr/>
            <p:nvPr/>
          </p:nvSpPr>
          <p:spPr>
            <a:xfrm>
              <a:off x="5699900" y="3527750"/>
              <a:ext cx="215150" cy="147675"/>
            </a:xfrm>
            <a:custGeom>
              <a:avLst/>
              <a:gdLst/>
              <a:ahLst/>
              <a:cxnLst/>
              <a:rect l="l" t="t" r="r" b="b"/>
              <a:pathLst>
                <a:path w="8606" h="5907" extrusionOk="0">
                  <a:moveTo>
                    <a:pt x="689" y="0"/>
                  </a:moveTo>
                  <a:cubicBezTo>
                    <a:pt x="689" y="55"/>
                    <a:pt x="629" y="55"/>
                    <a:pt x="574" y="115"/>
                  </a:cubicBezTo>
                  <a:cubicBezTo>
                    <a:pt x="400" y="285"/>
                    <a:pt x="230" y="399"/>
                    <a:pt x="1" y="459"/>
                  </a:cubicBezTo>
                  <a:lnTo>
                    <a:pt x="1" y="1147"/>
                  </a:lnTo>
                  <a:lnTo>
                    <a:pt x="3787" y="1147"/>
                  </a:lnTo>
                  <a:cubicBezTo>
                    <a:pt x="6425" y="1147"/>
                    <a:pt x="8605" y="3268"/>
                    <a:pt x="8605" y="5906"/>
                  </a:cubicBezTo>
                  <a:lnTo>
                    <a:pt x="8605" y="2409"/>
                  </a:lnTo>
                  <a:cubicBezTo>
                    <a:pt x="7513" y="973"/>
                    <a:pt x="5852" y="55"/>
                    <a:pt x="39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4"/>
            <p:cNvSpPr/>
            <p:nvPr/>
          </p:nvSpPr>
          <p:spPr>
            <a:xfrm>
              <a:off x="5593775" y="3741350"/>
              <a:ext cx="321275" cy="53150"/>
            </a:xfrm>
            <a:custGeom>
              <a:avLst/>
              <a:gdLst/>
              <a:ahLst/>
              <a:cxnLst/>
              <a:rect l="l" t="t" r="r" b="b"/>
              <a:pathLst>
                <a:path w="12851" h="2126" extrusionOk="0">
                  <a:moveTo>
                    <a:pt x="1662" y="1"/>
                  </a:moveTo>
                  <a:cubicBezTo>
                    <a:pt x="1203" y="1"/>
                    <a:pt x="804" y="175"/>
                    <a:pt x="515" y="460"/>
                  </a:cubicBezTo>
                  <a:cubicBezTo>
                    <a:pt x="171" y="804"/>
                    <a:pt x="1" y="1208"/>
                    <a:pt x="1" y="1667"/>
                  </a:cubicBezTo>
                  <a:lnTo>
                    <a:pt x="1" y="2126"/>
                  </a:lnTo>
                  <a:lnTo>
                    <a:pt x="1148" y="2126"/>
                  </a:lnTo>
                  <a:lnTo>
                    <a:pt x="1148" y="1667"/>
                  </a:lnTo>
                  <a:cubicBezTo>
                    <a:pt x="1148" y="1378"/>
                    <a:pt x="1377" y="1148"/>
                    <a:pt x="1662" y="1148"/>
                  </a:cubicBezTo>
                  <a:lnTo>
                    <a:pt x="12850" y="1148"/>
                  </a:lnTo>
                  <a:lnTo>
                    <a:pt x="128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4"/>
            <p:cNvSpPr/>
            <p:nvPr/>
          </p:nvSpPr>
          <p:spPr>
            <a:xfrm>
              <a:off x="5540675" y="3688350"/>
              <a:ext cx="374375" cy="106150"/>
            </a:xfrm>
            <a:custGeom>
              <a:avLst/>
              <a:gdLst/>
              <a:ahLst/>
              <a:cxnLst/>
              <a:rect l="l" t="t" r="r" b="b"/>
              <a:pathLst>
                <a:path w="14975" h="4246" extrusionOk="0">
                  <a:moveTo>
                    <a:pt x="3786" y="1"/>
                  </a:moveTo>
                  <a:cubicBezTo>
                    <a:pt x="1721" y="1"/>
                    <a:pt x="0" y="1662"/>
                    <a:pt x="0" y="3787"/>
                  </a:cubicBezTo>
                  <a:lnTo>
                    <a:pt x="0" y="4246"/>
                  </a:lnTo>
                  <a:lnTo>
                    <a:pt x="1147" y="4246"/>
                  </a:lnTo>
                  <a:lnTo>
                    <a:pt x="1147" y="3787"/>
                  </a:lnTo>
                  <a:cubicBezTo>
                    <a:pt x="1147" y="3039"/>
                    <a:pt x="1436" y="2410"/>
                    <a:pt x="1895" y="1891"/>
                  </a:cubicBezTo>
                  <a:cubicBezTo>
                    <a:pt x="2409" y="1377"/>
                    <a:pt x="3098" y="1148"/>
                    <a:pt x="3786" y="1148"/>
                  </a:cubicBezTo>
                  <a:lnTo>
                    <a:pt x="14974" y="1148"/>
                  </a:lnTo>
                  <a:lnTo>
                    <a:pt x="149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4"/>
            <p:cNvSpPr/>
            <p:nvPr/>
          </p:nvSpPr>
          <p:spPr>
            <a:xfrm>
              <a:off x="5580825" y="3554925"/>
              <a:ext cx="28700" cy="54525"/>
            </a:xfrm>
            <a:custGeom>
              <a:avLst/>
              <a:gdLst/>
              <a:ahLst/>
              <a:cxnLst/>
              <a:rect l="l" t="t" r="r" b="b"/>
              <a:pathLst>
                <a:path w="1148" h="2181" extrusionOk="0">
                  <a:moveTo>
                    <a:pt x="0" y="1"/>
                  </a:moveTo>
                  <a:lnTo>
                    <a:pt x="0" y="2181"/>
                  </a:lnTo>
                  <a:lnTo>
                    <a:pt x="1147" y="2181"/>
                  </a:lnTo>
                  <a:lnTo>
                    <a:pt x="1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4"/>
            <p:cNvSpPr/>
            <p:nvPr/>
          </p:nvSpPr>
          <p:spPr>
            <a:xfrm>
              <a:off x="5486175" y="3398675"/>
              <a:ext cx="216625" cy="210775"/>
            </a:xfrm>
            <a:custGeom>
              <a:avLst/>
              <a:gdLst/>
              <a:ahLst/>
              <a:cxnLst/>
              <a:rect l="l" t="t" r="r" b="b"/>
              <a:pathLst>
                <a:path w="8665" h="8431" extrusionOk="0">
                  <a:moveTo>
                    <a:pt x="4360" y="0"/>
                  </a:moveTo>
                  <a:cubicBezTo>
                    <a:pt x="4245" y="0"/>
                    <a:pt x="4075" y="56"/>
                    <a:pt x="4016" y="115"/>
                  </a:cubicBezTo>
                  <a:lnTo>
                    <a:pt x="1322" y="2809"/>
                  </a:lnTo>
                  <a:lnTo>
                    <a:pt x="289" y="3841"/>
                  </a:lnTo>
                  <a:cubicBezTo>
                    <a:pt x="0" y="4131"/>
                    <a:pt x="115" y="4415"/>
                    <a:pt x="289" y="4589"/>
                  </a:cubicBezTo>
                  <a:cubicBezTo>
                    <a:pt x="374" y="4674"/>
                    <a:pt x="503" y="4717"/>
                    <a:pt x="632" y="4717"/>
                  </a:cubicBezTo>
                  <a:cubicBezTo>
                    <a:pt x="761" y="4717"/>
                    <a:pt x="891" y="4674"/>
                    <a:pt x="978" y="4589"/>
                  </a:cubicBezTo>
                  <a:lnTo>
                    <a:pt x="1207" y="4360"/>
                  </a:lnTo>
                  <a:lnTo>
                    <a:pt x="1207" y="7972"/>
                  </a:lnTo>
                  <a:cubicBezTo>
                    <a:pt x="1207" y="8201"/>
                    <a:pt x="1437" y="8431"/>
                    <a:pt x="1666" y="8431"/>
                  </a:cubicBezTo>
                  <a:lnTo>
                    <a:pt x="2813" y="8431"/>
                  </a:lnTo>
                  <a:lnTo>
                    <a:pt x="2813" y="5737"/>
                  </a:lnTo>
                  <a:cubicBezTo>
                    <a:pt x="2813" y="5448"/>
                    <a:pt x="3043" y="5218"/>
                    <a:pt x="3272" y="5218"/>
                  </a:cubicBezTo>
                  <a:lnTo>
                    <a:pt x="5452" y="5218"/>
                  </a:lnTo>
                  <a:cubicBezTo>
                    <a:pt x="5681" y="5218"/>
                    <a:pt x="5911" y="5448"/>
                    <a:pt x="5911" y="5737"/>
                  </a:cubicBezTo>
                  <a:lnTo>
                    <a:pt x="5911" y="8431"/>
                  </a:lnTo>
                  <a:lnTo>
                    <a:pt x="6999" y="8431"/>
                  </a:lnTo>
                  <a:cubicBezTo>
                    <a:pt x="7288" y="8431"/>
                    <a:pt x="7517" y="8201"/>
                    <a:pt x="7517" y="7972"/>
                  </a:cubicBezTo>
                  <a:lnTo>
                    <a:pt x="7517" y="4360"/>
                  </a:lnTo>
                  <a:lnTo>
                    <a:pt x="7747" y="4589"/>
                  </a:lnTo>
                  <a:cubicBezTo>
                    <a:pt x="7831" y="4674"/>
                    <a:pt x="7960" y="4717"/>
                    <a:pt x="8089" y="4717"/>
                  </a:cubicBezTo>
                  <a:cubicBezTo>
                    <a:pt x="8218" y="4717"/>
                    <a:pt x="8348" y="4674"/>
                    <a:pt x="8435" y="4589"/>
                  </a:cubicBezTo>
                  <a:cubicBezTo>
                    <a:pt x="8664" y="4360"/>
                    <a:pt x="8664" y="4071"/>
                    <a:pt x="8435" y="3841"/>
                  </a:cubicBezTo>
                  <a:lnTo>
                    <a:pt x="4704" y="115"/>
                  </a:lnTo>
                  <a:cubicBezTo>
                    <a:pt x="4589" y="56"/>
                    <a:pt x="4475" y="0"/>
                    <a:pt x="43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992"/>
        <p:cNvGrpSpPr/>
        <p:nvPr/>
      </p:nvGrpSpPr>
      <p:grpSpPr>
        <a:xfrm>
          <a:off x="0" y="0"/>
          <a:ext cx="0" cy="0"/>
          <a:chOff x="0" y="0"/>
          <a:chExt cx="0" cy="0"/>
        </a:xfrm>
      </p:grpSpPr>
      <p:sp>
        <p:nvSpPr>
          <p:cNvPr id="6993" name="Google Shape;6993;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analysis</a:t>
            </a:r>
            <a:endParaRPr/>
          </a:p>
        </p:txBody>
      </p:sp>
      <p:sp>
        <p:nvSpPr>
          <p:cNvPr id="6994" name="Google Shape;6994;p35"/>
          <p:cNvSpPr txBox="1">
            <a:spLocks noGrp="1"/>
          </p:cNvSpPr>
          <p:nvPr>
            <p:ph type="subTitle" idx="5"/>
          </p:nvPr>
        </p:nvSpPr>
        <p:spPr>
          <a:xfrm>
            <a:off x="1421975" y="1212550"/>
            <a:ext cx="5717400" cy="37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Industry overview</a:t>
            </a:r>
            <a:endParaRPr/>
          </a:p>
        </p:txBody>
      </p:sp>
      <p:sp>
        <p:nvSpPr>
          <p:cNvPr id="6995" name="Google Shape;6995;p35"/>
          <p:cNvSpPr txBox="1">
            <a:spLocks noGrp="1"/>
          </p:cNvSpPr>
          <p:nvPr>
            <p:ph type="subTitle" idx="3"/>
          </p:nvPr>
        </p:nvSpPr>
        <p:spPr>
          <a:xfrm>
            <a:off x="1421975" y="1545800"/>
            <a:ext cx="5717400" cy="6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6996" name="Google Shape;6996;p35"/>
          <p:cNvSpPr txBox="1">
            <a:spLocks noGrp="1"/>
          </p:cNvSpPr>
          <p:nvPr>
            <p:ph type="subTitle" idx="4"/>
          </p:nvPr>
        </p:nvSpPr>
        <p:spPr>
          <a:xfrm>
            <a:off x="1421975" y="2717950"/>
            <a:ext cx="5717400" cy="6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6997" name="Google Shape;6997;p35"/>
          <p:cNvSpPr txBox="1">
            <a:spLocks noGrp="1"/>
          </p:cNvSpPr>
          <p:nvPr>
            <p:ph type="subTitle" idx="1"/>
          </p:nvPr>
        </p:nvSpPr>
        <p:spPr>
          <a:xfrm>
            <a:off x="1421975" y="3890100"/>
            <a:ext cx="5717400" cy="6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
        <p:nvSpPr>
          <p:cNvPr id="6998" name="Google Shape;6998;p35"/>
          <p:cNvSpPr txBox="1">
            <a:spLocks noGrp="1"/>
          </p:cNvSpPr>
          <p:nvPr>
            <p:ph type="subTitle" idx="2"/>
          </p:nvPr>
        </p:nvSpPr>
        <p:spPr>
          <a:xfrm>
            <a:off x="1421975" y="3556850"/>
            <a:ext cx="5717400" cy="37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Competitive landscape</a:t>
            </a:r>
            <a:endParaRPr/>
          </a:p>
        </p:txBody>
      </p:sp>
      <p:grpSp>
        <p:nvGrpSpPr>
          <p:cNvPr id="6999" name="Google Shape;6999;p35"/>
          <p:cNvGrpSpPr/>
          <p:nvPr/>
        </p:nvGrpSpPr>
        <p:grpSpPr>
          <a:xfrm>
            <a:off x="969529" y="1212550"/>
            <a:ext cx="351189" cy="351498"/>
            <a:chOff x="1760450" y="1337450"/>
            <a:chExt cx="424500" cy="424925"/>
          </a:xfrm>
        </p:grpSpPr>
        <p:sp>
          <p:nvSpPr>
            <p:cNvPr id="7000" name="Google Shape;7000;p35"/>
            <p:cNvSpPr/>
            <p:nvPr/>
          </p:nvSpPr>
          <p:spPr>
            <a:xfrm>
              <a:off x="1939775" y="1394900"/>
              <a:ext cx="65975" cy="105100"/>
            </a:xfrm>
            <a:custGeom>
              <a:avLst/>
              <a:gdLst/>
              <a:ahLst/>
              <a:cxnLst/>
              <a:rect l="l" t="t" r="r" b="b"/>
              <a:pathLst>
                <a:path w="2639" h="4204" extrusionOk="0">
                  <a:moveTo>
                    <a:pt x="1319" y="1"/>
                  </a:moveTo>
                  <a:cubicBezTo>
                    <a:pt x="1190" y="1"/>
                    <a:pt x="1060" y="43"/>
                    <a:pt x="973" y="128"/>
                  </a:cubicBezTo>
                  <a:lnTo>
                    <a:pt x="688" y="417"/>
                  </a:lnTo>
                  <a:cubicBezTo>
                    <a:pt x="229" y="876"/>
                    <a:pt x="0" y="1450"/>
                    <a:pt x="0" y="2079"/>
                  </a:cubicBezTo>
                  <a:cubicBezTo>
                    <a:pt x="0" y="2712"/>
                    <a:pt x="229" y="3341"/>
                    <a:pt x="688" y="3799"/>
                  </a:cubicBezTo>
                  <a:lnTo>
                    <a:pt x="973" y="4029"/>
                  </a:lnTo>
                  <a:cubicBezTo>
                    <a:pt x="1088" y="4144"/>
                    <a:pt x="1202" y="4203"/>
                    <a:pt x="1317" y="4203"/>
                  </a:cubicBezTo>
                  <a:cubicBezTo>
                    <a:pt x="1432" y="4203"/>
                    <a:pt x="1606" y="4144"/>
                    <a:pt x="1661" y="4029"/>
                  </a:cubicBezTo>
                  <a:lnTo>
                    <a:pt x="1950" y="3799"/>
                  </a:lnTo>
                  <a:cubicBezTo>
                    <a:pt x="2409" y="3341"/>
                    <a:pt x="2639" y="2712"/>
                    <a:pt x="2639" y="2079"/>
                  </a:cubicBezTo>
                  <a:cubicBezTo>
                    <a:pt x="2639" y="1450"/>
                    <a:pt x="2409" y="876"/>
                    <a:pt x="1950" y="417"/>
                  </a:cubicBezTo>
                  <a:lnTo>
                    <a:pt x="1661" y="128"/>
                  </a:lnTo>
                  <a:cubicBezTo>
                    <a:pt x="1576" y="43"/>
                    <a:pt x="1448" y="1"/>
                    <a:pt x="1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5"/>
            <p:cNvSpPr/>
            <p:nvPr/>
          </p:nvSpPr>
          <p:spPr>
            <a:xfrm>
              <a:off x="1906725" y="1509950"/>
              <a:ext cx="131950" cy="91800"/>
            </a:xfrm>
            <a:custGeom>
              <a:avLst/>
              <a:gdLst/>
              <a:ahLst/>
              <a:cxnLst/>
              <a:rect l="l" t="t" r="r" b="b"/>
              <a:pathLst>
                <a:path w="5278" h="3672" extrusionOk="0">
                  <a:moveTo>
                    <a:pt x="519" y="1"/>
                  </a:moveTo>
                  <a:cubicBezTo>
                    <a:pt x="230" y="1"/>
                    <a:pt x="0" y="230"/>
                    <a:pt x="0" y="519"/>
                  </a:cubicBezTo>
                  <a:lnTo>
                    <a:pt x="0" y="1033"/>
                  </a:lnTo>
                  <a:cubicBezTo>
                    <a:pt x="0" y="2469"/>
                    <a:pt x="1207" y="3672"/>
                    <a:pt x="2639" y="3672"/>
                  </a:cubicBezTo>
                  <a:cubicBezTo>
                    <a:pt x="4075" y="3672"/>
                    <a:pt x="5278" y="2469"/>
                    <a:pt x="5278" y="1033"/>
                  </a:cubicBezTo>
                  <a:lnTo>
                    <a:pt x="5278" y="519"/>
                  </a:lnTo>
                  <a:cubicBezTo>
                    <a:pt x="5278" y="230"/>
                    <a:pt x="5048" y="1"/>
                    <a:pt x="4764" y="1"/>
                  </a:cubicBezTo>
                  <a:cubicBezTo>
                    <a:pt x="4075" y="1"/>
                    <a:pt x="3387" y="290"/>
                    <a:pt x="2928" y="749"/>
                  </a:cubicBezTo>
                  <a:cubicBezTo>
                    <a:pt x="2813" y="863"/>
                    <a:pt x="2754" y="978"/>
                    <a:pt x="2639" y="1093"/>
                  </a:cubicBezTo>
                  <a:cubicBezTo>
                    <a:pt x="2584" y="978"/>
                    <a:pt x="2469" y="863"/>
                    <a:pt x="2355" y="749"/>
                  </a:cubicBezTo>
                  <a:cubicBezTo>
                    <a:pt x="1896" y="290"/>
                    <a:pt x="1207"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5"/>
            <p:cNvSpPr/>
            <p:nvPr/>
          </p:nvSpPr>
          <p:spPr>
            <a:xfrm>
              <a:off x="1906725" y="1617575"/>
              <a:ext cx="131950" cy="91800"/>
            </a:xfrm>
            <a:custGeom>
              <a:avLst/>
              <a:gdLst/>
              <a:ahLst/>
              <a:cxnLst/>
              <a:rect l="l" t="t" r="r" b="b"/>
              <a:pathLst>
                <a:path w="5278" h="3672" extrusionOk="0">
                  <a:moveTo>
                    <a:pt x="519" y="0"/>
                  </a:moveTo>
                  <a:cubicBezTo>
                    <a:pt x="230" y="0"/>
                    <a:pt x="0" y="229"/>
                    <a:pt x="0" y="514"/>
                  </a:cubicBezTo>
                  <a:lnTo>
                    <a:pt x="0" y="1033"/>
                  </a:lnTo>
                  <a:cubicBezTo>
                    <a:pt x="0" y="2464"/>
                    <a:pt x="1207" y="3671"/>
                    <a:pt x="2639" y="3671"/>
                  </a:cubicBezTo>
                  <a:cubicBezTo>
                    <a:pt x="4075" y="3671"/>
                    <a:pt x="5278" y="2464"/>
                    <a:pt x="5278" y="1033"/>
                  </a:cubicBezTo>
                  <a:lnTo>
                    <a:pt x="5278" y="514"/>
                  </a:lnTo>
                  <a:cubicBezTo>
                    <a:pt x="5278" y="229"/>
                    <a:pt x="5048" y="0"/>
                    <a:pt x="4764" y="0"/>
                  </a:cubicBezTo>
                  <a:cubicBezTo>
                    <a:pt x="4075" y="0"/>
                    <a:pt x="3387" y="285"/>
                    <a:pt x="2928" y="743"/>
                  </a:cubicBezTo>
                  <a:cubicBezTo>
                    <a:pt x="2813" y="858"/>
                    <a:pt x="2754" y="973"/>
                    <a:pt x="2639" y="1088"/>
                  </a:cubicBezTo>
                  <a:cubicBezTo>
                    <a:pt x="2584" y="973"/>
                    <a:pt x="2469" y="858"/>
                    <a:pt x="2355" y="743"/>
                  </a:cubicBezTo>
                  <a:cubicBezTo>
                    <a:pt x="1896" y="285"/>
                    <a:pt x="1207"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5"/>
            <p:cNvSpPr/>
            <p:nvPr/>
          </p:nvSpPr>
          <p:spPr>
            <a:xfrm>
              <a:off x="1959850" y="1733675"/>
              <a:ext cx="25825" cy="28700"/>
            </a:xfrm>
            <a:custGeom>
              <a:avLst/>
              <a:gdLst/>
              <a:ahLst/>
              <a:cxnLst/>
              <a:rect l="l" t="t" r="r" b="b"/>
              <a:pathLst>
                <a:path w="1033" h="1148" extrusionOk="0">
                  <a:moveTo>
                    <a:pt x="0" y="0"/>
                  </a:moveTo>
                  <a:lnTo>
                    <a:pt x="0" y="633"/>
                  </a:lnTo>
                  <a:cubicBezTo>
                    <a:pt x="0" y="918"/>
                    <a:pt x="230" y="1147"/>
                    <a:pt x="514" y="1147"/>
                  </a:cubicBezTo>
                  <a:cubicBezTo>
                    <a:pt x="803" y="1147"/>
                    <a:pt x="1033" y="918"/>
                    <a:pt x="1033" y="633"/>
                  </a:cubicBez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5"/>
            <p:cNvSpPr/>
            <p:nvPr/>
          </p:nvSpPr>
          <p:spPr>
            <a:xfrm>
              <a:off x="2086050" y="1337450"/>
              <a:ext cx="67350" cy="105175"/>
            </a:xfrm>
            <a:custGeom>
              <a:avLst/>
              <a:gdLst/>
              <a:ahLst/>
              <a:cxnLst/>
              <a:rect l="l" t="t" r="r" b="b"/>
              <a:pathLst>
                <a:path w="2694" h="4207" extrusionOk="0">
                  <a:moveTo>
                    <a:pt x="1347" y="1"/>
                  </a:moveTo>
                  <a:cubicBezTo>
                    <a:pt x="1217" y="1"/>
                    <a:pt x="1088" y="45"/>
                    <a:pt x="973" y="132"/>
                  </a:cubicBezTo>
                  <a:lnTo>
                    <a:pt x="688" y="421"/>
                  </a:lnTo>
                  <a:cubicBezTo>
                    <a:pt x="285" y="880"/>
                    <a:pt x="0" y="1453"/>
                    <a:pt x="0" y="2082"/>
                  </a:cubicBezTo>
                  <a:cubicBezTo>
                    <a:pt x="0" y="2715"/>
                    <a:pt x="285" y="3344"/>
                    <a:pt x="688" y="3748"/>
                  </a:cubicBezTo>
                  <a:lnTo>
                    <a:pt x="973" y="4032"/>
                  </a:lnTo>
                  <a:cubicBezTo>
                    <a:pt x="1088" y="4147"/>
                    <a:pt x="1202" y="4207"/>
                    <a:pt x="1317" y="4207"/>
                  </a:cubicBezTo>
                  <a:cubicBezTo>
                    <a:pt x="1491" y="4207"/>
                    <a:pt x="1606" y="4147"/>
                    <a:pt x="1721" y="4032"/>
                  </a:cubicBezTo>
                  <a:lnTo>
                    <a:pt x="1950" y="3748"/>
                  </a:lnTo>
                  <a:cubicBezTo>
                    <a:pt x="2409" y="3344"/>
                    <a:pt x="2694" y="2715"/>
                    <a:pt x="2694" y="2082"/>
                  </a:cubicBezTo>
                  <a:cubicBezTo>
                    <a:pt x="2694" y="1453"/>
                    <a:pt x="2409" y="880"/>
                    <a:pt x="1950" y="421"/>
                  </a:cubicBezTo>
                  <a:lnTo>
                    <a:pt x="1721" y="132"/>
                  </a:lnTo>
                  <a:cubicBezTo>
                    <a:pt x="1606" y="45"/>
                    <a:pt x="1477" y="1"/>
                    <a:pt x="1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5"/>
            <p:cNvSpPr/>
            <p:nvPr/>
          </p:nvSpPr>
          <p:spPr>
            <a:xfrm>
              <a:off x="2054500" y="1452600"/>
              <a:ext cx="130450" cy="91800"/>
            </a:xfrm>
            <a:custGeom>
              <a:avLst/>
              <a:gdLst/>
              <a:ahLst/>
              <a:cxnLst/>
              <a:rect l="l" t="t" r="r" b="b"/>
              <a:pathLst>
                <a:path w="5218" h="3672" extrusionOk="0">
                  <a:moveTo>
                    <a:pt x="459" y="0"/>
                  </a:moveTo>
                  <a:cubicBezTo>
                    <a:pt x="170" y="0"/>
                    <a:pt x="0" y="229"/>
                    <a:pt x="0" y="459"/>
                  </a:cubicBezTo>
                  <a:lnTo>
                    <a:pt x="0" y="1033"/>
                  </a:lnTo>
                  <a:cubicBezTo>
                    <a:pt x="0" y="2469"/>
                    <a:pt x="1147" y="3671"/>
                    <a:pt x="2579" y="3671"/>
                  </a:cubicBezTo>
                  <a:cubicBezTo>
                    <a:pt x="4071" y="3671"/>
                    <a:pt x="5218" y="2469"/>
                    <a:pt x="5218" y="1033"/>
                  </a:cubicBezTo>
                  <a:lnTo>
                    <a:pt x="5218" y="459"/>
                  </a:lnTo>
                  <a:cubicBezTo>
                    <a:pt x="5218" y="229"/>
                    <a:pt x="4988" y="0"/>
                    <a:pt x="4759" y="0"/>
                  </a:cubicBezTo>
                  <a:cubicBezTo>
                    <a:pt x="4071" y="0"/>
                    <a:pt x="3382" y="289"/>
                    <a:pt x="2868" y="748"/>
                  </a:cubicBezTo>
                  <a:cubicBezTo>
                    <a:pt x="2753" y="863"/>
                    <a:pt x="2694" y="977"/>
                    <a:pt x="2579" y="1092"/>
                  </a:cubicBezTo>
                  <a:cubicBezTo>
                    <a:pt x="2524" y="977"/>
                    <a:pt x="2409" y="863"/>
                    <a:pt x="2350" y="748"/>
                  </a:cubicBezTo>
                  <a:cubicBezTo>
                    <a:pt x="1836" y="289"/>
                    <a:pt x="1147"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5"/>
            <p:cNvSpPr/>
            <p:nvPr/>
          </p:nvSpPr>
          <p:spPr>
            <a:xfrm>
              <a:off x="2054500" y="1560200"/>
              <a:ext cx="130450" cy="91800"/>
            </a:xfrm>
            <a:custGeom>
              <a:avLst/>
              <a:gdLst/>
              <a:ahLst/>
              <a:cxnLst/>
              <a:rect l="l" t="t" r="r" b="b"/>
              <a:pathLst>
                <a:path w="5218" h="3672" extrusionOk="0">
                  <a:moveTo>
                    <a:pt x="459" y="1"/>
                  </a:moveTo>
                  <a:cubicBezTo>
                    <a:pt x="170" y="1"/>
                    <a:pt x="0" y="230"/>
                    <a:pt x="0" y="514"/>
                  </a:cubicBezTo>
                  <a:lnTo>
                    <a:pt x="0" y="1033"/>
                  </a:lnTo>
                  <a:cubicBezTo>
                    <a:pt x="0" y="2465"/>
                    <a:pt x="1147" y="3672"/>
                    <a:pt x="2579" y="3672"/>
                  </a:cubicBezTo>
                  <a:cubicBezTo>
                    <a:pt x="4071" y="3672"/>
                    <a:pt x="5218" y="2465"/>
                    <a:pt x="5218" y="1033"/>
                  </a:cubicBezTo>
                  <a:lnTo>
                    <a:pt x="5218" y="514"/>
                  </a:lnTo>
                  <a:cubicBezTo>
                    <a:pt x="5218" y="230"/>
                    <a:pt x="4988" y="1"/>
                    <a:pt x="4759" y="1"/>
                  </a:cubicBezTo>
                  <a:cubicBezTo>
                    <a:pt x="4071" y="1"/>
                    <a:pt x="3382" y="285"/>
                    <a:pt x="2868" y="744"/>
                  </a:cubicBezTo>
                  <a:cubicBezTo>
                    <a:pt x="2753" y="859"/>
                    <a:pt x="2694" y="973"/>
                    <a:pt x="2579" y="1088"/>
                  </a:cubicBezTo>
                  <a:cubicBezTo>
                    <a:pt x="2524" y="973"/>
                    <a:pt x="2409" y="859"/>
                    <a:pt x="2350" y="744"/>
                  </a:cubicBezTo>
                  <a:cubicBezTo>
                    <a:pt x="1836" y="285"/>
                    <a:pt x="1147"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5"/>
            <p:cNvSpPr/>
            <p:nvPr/>
          </p:nvSpPr>
          <p:spPr>
            <a:xfrm>
              <a:off x="2107500" y="1674925"/>
              <a:ext cx="24450" cy="30075"/>
            </a:xfrm>
            <a:custGeom>
              <a:avLst/>
              <a:gdLst/>
              <a:ahLst/>
              <a:cxnLst/>
              <a:rect l="l" t="t" r="r" b="b"/>
              <a:pathLst>
                <a:path w="978" h="1203" extrusionOk="0">
                  <a:moveTo>
                    <a:pt x="0" y="1"/>
                  </a:moveTo>
                  <a:lnTo>
                    <a:pt x="0" y="689"/>
                  </a:lnTo>
                  <a:cubicBezTo>
                    <a:pt x="0" y="973"/>
                    <a:pt x="230" y="1203"/>
                    <a:pt x="459" y="1203"/>
                  </a:cubicBezTo>
                  <a:cubicBezTo>
                    <a:pt x="748" y="1203"/>
                    <a:pt x="978" y="973"/>
                    <a:pt x="978" y="689"/>
                  </a:cubicBezTo>
                  <a:lnTo>
                    <a:pt x="978" y="1"/>
                  </a:lnTo>
                  <a:cubicBezTo>
                    <a:pt x="803" y="56"/>
                    <a:pt x="633" y="56"/>
                    <a:pt x="459" y="56"/>
                  </a:cubicBezTo>
                  <a:cubicBezTo>
                    <a:pt x="289" y="56"/>
                    <a:pt x="175" y="5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5"/>
            <p:cNvSpPr/>
            <p:nvPr/>
          </p:nvSpPr>
          <p:spPr>
            <a:xfrm>
              <a:off x="1793475" y="1337450"/>
              <a:ext cx="66000" cy="105175"/>
            </a:xfrm>
            <a:custGeom>
              <a:avLst/>
              <a:gdLst/>
              <a:ahLst/>
              <a:cxnLst/>
              <a:rect l="l" t="t" r="r" b="b"/>
              <a:pathLst>
                <a:path w="2640" h="4207" extrusionOk="0">
                  <a:moveTo>
                    <a:pt x="1297" y="1"/>
                  </a:moveTo>
                  <a:cubicBezTo>
                    <a:pt x="1176" y="1"/>
                    <a:pt x="1061" y="45"/>
                    <a:pt x="974" y="132"/>
                  </a:cubicBezTo>
                  <a:lnTo>
                    <a:pt x="689" y="421"/>
                  </a:lnTo>
                  <a:cubicBezTo>
                    <a:pt x="230" y="880"/>
                    <a:pt x="1" y="1453"/>
                    <a:pt x="1" y="2082"/>
                  </a:cubicBezTo>
                  <a:cubicBezTo>
                    <a:pt x="1" y="2715"/>
                    <a:pt x="230" y="3344"/>
                    <a:pt x="689" y="3748"/>
                  </a:cubicBezTo>
                  <a:lnTo>
                    <a:pt x="974" y="4032"/>
                  </a:lnTo>
                  <a:cubicBezTo>
                    <a:pt x="1034" y="4147"/>
                    <a:pt x="1203" y="4207"/>
                    <a:pt x="1318" y="4207"/>
                  </a:cubicBezTo>
                  <a:cubicBezTo>
                    <a:pt x="1433" y="4207"/>
                    <a:pt x="1548" y="4147"/>
                    <a:pt x="1662" y="4032"/>
                  </a:cubicBezTo>
                  <a:lnTo>
                    <a:pt x="1951" y="3748"/>
                  </a:lnTo>
                  <a:cubicBezTo>
                    <a:pt x="2410" y="3344"/>
                    <a:pt x="2640" y="2715"/>
                    <a:pt x="2640" y="2082"/>
                  </a:cubicBezTo>
                  <a:cubicBezTo>
                    <a:pt x="2640" y="1453"/>
                    <a:pt x="2410" y="880"/>
                    <a:pt x="1951" y="421"/>
                  </a:cubicBezTo>
                  <a:lnTo>
                    <a:pt x="1662" y="132"/>
                  </a:lnTo>
                  <a:cubicBezTo>
                    <a:pt x="1548" y="45"/>
                    <a:pt x="1419"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5"/>
            <p:cNvSpPr/>
            <p:nvPr/>
          </p:nvSpPr>
          <p:spPr>
            <a:xfrm>
              <a:off x="1760450" y="1452600"/>
              <a:ext cx="131950" cy="91800"/>
            </a:xfrm>
            <a:custGeom>
              <a:avLst/>
              <a:gdLst/>
              <a:ahLst/>
              <a:cxnLst/>
              <a:rect l="l" t="t" r="r" b="b"/>
              <a:pathLst>
                <a:path w="5278" h="3672" extrusionOk="0">
                  <a:moveTo>
                    <a:pt x="519" y="0"/>
                  </a:moveTo>
                  <a:cubicBezTo>
                    <a:pt x="230" y="0"/>
                    <a:pt x="0" y="229"/>
                    <a:pt x="0" y="459"/>
                  </a:cubicBezTo>
                  <a:lnTo>
                    <a:pt x="0" y="1033"/>
                  </a:lnTo>
                  <a:cubicBezTo>
                    <a:pt x="0" y="2469"/>
                    <a:pt x="1148" y="3671"/>
                    <a:pt x="2639" y="3671"/>
                  </a:cubicBezTo>
                  <a:cubicBezTo>
                    <a:pt x="4075" y="3671"/>
                    <a:pt x="5278" y="2469"/>
                    <a:pt x="5278" y="1033"/>
                  </a:cubicBezTo>
                  <a:lnTo>
                    <a:pt x="5278" y="459"/>
                  </a:lnTo>
                  <a:cubicBezTo>
                    <a:pt x="5278" y="229"/>
                    <a:pt x="5048" y="0"/>
                    <a:pt x="4764" y="0"/>
                  </a:cubicBezTo>
                  <a:cubicBezTo>
                    <a:pt x="4075" y="0"/>
                    <a:pt x="3387" y="289"/>
                    <a:pt x="2869" y="748"/>
                  </a:cubicBezTo>
                  <a:cubicBezTo>
                    <a:pt x="2813" y="863"/>
                    <a:pt x="2699" y="977"/>
                    <a:pt x="2639" y="1092"/>
                  </a:cubicBezTo>
                  <a:cubicBezTo>
                    <a:pt x="2524" y="977"/>
                    <a:pt x="2469" y="863"/>
                    <a:pt x="2355" y="748"/>
                  </a:cubicBezTo>
                  <a:cubicBezTo>
                    <a:pt x="1836" y="289"/>
                    <a:pt x="1207"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5"/>
            <p:cNvSpPr/>
            <p:nvPr/>
          </p:nvSpPr>
          <p:spPr>
            <a:xfrm>
              <a:off x="1760450" y="1560200"/>
              <a:ext cx="131950" cy="91800"/>
            </a:xfrm>
            <a:custGeom>
              <a:avLst/>
              <a:gdLst/>
              <a:ahLst/>
              <a:cxnLst/>
              <a:rect l="l" t="t" r="r" b="b"/>
              <a:pathLst>
                <a:path w="5278" h="3672" extrusionOk="0">
                  <a:moveTo>
                    <a:pt x="519" y="1"/>
                  </a:moveTo>
                  <a:cubicBezTo>
                    <a:pt x="230" y="1"/>
                    <a:pt x="0" y="230"/>
                    <a:pt x="0" y="514"/>
                  </a:cubicBezTo>
                  <a:lnTo>
                    <a:pt x="0" y="1033"/>
                  </a:lnTo>
                  <a:cubicBezTo>
                    <a:pt x="0" y="2465"/>
                    <a:pt x="1148" y="3672"/>
                    <a:pt x="2639" y="3672"/>
                  </a:cubicBezTo>
                  <a:cubicBezTo>
                    <a:pt x="4075" y="3672"/>
                    <a:pt x="5278" y="2465"/>
                    <a:pt x="5278" y="1033"/>
                  </a:cubicBezTo>
                  <a:lnTo>
                    <a:pt x="5278" y="514"/>
                  </a:lnTo>
                  <a:cubicBezTo>
                    <a:pt x="5278" y="230"/>
                    <a:pt x="5048" y="1"/>
                    <a:pt x="4764" y="1"/>
                  </a:cubicBezTo>
                  <a:cubicBezTo>
                    <a:pt x="4075" y="1"/>
                    <a:pt x="3387" y="285"/>
                    <a:pt x="2869" y="744"/>
                  </a:cubicBezTo>
                  <a:cubicBezTo>
                    <a:pt x="2813" y="859"/>
                    <a:pt x="2699" y="973"/>
                    <a:pt x="2639" y="1088"/>
                  </a:cubicBezTo>
                  <a:cubicBezTo>
                    <a:pt x="2524" y="973"/>
                    <a:pt x="2469" y="859"/>
                    <a:pt x="2355" y="744"/>
                  </a:cubicBezTo>
                  <a:cubicBezTo>
                    <a:pt x="1836" y="285"/>
                    <a:pt x="1207"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5"/>
            <p:cNvSpPr/>
            <p:nvPr/>
          </p:nvSpPr>
          <p:spPr>
            <a:xfrm>
              <a:off x="1813575" y="1674925"/>
              <a:ext cx="24325" cy="30075"/>
            </a:xfrm>
            <a:custGeom>
              <a:avLst/>
              <a:gdLst/>
              <a:ahLst/>
              <a:cxnLst/>
              <a:rect l="l" t="t" r="r" b="b"/>
              <a:pathLst>
                <a:path w="973" h="1203" extrusionOk="0">
                  <a:moveTo>
                    <a:pt x="0" y="1"/>
                  </a:moveTo>
                  <a:lnTo>
                    <a:pt x="0" y="689"/>
                  </a:lnTo>
                  <a:cubicBezTo>
                    <a:pt x="0" y="973"/>
                    <a:pt x="230" y="1203"/>
                    <a:pt x="514" y="1203"/>
                  </a:cubicBezTo>
                  <a:cubicBezTo>
                    <a:pt x="803" y="1203"/>
                    <a:pt x="973" y="973"/>
                    <a:pt x="973" y="689"/>
                  </a:cubicBezTo>
                  <a:lnTo>
                    <a:pt x="973" y="1"/>
                  </a:lnTo>
                  <a:cubicBezTo>
                    <a:pt x="858" y="56"/>
                    <a:pt x="688" y="56"/>
                    <a:pt x="514" y="56"/>
                  </a:cubicBezTo>
                  <a:cubicBezTo>
                    <a:pt x="344" y="56"/>
                    <a:pt x="170" y="5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35"/>
          <p:cNvGrpSpPr/>
          <p:nvPr/>
        </p:nvGrpSpPr>
        <p:grpSpPr>
          <a:xfrm>
            <a:off x="944463" y="2384700"/>
            <a:ext cx="401322" cy="287449"/>
            <a:chOff x="1000400" y="3430225"/>
            <a:chExt cx="424500" cy="304050"/>
          </a:xfrm>
        </p:grpSpPr>
        <p:sp>
          <p:nvSpPr>
            <p:cNvPr id="7013" name="Google Shape;7013;p35"/>
            <p:cNvSpPr/>
            <p:nvPr/>
          </p:nvSpPr>
          <p:spPr>
            <a:xfrm>
              <a:off x="1291550" y="3470375"/>
              <a:ext cx="63125" cy="43050"/>
            </a:xfrm>
            <a:custGeom>
              <a:avLst/>
              <a:gdLst/>
              <a:ahLst/>
              <a:cxnLst/>
              <a:rect l="l" t="t" r="r" b="b"/>
              <a:pathLst>
                <a:path w="2525" h="1722" extrusionOk="0">
                  <a:moveTo>
                    <a:pt x="1" y="1"/>
                  </a:moveTo>
                  <a:lnTo>
                    <a:pt x="1" y="1721"/>
                  </a:lnTo>
                  <a:lnTo>
                    <a:pt x="2525" y="1721"/>
                  </a:lnTo>
                  <a:lnTo>
                    <a:pt x="919" y="170"/>
                  </a:lnTo>
                  <a:cubicBezTo>
                    <a:pt x="804" y="56"/>
                    <a:pt x="689" y="1"/>
                    <a:pt x="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5"/>
            <p:cNvSpPr/>
            <p:nvPr/>
          </p:nvSpPr>
          <p:spPr>
            <a:xfrm>
              <a:off x="1000400" y="3470375"/>
              <a:ext cx="424500" cy="210775"/>
            </a:xfrm>
            <a:custGeom>
              <a:avLst/>
              <a:gdLst/>
              <a:ahLst/>
              <a:cxnLst/>
              <a:rect l="l" t="t" r="r" b="b"/>
              <a:pathLst>
                <a:path w="16980" h="8431" extrusionOk="0">
                  <a:moveTo>
                    <a:pt x="9522" y="1"/>
                  </a:moveTo>
                  <a:cubicBezTo>
                    <a:pt x="9293" y="1"/>
                    <a:pt x="9063" y="230"/>
                    <a:pt x="9063" y="515"/>
                  </a:cubicBezTo>
                  <a:lnTo>
                    <a:pt x="9063" y="4245"/>
                  </a:lnTo>
                  <a:lnTo>
                    <a:pt x="519" y="4245"/>
                  </a:lnTo>
                  <a:cubicBezTo>
                    <a:pt x="229" y="4245"/>
                    <a:pt x="0" y="4475"/>
                    <a:pt x="0" y="4759"/>
                  </a:cubicBezTo>
                  <a:lnTo>
                    <a:pt x="0" y="7972"/>
                  </a:lnTo>
                  <a:cubicBezTo>
                    <a:pt x="0" y="7972"/>
                    <a:pt x="0" y="8431"/>
                    <a:pt x="574" y="8431"/>
                  </a:cubicBezTo>
                  <a:cubicBezTo>
                    <a:pt x="574" y="6769"/>
                    <a:pt x="2010" y="5333"/>
                    <a:pt x="3671" y="5333"/>
                  </a:cubicBezTo>
                  <a:cubicBezTo>
                    <a:pt x="5392" y="5333"/>
                    <a:pt x="6769" y="6769"/>
                    <a:pt x="6769" y="8431"/>
                  </a:cubicBezTo>
                  <a:lnTo>
                    <a:pt x="9637" y="8431"/>
                  </a:lnTo>
                  <a:cubicBezTo>
                    <a:pt x="9637" y="6769"/>
                    <a:pt x="11014" y="5333"/>
                    <a:pt x="12735" y="5333"/>
                  </a:cubicBezTo>
                  <a:cubicBezTo>
                    <a:pt x="14455" y="5333"/>
                    <a:pt x="15832" y="6769"/>
                    <a:pt x="15832" y="8431"/>
                  </a:cubicBezTo>
                  <a:lnTo>
                    <a:pt x="16465" y="8431"/>
                  </a:lnTo>
                  <a:cubicBezTo>
                    <a:pt x="16750" y="8431"/>
                    <a:pt x="16979" y="8261"/>
                    <a:pt x="16979" y="7972"/>
                  </a:cubicBezTo>
                  <a:lnTo>
                    <a:pt x="16979" y="3672"/>
                  </a:lnTo>
                  <a:cubicBezTo>
                    <a:pt x="16979" y="3497"/>
                    <a:pt x="16810" y="3268"/>
                    <a:pt x="16635" y="3213"/>
                  </a:cubicBezTo>
                  <a:lnTo>
                    <a:pt x="15144" y="2754"/>
                  </a:lnTo>
                  <a:lnTo>
                    <a:pt x="11128" y="2754"/>
                  </a:lnTo>
                  <a:cubicBezTo>
                    <a:pt x="10899" y="2754"/>
                    <a:pt x="10670" y="2525"/>
                    <a:pt x="10670" y="2235"/>
                  </a:cubicBezTo>
                  <a:lnTo>
                    <a:pt x="106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5"/>
            <p:cNvSpPr/>
            <p:nvPr/>
          </p:nvSpPr>
          <p:spPr>
            <a:xfrm>
              <a:off x="1040550" y="3629500"/>
              <a:ext cx="104750" cy="104775"/>
            </a:xfrm>
            <a:custGeom>
              <a:avLst/>
              <a:gdLst/>
              <a:ahLst/>
              <a:cxnLst/>
              <a:rect l="l" t="t" r="r" b="b"/>
              <a:pathLst>
                <a:path w="4190" h="4191" extrusionOk="0">
                  <a:moveTo>
                    <a:pt x="2065" y="1"/>
                  </a:moveTo>
                  <a:cubicBezTo>
                    <a:pt x="918" y="1"/>
                    <a:pt x="0" y="918"/>
                    <a:pt x="0" y="2066"/>
                  </a:cubicBezTo>
                  <a:cubicBezTo>
                    <a:pt x="0" y="3213"/>
                    <a:pt x="918" y="4190"/>
                    <a:pt x="2065" y="4190"/>
                  </a:cubicBezTo>
                  <a:cubicBezTo>
                    <a:pt x="3212" y="4190"/>
                    <a:pt x="4190" y="3213"/>
                    <a:pt x="4190" y="2066"/>
                  </a:cubicBezTo>
                  <a:cubicBezTo>
                    <a:pt x="4190" y="918"/>
                    <a:pt x="3212" y="1"/>
                    <a:pt x="2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5"/>
            <p:cNvSpPr/>
            <p:nvPr/>
          </p:nvSpPr>
          <p:spPr>
            <a:xfrm>
              <a:off x="1267125" y="3629500"/>
              <a:ext cx="104775" cy="104775"/>
            </a:xfrm>
            <a:custGeom>
              <a:avLst/>
              <a:gdLst/>
              <a:ahLst/>
              <a:cxnLst/>
              <a:rect l="l" t="t" r="r" b="b"/>
              <a:pathLst>
                <a:path w="4191" h="4191" extrusionOk="0">
                  <a:moveTo>
                    <a:pt x="2066" y="1"/>
                  </a:moveTo>
                  <a:cubicBezTo>
                    <a:pt x="918" y="1"/>
                    <a:pt x="1" y="918"/>
                    <a:pt x="1" y="2066"/>
                  </a:cubicBezTo>
                  <a:cubicBezTo>
                    <a:pt x="1" y="3213"/>
                    <a:pt x="918" y="4190"/>
                    <a:pt x="2066" y="4190"/>
                  </a:cubicBezTo>
                  <a:cubicBezTo>
                    <a:pt x="3213" y="4190"/>
                    <a:pt x="4190" y="3213"/>
                    <a:pt x="4190" y="2066"/>
                  </a:cubicBezTo>
                  <a:cubicBezTo>
                    <a:pt x="4190" y="918"/>
                    <a:pt x="3213" y="1"/>
                    <a:pt x="2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5"/>
            <p:cNvSpPr/>
            <p:nvPr/>
          </p:nvSpPr>
          <p:spPr>
            <a:xfrm>
              <a:off x="1070725" y="3430225"/>
              <a:ext cx="130450" cy="55900"/>
            </a:xfrm>
            <a:custGeom>
              <a:avLst/>
              <a:gdLst/>
              <a:ahLst/>
              <a:cxnLst/>
              <a:rect l="l" t="t" r="r" b="b"/>
              <a:pathLst>
                <a:path w="5218" h="2236" extrusionOk="0">
                  <a:moveTo>
                    <a:pt x="514" y="0"/>
                  </a:moveTo>
                  <a:cubicBezTo>
                    <a:pt x="230" y="0"/>
                    <a:pt x="0" y="230"/>
                    <a:pt x="0" y="514"/>
                  </a:cubicBezTo>
                  <a:lnTo>
                    <a:pt x="0" y="2235"/>
                  </a:lnTo>
                  <a:lnTo>
                    <a:pt x="5218" y="2235"/>
                  </a:lnTo>
                  <a:lnTo>
                    <a:pt x="5218" y="2121"/>
                  </a:lnTo>
                  <a:lnTo>
                    <a:pt x="5218" y="514"/>
                  </a:lnTo>
                  <a:cubicBezTo>
                    <a:pt x="5218" y="230"/>
                    <a:pt x="5048" y="0"/>
                    <a:pt x="4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5"/>
            <p:cNvSpPr/>
            <p:nvPr/>
          </p:nvSpPr>
          <p:spPr>
            <a:xfrm>
              <a:off x="1017600" y="3510525"/>
              <a:ext cx="119100" cy="41550"/>
            </a:xfrm>
            <a:custGeom>
              <a:avLst/>
              <a:gdLst/>
              <a:ahLst/>
              <a:cxnLst/>
              <a:rect l="l" t="t" r="r" b="b"/>
              <a:pathLst>
                <a:path w="4764" h="1662" extrusionOk="0">
                  <a:moveTo>
                    <a:pt x="459" y="1"/>
                  </a:moveTo>
                  <a:cubicBezTo>
                    <a:pt x="230" y="1"/>
                    <a:pt x="0" y="230"/>
                    <a:pt x="0" y="515"/>
                  </a:cubicBezTo>
                  <a:lnTo>
                    <a:pt x="0" y="1662"/>
                  </a:lnTo>
                  <a:lnTo>
                    <a:pt x="4764" y="1662"/>
                  </a:lnTo>
                  <a:lnTo>
                    <a:pt x="47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5"/>
            <p:cNvSpPr/>
            <p:nvPr/>
          </p:nvSpPr>
          <p:spPr>
            <a:xfrm>
              <a:off x="1161000" y="3510525"/>
              <a:ext cx="40175" cy="41550"/>
            </a:xfrm>
            <a:custGeom>
              <a:avLst/>
              <a:gdLst/>
              <a:ahLst/>
              <a:cxnLst/>
              <a:rect l="l" t="t" r="r" b="b"/>
              <a:pathLst>
                <a:path w="1607" h="1662" extrusionOk="0">
                  <a:moveTo>
                    <a:pt x="1" y="1"/>
                  </a:moveTo>
                  <a:lnTo>
                    <a:pt x="1" y="1662"/>
                  </a:lnTo>
                  <a:lnTo>
                    <a:pt x="1607" y="1662"/>
                  </a:lnTo>
                  <a:lnTo>
                    <a:pt x="1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35"/>
          <p:cNvGrpSpPr/>
          <p:nvPr/>
        </p:nvGrpSpPr>
        <p:grpSpPr>
          <a:xfrm>
            <a:off x="969516" y="3556850"/>
            <a:ext cx="351216" cy="401322"/>
            <a:chOff x="6249100" y="3370000"/>
            <a:chExt cx="371500" cy="424500"/>
          </a:xfrm>
        </p:grpSpPr>
        <p:sp>
          <p:nvSpPr>
            <p:cNvPr id="7021" name="Google Shape;7021;p35"/>
            <p:cNvSpPr/>
            <p:nvPr/>
          </p:nvSpPr>
          <p:spPr>
            <a:xfrm>
              <a:off x="6381025" y="3540600"/>
              <a:ext cx="41675" cy="43025"/>
            </a:xfrm>
            <a:custGeom>
              <a:avLst/>
              <a:gdLst/>
              <a:ahLst/>
              <a:cxnLst/>
              <a:rect l="l" t="t" r="r" b="b"/>
              <a:pathLst>
                <a:path w="1667" h="1721" extrusionOk="0">
                  <a:moveTo>
                    <a:pt x="1" y="0"/>
                  </a:moveTo>
                  <a:lnTo>
                    <a:pt x="1" y="344"/>
                  </a:lnTo>
                  <a:cubicBezTo>
                    <a:pt x="1" y="1092"/>
                    <a:pt x="574" y="1721"/>
                    <a:pt x="1377" y="1721"/>
                  </a:cubicBezTo>
                  <a:lnTo>
                    <a:pt x="1667" y="1721"/>
                  </a:lnTo>
                  <a:lnTo>
                    <a:pt x="1667" y="1377"/>
                  </a:lnTo>
                  <a:cubicBezTo>
                    <a:pt x="1667" y="633"/>
                    <a:pt x="1033"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5"/>
            <p:cNvSpPr/>
            <p:nvPr/>
          </p:nvSpPr>
          <p:spPr>
            <a:xfrm>
              <a:off x="6249100" y="3370000"/>
              <a:ext cx="371500" cy="424500"/>
            </a:xfrm>
            <a:custGeom>
              <a:avLst/>
              <a:gdLst/>
              <a:ahLst/>
              <a:cxnLst/>
              <a:rect l="l" t="t" r="r" b="b"/>
              <a:pathLst>
                <a:path w="14860" h="16980" extrusionOk="0">
                  <a:moveTo>
                    <a:pt x="7458" y="0"/>
                  </a:moveTo>
                  <a:cubicBezTo>
                    <a:pt x="7288" y="0"/>
                    <a:pt x="7173" y="55"/>
                    <a:pt x="7058" y="115"/>
                  </a:cubicBezTo>
                  <a:lnTo>
                    <a:pt x="748" y="6425"/>
                  </a:lnTo>
                  <a:cubicBezTo>
                    <a:pt x="289" y="6939"/>
                    <a:pt x="0" y="7627"/>
                    <a:pt x="0" y="8316"/>
                  </a:cubicBezTo>
                  <a:lnTo>
                    <a:pt x="0" y="15428"/>
                  </a:lnTo>
                  <a:cubicBezTo>
                    <a:pt x="0" y="16291"/>
                    <a:pt x="689" y="16980"/>
                    <a:pt x="1551" y="16980"/>
                  </a:cubicBezTo>
                  <a:lnTo>
                    <a:pt x="6944" y="16980"/>
                  </a:lnTo>
                  <a:lnTo>
                    <a:pt x="6944" y="14855"/>
                  </a:lnTo>
                  <a:lnTo>
                    <a:pt x="5048" y="14855"/>
                  </a:lnTo>
                  <a:cubicBezTo>
                    <a:pt x="3731" y="14855"/>
                    <a:pt x="2639" y="13822"/>
                    <a:pt x="2639" y="12505"/>
                  </a:cubicBezTo>
                  <a:lnTo>
                    <a:pt x="2639" y="11702"/>
                  </a:lnTo>
                  <a:cubicBezTo>
                    <a:pt x="2639" y="11413"/>
                    <a:pt x="2868" y="11184"/>
                    <a:pt x="3158" y="11184"/>
                  </a:cubicBezTo>
                  <a:lnTo>
                    <a:pt x="3961" y="11184"/>
                  </a:lnTo>
                  <a:cubicBezTo>
                    <a:pt x="5278" y="11184"/>
                    <a:pt x="6310" y="12276"/>
                    <a:pt x="6310" y="13538"/>
                  </a:cubicBezTo>
                  <a:lnTo>
                    <a:pt x="6310" y="13882"/>
                  </a:lnTo>
                  <a:lnTo>
                    <a:pt x="6944" y="13882"/>
                  </a:lnTo>
                  <a:lnTo>
                    <a:pt x="6944" y="9522"/>
                  </a:lnTo>
                  <a:lnTo>
                    <a:pt x="6654" y="9522"/>
                  </a:lnTo>
                  <a:cubicBezTo>
                    <a:pt x="5337" y="9522"/>
                    <a:pt x="4245" y="8430"/>
                    <a:pt x="4245" y="7168"/>
                  </a:cubicBezTo>
                  <a:lnTo>
                    <a:pt x="4245" y="6365"/>
                  </a:lnTo>
                  <a:cubicBezTo>
                    <a:pt x="4245" y="6081"/>
                    <a:pt x="4475" y="5851"/>
                    <a:pt x="4764" y="5851"/>
                  </a:cubicBezTo>
                  <a:lnTo>
                    <a:pt x="5567" y="5851"/>
                  </a:lnTo>
                  <a:cubicBezTo>
                    <a:pt x="6884" y="5851"/>
                    <a:pt x="7916" y="6939"/>
                    <a:pt x="7916" y="8201"/>
                  </a:cubicBezTo>
                  <a:lnTo>
                    <a:pt x="7916" y="11702"/>
                  </a:lnTo>
                  <a:lnTo>
                    <a:pt x="8550" y="11702"/>
                  </a:lnTo>
                  <a:lnTo>
                    <a:pt x="8550" y="11413"/>
                  </a:lnTo>
                  <a:cubicBezTo>
                    <a:pt x="8550" y="10096"/>
                    <a:pt x="9582" y="9064"/>
                    <a:pt x="10899" y="9064"/>
                  </a:cubicBezTo>
                  <a:lnTo>
                    <a:pt x="11702" y="9064"/>
                  </a:lnTo>
                  <a:cubicBezTo>
                    <a:pt x="11991" y="9064"/>
                    <a:pt x="12221" y="9293"/>
                    <a:pt x="12221" y="9578"/>
                  </a:cubicBezTo>
                  <a:lnTo>
                    <a:pt x="12221" y="10381"/>
                  </a:lnTo>
                  <a:cubicBezTo>
                    <a:pt x="12221" y="11643"/>
                    <a:pt x="11129" y="12735"/>
                    <a:pt x="9812" y="12735"/>
                  </a:cubicBezTo>
                  <a:lnTo>
                    <a:pt x="7916" y="12735"/>
                  </a:lnTo>
                  <a:lnTo>
                    <a:pt x="7916" y="16980"/>
                  </a:lnTo>
                  <a:lnTo>
                    <a:pt x="13309" y="16980"/>
                  </a:lnTo>
                  <a:cubicBezTo>
                    <a:pt x="14171" y="16980"/>
                    <a:pt x="14860" y="16291"/>
                    <a:pt x="14860" y="15428"/>
                  </a:cubicBezTo>
                  <a:lnTo>
                    <a:pt x="14860" y="8316"/>
                  </a:lnTo>
                  <a:cubicBezTo>
                    <a:pt x="14860" y="7627"/>
                    <a:pt x="14571" y="6939"/>
                    <a:pt x="14112" y="6480"/>
                  </a:cubicBezTo>
                  <a:lnTo>
                    <a:pt x="7802" y="115"/>
                  </a:lnTo>
                  <a:cubicBezTo>
                    <a:pt x="7687" y="55"/>
                    <a:pt x="7572" y="0"/>
                    <a:pt x="7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5"/>
            <p:cNvSpPr/>
            <p:nvPr/>
          </p:nvSpPr>
          <p:spPr>
            <a:xfrm>
              <a:off x="6487150" y="3620900"/>
              <a:ext cx="41675" cy="41675"/>
            </a:xfrm>
            <a:custGeom>
              <a:avLst/>
              <a:gdLst/>
              <a:ahLst/>
              <a:cxnLst/>
              <a:rect l="l" t="t" r="r" b="b"/>
              <a:pathLst>
                <a:path w="1667" h="1667" extrusionOk="0">
                  <a:moveTo>
                    <a:pt x="1377" y="0"/>
                  </a:moveTo>
                  <a:cubicBezTo>
                    <a:pt x="634" y="0"/>
                    <a:pt x="1" y="634"/>
                    <a:pt x="1" y="1377"/>
                  </a:cubicBezTo>
                  <a:lnTo>
                    <a:pt x="1" y="1666"/>
                  </a:lnTo>
                  <a:lnTo>
                    <a:pt x="290" y="1666"/>
                  </a:lnTo>
                  <a:cubicBezTo>
                    <a:pt x="1093" y="1666"/>
                    <a:pt x="1666" y="1093"/>
                    <a:pt x="1666" y="345"/>
                  </a:cubicBezTo>
                  <a:lnTo>
                    <a:pt x="16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5"/>
            <p:cNvSpPr/>
            <p:nvPr/>
          </p:nvSpPr>
          <p:spPr>
            <a:xfrm>
              <a:off x="6340875" y="3675400"/>
              <a:ext cx="41675" cy="41650"/>
            </a:xfrm>
            <a:custGeom>
              <a:avLst/>
              <a:gdLst/>
              <a:ahLst/>
              <a:cxnLst/>
              <a:rect l="l" t="t" r="r" b="b"/>
              <a:pathLst>
                <a:path w="1667" h="1666" extrusionOk="0">
                  <a:moveTo>
                    <a:pt x="1" y="0"/>
                  </a:moveTo>
                  <a:lnTo>
                    <a:pt x="1" y="289"/>
                  </a:lnTo>
                  <a:cubicBezTo>
                    <a:pt x="1" y="1033"/>
                    <a:pt x="634" y="1666"/>
                    <a:pt x="1377" y="1666"/>
                  </a:cubicBezTo>
                  <a:lnTo>
                    <a:pt x="1666" y="1666"/>
                  </a:lnTo>
                  <a:lnTo>
                    <a:pt x="1666" y="1322"/>
                  </a:lnTo>
                  <a:cubicBezTo>
                    <a:pt x="1666" y="574"/>
                    <a:pt x="1033"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5" name="Google Shape;7025;p35"/>
          <p:cNvSpPr txBox="1">
            <a:spLocks noGrp="1"/>
          </p:cNvSpPr>
          <p:nvPr>
            <p:ph type="subTitle" idx="6"/>
          </p:nvPr>
        </p:nvSpPr>
        <p:spPr>
          <a:xfrm>
            <a:off x="1421975" y="2384700"/>
            <a:ext cx="5717400" cy="37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 market</a:t>
            </a:r>
            <a:endParaRPr/>
          </a:p>
        </p:txBody>
      </p:sp>
      <p:grpSp>
        <p:nvGrpSpPr>
          <p:cNvPr id="7026" name="Google Shape;7026;p35"/>
          <p:cNvGrpSpPr/>
          <p:nvPr/>
        </p:nvGrpSpPr>
        <p:grpSpPr>
          <a:xfrm>
            <a:off x="7139382" y="2137517"/>
            <a:ext cx="2733301" cy="1669318"/>
            <a:chOff x="4402725" y="4214175"/>
            <a:chExt cx="1841475" cy="1124650"/>
          </a:xfrm>
        </p:grpSpPr>
        <p:sp>
          <p:nvSpPr>
            <p:cNvPr id="7027" name="Google Shape;7027;p35"/>
            <p:cNvSpPr/>
            <p:nvPr/>
          </p:nvSpPr>
          <p:spPr>
            <a:xfrm>
              <a:off x="6093100" y="4892025"/>
              <a:ext cx="151100" cy="322025"/>
            </a:xfrm>
            <a:custGeom>
              <a:avLst/>
              <a:gdLst/>
              <a:ahLst/>
              <a:cxnLst/>
              <a:rect l="l" t="t" r="r" b="b"/>
              <a:pathLst>
                <a:path w="6044" h="12881" extrusionOk="0">
                  <a:moveTo>
                    <a:pt x="5510" y="0"/>
                  </a:moveTo>
                  <a:lnTo>
                    <a:pt x="1956" y="10485"/>
                  </a:lnTo>
                  <a:cubicBezTo>
                    <a:pt x="1870" y="10663"/>
                    <a:pt x="1778" y="10748"/>
                    <a:pt x="1600" y="10748"/>
                  </a:cubicBezTo>
                  <a:lnTo>
                    <a:pt x="1515" y="10748"/>
                  </a:lnTo>
                  <a:lnTo>
                    <a:pt x="1" y="10307"/>
                  </a:lnTo>
                  <a:lnTo>
                    <a:pt x="1" y="10307"/>
                  </a:lnTo>
                  <a:cubicBezTo>
                    <a:pt x="93" y="10570"/>
                    <a:pt x="271" y="10840"/>
                    <a:pt x="449" y="11196"/>
                  </a:cubicBezTo>
                  <a:cubicBezTo>
                    <a:pt x="889" y="11992"/>
                    <a:pt x="1337" y="12525"/>
                    <a:pt x="1778" y="12881"/>
                  </a:cubicBezTo>
                  <a:lnTo>
                    <a:pt x="2489" y="12440"/>
                  </a:lnTo>
                  <a:lnTo>
                    <a:pt x="6043" y="2218"/>
                  </a:lnTo>
                  <a:lnTo>
                    <a:pt x="55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5"/>
            <p:cNvSpPr/>
            <p:nvPr/>
          </p:nvSpPr>
          <p:spPr>
            <a:xfrm>
              <a:off x="6028775" y="4825375"/>
              <a:ext cx="206525" cy="326475"/>
            </a:xfrm>
            <a:custGeom>
              <a:avLst/>
              <a:gdLst/>
              <a:ahLst/>
              <a:cxnLst/>
              <a:rect l="l" t="t" r="r" b="b"/>
              <a:pathLst>
                <a:path w="8261" h="13059" extrusionOk="0">
                  <a:moveTo>
                    <a:pt x="5510" y="0"/>
                  </a:moveTo>
                  <a:lnTo>
                    <a:pt x="4088" y="2929"/>
                  </a:lnTo>
                  <a:lnTo>
                    <a:pt x="441" y="3377"/>
                  </a:lnTo>
                  <a:lnTo>
                    <a:pt x="1152" y="4621"/>
                  </a:lnTo>
                  <a:cubicBezTo>
                    <a:pt x="1422" y="5062"/>
                    <a:pt x="1422" y="5595"/>
                    <a:pt x="1245" y="6043"/>
                  </a:cubicBezTo>
                  <a:cubicBezTo>
                    <a:pt x="1067" y="6483"/>
                    <a:pt x="619" y="6839"/>
                    <a:pt x="178" y="6931"/>
                  </a:cubicBezTo>
                  <a:lnTo>
                    <a:pt x="1" y="7016"/>
                  </a:lnTo>
                  <a:lnTo>
                    <a:pt x="1" y="7372"/>
                  </a:lnTo>
                  <a:cubicBezTo>
                    <a:pt x="86" y="7464"/>
                    <a:pt x="178" y="7464"/>
                    <a:pt x="178" y="7550"/>
                  </a:cubicBezTo>
                  <a:cubicBezTo>
                    <a:pt x="1685" y="7194"/>
                    <a:pt x="2929" y="7194"/>
                    <a:pt x="3285" y="7194"/>
                  </a:cubicBezTo>
                  <a:lnTo>
                    <a:pt x="1685" y="12263"/>
                  </a:lnTo>
                  <a:lnTo>
                    <a:pt x="2396" y="12526"/>
                  </a:lnTo>
                  <a:lnTo>
                    <a:pt x="4173" y="13059"/>
                  </a:lnTo>
                  <a:lnTo>
                    <a:pt x="7905" y="1955"/>
                  </a:lnTo>
                  <a:lnTo>
                    <a:pt x="8261" y="889"/>
                  </a:lnTo>
                  <a:lnTo>
                    <a:pt x="55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5"/>
            <p:cNvSpPr/>
            <p:nvPr/>
          </p:nvSpPr>
          <p:spPr>
            <a:xfrm>
              <a:off x="4493725" y="5003075"/>
              <a:ext cx="31125" cy="22250"/>
            </a:xfrm>
            <a:custGeom>
              <a:avLst/>
              <a:gdLst/>
              <a:ahLst/>
              <a:cxnLst/>
              <a:rect l="l" t="t" r="r" b="b"/>
              <a:pathLst>
                <a:path w="1245" h="890" extrusionOk="0">
                  <a:moveTo>
                    <a:pt x="1244" y="1"/>
                  </a:moveTo>
                  <a:lnTo>
                    <a:pt x="0" y="179"/>
                  </a:lnTo>
                  <a:lnTo>
                    <a:pt x="270" y="889"/>
                  </a:lnTo>
                  <a:lnTo>
                    <a:pt x="12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5"/>
            <p:cNvSpPr/>
            <p:nvPr/>
          </p:nvSpPr>
          <p:spPr>
            <a:xfrm>
              <a:off x="4402725" y="4974125"/>
              <a:ext cx="322050" cy="337675"/>
            </a:xfrm>
            <a:custGeom>
              <a:avLst/>
              <a:gdLst/>
              <a:ahLst/>
              <a:cxnLst/>
              <a:rect l="l" t="t" r="r" b="b"/>
              <a:pathLst>
                <a:path w="12882" h="13507" extrusionOk="0">
                  <a:moveTo>
                    <a:pt x="12796" y="0"/>
                  </a:moveTo>
                  <a:lnTo>
                    <a:pt x="6043" y="981"/>
                  </a:lnTo>
                  <a:lnTo>
                    <a:pt x="5417" y="1066"/>
                  </a:lnTo>
                  <a:lnTo>
                    <a:pt x="3996" y="2310"/>
                  </a:lnTo>
                  <a:lnTo>
                    <a:pt x="86" y="5602"/>
                  </a:lnTo>
                  <a:cubicBezTo>
                    <a:pt x="1" y="6490"/>
                    <a:pt x="1" y="7734"/>
                    <a:pt x="356" y="9156"/>
                  </a:cubicBezTo>
                  <a:cubicBezTo>
                    <a:pt x="619" y="9952"/>
                    <a:pt x="1067" y="10663"/>
                    <a:pt x="1508" y="11374"/>
                  </a:cubicBezTo>
                  <a:cubicBezTo>
                    <a:pt x="1508" y="11466"/>
                    <a:pt x="1600" y="11644"/>
                    <a:pt x="1778" y="11822"/>
                  </a:cubicBezTo>
                  <a:cubicBezTo>
                    <a:pt x="2218" y="12355"/>
                    <a:pt x="3107" y="13243"/>
                    <a:pt x="3555" y="13421"/>
                  </a:cubicBezTo>
                  <a:cubicBezTo>
                    <a:pt x="3640" y="13506"/>
                    <a:pt x="3733" y="13506"/>
                    <a:pt x="3733" y="13506"/>
                  </a:cubicBezTo>
                  <a:cubicBezTo>
                    <a:pt x="3910" y="13421"/>
                    <a:pt x="3996" y="13243"/>
                    <a:pt x="3910" y="13066"/>
                  </a:cubicBezTo>
                  <a:cubicBezTo>
                    <a:pt x="3861" y="12971"/>
                    <a:pt x="3788" y="12901"/>
                    <a:pt x="3704" y="12843"/>
                  </a:cubicBezTo>
                  <a:lnTo>
                    <a:pt x="3704" y="12843"/>
                  </a:lnTo>
                  <a:cubicBezTo>
                    <a:pt x="3820" y="12893"/>
                    <a:pt x="3935" y="12921"/>
                    <a:pt x="4051" y="12921"/>
                  </a:cubicBezTo>
                  <a:cubicBezTo>
                    <a:pt x="4122" y="12921"/>
                    <a:pt x="4194" y="12911"/>
                    <a:pt x="4266" y="12888"/>
                  </a:cubicBezTo>
                  <a:cubicBezTo>
                    <a:pt x="4529" y="12795"/>
                    <a:pt x="4621" y="12532"/>
                    <a:pt x="4443" y="12355"/>
                  </a:cubicBezTo>
                  <a:cubicBezTo>
                    <a:pt x="4351" y="12177"/>
                    <a:pt x="4351" y="12085"/>
                    <a:pt x="4266" y="11999"/>
                  </a:cubicBezTo>
                  <a:lnTo>
                    <a:pt x="4266" y="11999"/>
                  </a:lnTo>
                  <a:cubicBezTo>
                    <a:pt x="4397" y="12131"/>
                    <a:pt x="4575" y="12197"/>
                    <a:pt x="4753" y="12197"/>
                  </a:cubicBezTo>
                  <a:cubicBezTo>
                    <a:pt x="4930" y="12197"/>
                    <a:pt x="5108" y="12131"/>
                    <a:pt x="5240" y="11999"/>
                  </a:cubicBezTo>
                  <a:cubicBezTo>
                    <a:pt x="5417" y="11822"/>
                    <a:pt x="5417" y="11551"/>
                    <a:pt x="5240" y="11288"/>
                  </a:cubicBezTo>
                  <a:lnTo>
                    <a:pt x="5240" y="11288"/>
                  </a:lnTo>
                  <a:cubicBezTo>
                    <a:pt x="5375" y="11377"/>
                    <a:pt x="5508" y="11422"/>
                    <a:pt x="5630" y="11422"/>
                  </a:cubicBezTo>
                  <a:cubicBezTo>
                    <a:pt x="5751" y="11422"/>
                    <a:pt x="5862" y="11377"/>
                    <a:pt x="5950" y="11288"/>
                  </a:cubicBezTo>
                  <a:cubicBezTo>
                    <a:pt x="6128" y="11111"/>
                    <a:pt x="6128" y="10755"/>
                    <a:pt x="5950" y="10578"/>
                  </a:cubicBezTo>
                  <a:lnTo>
                    <a:pt x="5950" y="10578"/>
                  </a:lnTo>
                  <a:cubicBezTo>
                    <a:pt x="6051" y="10635"/>
                    <a:pt x="6155" y="10660"/>
                    <a:pt x="6258" y="10660"/>
                  </a:cubicBezTo>
                  <a:cubicBezTo>
                    <a:pt x="6795" y="10660"/>
                    <a:pt x="7273" y="9973"/>
                    <a:pt x="6754" y="9597"/>
                  </a:cubicBezTo>
                  <a:lnTo>
                    <a:pt x="6754" y="9597"/>
                  </a:lnTo>
                  <a:cubicBezTo>
                    <a:pt x="6885" y="9685"/>
                    <a:pt x="7040" y="9730"/>
                    <a:pt x="7184" y="9730"/>
                  </a:cubicBezTo>
                  <a:cubicBezTo>
                    <a:pt x="7328" y="9730"/>
                    <a:pt x="7461" y="9685"/>
                    <a:pt x="7550" y="9597"/>
                  </a:cubicBezTo>
                  <a:cubicBezTo>
                    <a:pt x="7959" y="9434"/>
                    <a:pt x="7994" y="8975"/>
                    <a:pt x="7791" y="8696"/>
                  </a:cubicBezTo>
                  <a:lnTo>
                    <a:pt x="7791" y="8696"/>
                  </a:lnTo>
                  <a:cubicBezTo>
                    <a:pt x="7882" y="8779"/>
                    <a:pt x="8007" y="8820"/>
                    <a:pt x="8140" y="8820"/>
                  </a:cubicBezTo>
                  <a:cubicBezTo>
                    <a:pt x="8307" y="8820"/>
                    <a:pt x="8485" y="8754"/>
                    <a:pt x="8616" y="8623"/>
                  </a:cubicBezTo>
                  <a:cubicBezTo>
                    <a:pt x="8781" y="8372"/>
                    <a:pt x="8719" y="7974"/>
                    <a:pt x="8425" y="7844"/>
                  </a:cubicBezTo>
                  <a:lnTo>
                    <a:pt x="8425" y="7844"/>
                  </a:lnTo>
                  <a:cubicBezTo>
                    <a:pt x="8589" y="7900"/>
                    <a:pt x="8754" y="7947"/>
                    <a:pt x="8919" y="7947"/>
                  </a:cubicBezTo>
                  <a:cubicBezTo>
                    <a:pt x="8996" y="7947"/>
                    <a:pt x="9073" y="7937"/>
                    <a:pt x="9149" y="7912"/>
                  </a:cubicBezTo>
                  <a:cubicBezTo>
                    <a:pt x="9327" y="7734"/>
                    <a:pt x="9597" y="7556"/>
                    <a:pt x="9597" y="7286"/>
                  </a:cubicBezTo>
                  <a:cubicBezTo>
                    <a:pt x="9597" y="7286"/>
                    <a:pt x="9427" y="6898"/>
                    <a:pt x="9357" y="6779"/>
                  </a:cubicBezTo>
                  <a:lnTo>
                    <a:pt x="9357" y="6779"/>
                  </a:lnTo>
                  <a:cubicBezTo>
                    <a:pt x="9452" y="6851"/>
                    <a:pt x="9612" y="6887"/>
                    <a:pt x="9771" y="6887"/>
                  </a:cubicBezTo>
                  <a:cubicBezTo>
                    <a:pt x="9949" y="6887"/>
                    <a:pt x="10127" y="6842"/>
                    <a:pt x="10215" y="6753"/>
                  </a:cubicBezTo>
                  <a:cubicBezTo>
                    <a:pt x="10454" y="6521"/>
                    <a:pt x="10410" y="6145"/>
                    <a:pt x="10216" y="5938"/>
                  </a:cubicBezTo>
                  <a:lnTo>
                    <a:pt x="10216" y="5938"/>
                  </a:lnTo>
                  <a:cubicBezTo>
                    <a:pt x="10312" y="6006"/>
                    <a:pt x="10418" y="6034"/>
                    <a:pt x="10525" y="6034"/>
                  </a:cubicBezTo>
                  <a:cubicBezTo>
                    <a:pt x="10696" y="6034"/>
                    <a:pt x="10870" y="5962"/>
                    <a:pt x="11019" y="5865"/>
                  </a:cubicBezTo>
                  <a:cubicBezTo>
                    <a:pt x="11282" y="5779"/>
                    <a:pt x="11282" y="5509"/>
                    <a:pt x="11104" y="5332"/>
                  </a:cubicBezTo>
                  <a:lnTo>
                    <a:pt x="10841" y="4976"/>
                  </a:lnTo>
                  <a:lnTo>
                    <a:pt x="10841" y="4976"/>
                  </a:lnTo>
                  <a:cubicBezTo>
                    <a:pt x="10978" y="5045"/>
                    <a:pt x="11128" y="5074"/>
                    <a:pt x="11276" y="5074"/>
                  </a:cubicBezTo>
                  <a:cubicBezTo>
                    <a:pt x="11511" y="5074"/>
                    <a:pt x="11741" y="5000"/>
                    <a:pt x="11907" y="4891"/>
                  </a:cubicBezTo>
                  <a:cubicBezTo>
                    <a:pt x="12085" y="4713"/>
                    <a:pt x="12170" y="4443"/>
                    <a:pt x="11993" y="4265"/>
                  </a:cubicBezTo>
                  <a:cubicBezTo>
                    <a:pt x="11993" y="4180"/>
                    <a:pt x="11907" y="4002"/>
                    <a:pt x="11815" y="3910"/>
                  </a:cubicBezTo>
                  <a:lnTo>
                    <a:pt x="11815" y="3910"/>
                  </a:lnTo>
                  <a:cubicBezTo>
                    <a:pt x="11907" y="4002"/>
                    <a:pt x="12085" y="4002"/>
                    <a:pt x="12263" y="4002"/>
                  </a:cubicBezTo>
                  <a:cubicBezTo>
                    <a:pt x="12348" y="3647"/>
                    <a:pt x="12348" y="3377"/>
                    <a:pt x="12440" y="3021"/>
                  </a:cubicBezTo>
                  <a:lnTo>
                    <a:pt x="12440" y="3021"/>
                  </a:lnTo>
                  <a:cubicBezTo>
                    <a:pt x="12263" y="3199"/>
                    <a:pt x="12440" y="3377"/>
                    <a:pt x="12263" y="3554"/>
                  </a:cubicBezTo>
                  <a:cubicBezTo>
                    <a:pt x="12085" y="3647"/>
                    <a:pt x="11993" y="3647"/>
                    <a:pt x="11907" y="3732"/>
                  </a:cubicBezTo>
                  <a:cubicBezTo>
                    <a:pt x="11552" y="3825"/>
                    <a:pt x="11374" y="4002"/>
                    <a:pt x="11637" y="4265"/>
                  </a:cubicBezTo>
                  <a:cubicBezTo>
                    <a:pt x="11730" y="4443"/>
                    <a:pt x="11730" y="4621"/>
                    <a:pt x="11459" y="4713"/>
                  </a:cubicBezTo>
                  <a:lnTo>
                    <a:pt x="10841" y="4713"/>
                  </a:lnTo>
                  <a:cubicBezTo>
                    <a:pt x="10749" y="4713"/>
                    <a:pt x="10663" y="4713"/>
                    <a:pt x="10571" y="4798"/>
                  </a:cubicBezTo>
                  <a:cubicBezTo>
                    <a:pt x="10308" y="5154"/>
                    <a:pt x="11019" y="5332"/>
                    <a:pt x="10841" y="5602"/>
                  </a:cubicBezTo>
                  <a:cubicBezTo>
                    <a:pt x="10789" y="5678"/>
                    <a:pt x="10714" y="5703"/>
                    <a:pt x="10627" y="5703"/>
                  </a:cubicBezTo>
                  <a:cubicBezTo>
                    <a:pt x="10482" y="5703"/>
                    <a:pt x="10304" y="5635"/>
                    <a:pt x="10146" y="5635"/>
                  </a:cubicBezTo>
                  <a:cubicBezTo>
                    <a:pt x="10076" y="5635"/>
                    <a:pt x="10010" y="5648"/>
                    <a:pt x="9952" y="5687"/>
                  </a:cubicBezTo>
                  <a:cubicBezTo>
                    <a:pt x="9597" y="5957"/>
                    <a:pt x="10308" y="6398"/>
                    <a:pt x="9860" y="6576"/>
                  </a:cubicBezTo>
                  <a:cubicBezTo>
                    <a:pt x="9834" y="6589"/>
                    <a:pt x="9808" y="6595"/>
                    <a:pt x="9782" y="6595"/>
                  </a:cubicBezTo>
                  <a:cubicBezTo>
                    <a:pt x="9630" y="6595"/>
                    <a:pt x="9479" y="6398"/>
                    <a:pt x="9327" y="6398"/>
                  </a:cubicBezTo>
                  <a:cubicBezTo>
                    <a:pt x="9149" y="6398"/>
                    <a:pt x="8971" y="6490"/>
                    <a:pt x="8971" y="6753"/>
                  </a:cubicBezTo>
                  <a:cubicBezTo>
                    <a:pt x="8971" y="7023"/>
                    <a:pt x="9327" y="7286"/>
                    <a:pt x="9064" y="7556"/>
                  </a:cubicBezTo>
                  <a:cubicBezTo>
                    <a:pt x="8974" y="7585"/>
                    <a:pt x="8894" y="7594"/>
                    <a:pt x="8821" y="7594"/>
                  </a:cubicBezTo>
                  <a:cubicBezTo>
                    <a:pt x="8675" y="7594"/>
                    <a:pt x="8557" y="7556"/>
                    <a:pt x="8438" y="7556"/>
                  </a:cubicBezTo>
                  <a:cubicBezTo>
                    <a:pt x="8353" y="7556"/>
                    <a:pt x="8175" y="7556"/>
                    <a:pt x="8175" y="7734"/>
                  </a:cubicBezTo>
                  <a:cubicBezTo>
                    <a:pt x="8083" y="7819"/>
                    <a:pt x="8083" y="7997"/>
                    <a:pt x="8175" y="8090"/>
                  </a:cubicBezTo>
                  <a:cubicBezTo>
                    <a:pt x="8261" y="8090"/>
                    <a:pt x="8353" y="8175"/>
                    <a:pt x="8353" y="8267"/>
                  </a:cubicBezTo>
                  <a:cubicBezTo>
                    <a:pt x="8353" y="8445"/>
                    <a:pt x="8175" y="8445"/>
                    <a:pt x="8083" y="8445"/>
                  </a:cubicBezTo>
                  <a:cubicBezTo>
                    <a:pt x="7891" y="8445"/>
                    <a:pt x="7790" y="8256"/>
                    <a:pt x="7647" y="8256"/>
                  </a:cubicBezTo>
                  <a:cubicBezTo>
                    <a:pt x="7594" y="8256"/>
                    <a:pt x="7536" y="8282"/>
                    <a:pt x="7464" y="8353"/>
                  </a:cubicBezTo>
                  <a:cubicBezTo>
                    <a:pt x="7109" y="8623"/>
                    <a:pt x="7727" y="8978"/>
                    <a:pt x="7464" y="9334"/>
                  </a:cubicBezTo>
                  <a:cubicBezTo>
                    <a:pt x="7389" y="9390"/>
                    <a:pt x="7313" y="9410"/>
                    <a:pt x="7238" y="9410"/>
                  </a:cubicBezTo>
                  <a:cubicBezTo>
                    <a:pt x="7056" y="9410"/>
                    <a:pt x="6878" y="9292"/>
                    <a:pt x="6718" y="9292"/>
                  </a:cubicBezTo>
                  <a:cubicBezTo>
                    <a:pt x="6635" y="9292"/>
                    <a:pt x="6556" y="9324"/>
                    <a:pt x="6484" y="9419"/>
                  </a:cubicBezTo>
                  <a:cubicBezTo>
                    <a:pt x="6306" y="9689"/>
                    <a:pt x="6576" y="9774"/>
                    <a:pt x="6576" y="9952"/>
                  </a:cubicBezTo>
                  <a:cubicBezTo>
                    <a:pt x="6661" y="10044"/>
                    <a:pt x="6576" y="10222"/>
                    <a:pt x="6484" y="10307"/>
                  </a:cubicBezTo>
                  <a:cubicBezTo>
                    <a:pt x="6424" y="10338"/>
                    <a:pt x="6365" y="10349"/>
                    <a:pt x="6306" y="10349"/>
                  </a:cubicBezTo>
                  <a:cubicBezTo>
                    <a:pt x="6187" y="10349"/>
                    <a:pt x="6069" y="10307"/>
                    <a:pt x="5950" y="10307"/>
                  </a:cubicBezTo>
                  <a:cubicBezTo>
                    <a:pt x="5773" y="10307"/>
                    <a:pt x="5595" y="10400"/>
                    <a:pt x="5595" y="10578"/>
                  </a:cubicBezTo>
                  <a:cubicBezTo>
                    <a:pt x="5595" y="10755"/>
                    <a:pt x="5865" y="10933"/>
                    <a:pt x="5687" y="11018"/>
                  </a:cubicBezTo>
                  <a:cubicBezTo>
                    <a:pt x="5628" y="11057"/>
                    <a:pt x="5574" y="11071"/>
                    <a:pt x="5523" y="11071"/>
                  </a:cubicBezTo>
                  <a:cubicBezTo>
                    <a:pt x="5409" y="11071"/>
                    <a:pt x="5313" y="11005"/>
                    <a:pt x="5223" y="11005"/>
                  </a:cubicBezTo>
                  <a:cubicBezTo>
                    <a:pt x="5168" y="11005"/>
                    <a:pt x="5115" y="11030"/>
                    <a:pt x="5062" y="11111"/>
                  </a:cubicBezTo>
                  <a:cubicBezTo>
                    <a:pt x="4799" y="11288"/>
                    <a:pt x="5240" y="11729"/>
                    <a:pt x="4884" y="11822"/>
                  </a:cubicBezTo>
                  <a:cubicBezTo>
                    <a:pt x="4856" y="11850"/>
                    <a:pt x="4826" y="11859"/>
                    <a:pt x="4797" y="11859"/>
                  </a:cubicBezTo>
                  <a:cubicBezTo>
                    <a:pt x="4738" y="11859"/>
                    <a:pt x="4678" y="11822"/>
                    <a:pt x="4621" y="11822"/>
                  </a:cubicBezTo>
                  <a:cubicBezTo>
                    <a:pt x="4435" y="11758"/>
                    <a:pt x="4336" y="11653"/>
                    <a:pt x="4235" y="11653"/>
                  </a:cubicBezTo>
                  <a:cubicBezTo>
                    <a:pt x="4189" y="11653"/>
                    <a:pt x="4143" y="11674"/>
                    <a:pt x="4088" y="11729"/>
                  </a:cubicBezTo>
                  <a:cubicBezTo>
                    <a:pt x="3733" y="11907"/>
                    <a:pt x="3996" y="12262"/>
                    <a:pt x="4088" y="12440"/>
                  </a:cubicBezTo>
                  <a:cubicBezTo>
                    <a:pt x="4173" y="12440"/>
                    <a:pt x="4173" y="12440"/>
                    <a:pt x="4173" y="12532"/>
                  </a:cubicBezTo>
                  <a:cubicBezTo>
                    <a:pt x="4173" y="12618"/>
                    <a:pt x="3996" y="12618"/>
                    <a:pt x="3910" y="12618"/>
                  </a:cubicBezTo>
                  <a:cubicBezTo>
                    <a:pt x="3845" y="12558"/>
                    <a:pt x="3738" y="12494"/>
                    <a:pt x="3618" y="12494"/>
                  </a:cubicBezTo>
                  <a:cubicBezTo>
                    <a:pt x="3567" y="12494"/>
                    <a:pt x="3515" y="12505"/>
                    <a:pt x="3462" y="12532"/>
                  </a:cubicBezTo>
                  <a:cubicBezTo>
                    <a:pt x="3377" y="12618"/>
                    <a:pt x="3285" y="12795"/>
                    <a:pt x="3285" y="12888"/>
                  </a:cubicBezTo>
                  <a:cubicBezTo>
                    <a:pt x="2844" y="12532"/>
                    <a:pt x="2396" y="12085"/>
                    <a:pt x="2041" y="11644"/>
                  </a:cubicBezTo>
                  <a:cubicBezTo>
                    <a:pt x="2041" y="11551"/>
                    <a:pt x="1955" y="11551"/>
                    <a:pt x="1955" y="11466"/>
                  </a:cubicBezTo>
                  <a:lnTo>
                    <a:pt x="3377" y="10044"/>
                  </a:lnTo>
                  <a:cubicBezTo>
                    <a:pt x="5332" y="8090"/>
                    <a:pt x="11552" y="1955"/>
                    <a:pt x="12881" y="626"/>
                  </a:cubicBezTo>
                  <a:lnTo>
                    <a:pt x="12796" y="178"/>
                  </a:lnTo>
                  <a:lnTo>
                    <a:pt x="12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5"/>
            <p:cNvSpPr/>
            <p:nvPr/>
          </p:nvSpPr>
          <p:spPr>
            <a:xfrm>
              <a:off x="4673725" y="4858600"/>
              <a:ext cx="35575" cy="26675"/>
            </a:xfrm>
            <a:custGeom>
              <a:avLst/>
              <a:gdLst/>
              <a:ahLst/>
              <a:cxnLst/>
              <a:rect l="l" t="t" r="r" b="b"/>
              <a:pathLst>
                <a:path w="1423" h="1067" extrusionOk="0">
                  <a:moveTo>
                    <a:pt x="1330" y="1"/>
                  </a:moveTo>
                  <a:lnTo>
                    <a:pt x="1" y="1067"/>
                  </a:lnTo>
                  <a:lnTo>
                    <a:pt x="1423" y="626"/>
                  </a:lnTo>
                  <a:lnTo>
                    <a:pt x="1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5"/>
            <p:cNvSpPr/>
            <p:nvPr/>
          </p:nvSpPr>
          <p:spPr>
            <a:xfrm>
              <a:off x="4458175" y="4883125"/>
              <a:ext cx="262150" cy="119975"/>
            </a:xfrm>
            <a:custGeom>
              <a:avLst/>
              <a:gdLst/>
              <a:ahLst/>
              <a:cxnLst/>
              <a:rect l="l" t="t" r="r" b="b"/>
              <a:pathLst>
                <a:path w="10486" h="4799" extrusionOk="0">
                  <a:moveTo>
                    <a:pt x="10045" y="1"/>
                  </a:moveTo>
                  <a:lnTo>
                    <a:pt x="7997" y="712"/>
                  </a:lnTo>
                  <a:lnTo>
                    <a:pt x="7287" y="889"/>
                  </a:lnTo>
                  <a:lnTo>
                    <a:pt x="0" y="3199"/>
                  </a:lnTo>
                  <a:lnTo>
                    <a:pt x="534" y="4799"/>
                  </a:lnTo>
                  <a:lnTo>
                    <a:pt x="1337" y="4621"/>
                  </a:lnTo>
                  <a:lnTo>
                    <a:pt x="3199" y="4351"/>
                  </a:lnTo>
                  <a:lnTo>
                    <a:pt x="3732" y="4266"/>
                  </a:lnTo>
                  <a:lnTo>
                    <a:pt x="10485" y="3285"/>
                  </a:lnTo>
                  <a:lnTo>
                    <a:pt x="100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5"/>
            <p:cNvSpPr/>
            <p:nvPr/>
          </p:nvSpPr>
          <p:spPr>
            <a:xfrm>
              <a:off x="4469375" y="4908250"/>
              <a:ext cx="62225" cy="41550"/>
            </a:xfrm>
            <a:custGeom>
              <a:avLst/>
              <a:gdLst/>
              <a:ahLst/>
              <a:cxnLst/>
              <a:rect l="l" t="t" r="r" b="b"/>
              <a:pathLst>
                <a:path w="2489" h="1662" extrusionOk="0">
                  <a:moveTo>
                    <a:pt x="1346" y="1"/>
                  </a:moveTo>
                  <a:cubicBezTo>
                    <a:pt x="1215" y="1"/>
                    <a:pt x="1087" y="23"/>
                    <a:pt x="974" y="62"/>
                  </a:cubicBezTo>
                  <a:cubicBezTo>
                    <a:pt x="356" y="240"/>
                    <a:pt x="0" y="950"/>
                    <a:pt x="178" y="1569"/>
                  </a:cubicBezTo>
                  <a:lnTo>
                    <a:pt x="178" y="1661"/>
                  </a:lnTo>
                  <a:lnTo>
                    <a:pt x="2488" y="950"/>
                  </a:lnTo>
                  <a:lnTo>
                    <a:pt x="2488" y="858"/>
                  </a:lnTo>
                  <a:cubicBezTo>
                    <a:pt x="2396" y="503"/>
                    <a:pt x="2133" y="325"/>
                    <a:pt x="1863" y="147"/>
                  </a:cubicBezTo>
                  <a:cubicBezTo>
                    <a:pt x="1710" y="44"/>
                    <a:pt x="1526" y="1"/>
                    <a:pt x="1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5"/>
            <p:cNvSpPr/>
            <p:nvPr/>
          </p:nvSpPr>
          <p:spPr>
            <a:xfrm>
              <a:off x="5702150" y="4692100"/>
              <a:ext cx="37875" cy="19925"/>
            </a:xfrm>
            <a:custGeom>
              <a:avLst/>
              <a:gdLst/>
              <a:ahLst/>
              <a:cxnLst/>
              <a:rect l="l" t="t" r="r" b="b"/>
              <a:pathLst>
                <a:path w="1515" h="797" extrusionOk="0">
                  <a:moveTo>
                    <a:pt x="1422" y="0"/>
                  </a:moveTo>
                  <a:cubicBezTo>
                    <a:pt x="981" y="0"/>
                    <a:pt x="448" y="85"/>
                    <a:pt x="0" y="85"/>
                  </a:cubicBezTo>
                  <a:cubicBezTo>
                    <a:pt x="178" y="263"/>
                    <a:pt x="271" y="441"/>
                    <a:pt x="356" y="619"/>
                  </a:cubicBezTo>
                  <a:lnTo>
                    <a:pt x="356" y="796"/>
                  </a:lnTo>
                  <a:lnTo>
                    <a:pt x="711" y="796"/>
                  </a:lnTo>
                  <a:cubicBezTo>
                    <a:pt x="889" y="441"/>
                    <a:pt x="1159" y="178"/>
                    <a:pt x="15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5"/>
            <p:cNvSpPr/>
            <p:nvPr/>
          </p:nvSpPr>
          <p:spPr>
            <a:xfrm>
              <a:off x="5404475" y="4214175"/>
              <a:ext cx="422100" cy="40225"/>
            </a:xfrm>
            <a:custGeom>
              <a:avLst/>
              <a:gdLst/>
              <a:ahLst/>
              <a:cxnLst/>
              <a:rect l="l" t="t" r="r" b="b"/>
              <a:pathLst>
                <a:path w="16884" h="1609" extrusionOk="0">
                  <a:moveTo>
                    <a:pt x="3101" y="1"/>
                  </a:moveTo>
                  <a:cubicBezTo>
                    <a:pt x="1877" y="1"/>
                    <a:pt x="748" y="525"/>
                    <a:pt x="1" y="1431"/>
                  </a:cubicBezTo>
                  <a:cubicBezTo>
                    <a:pt x="2311" y="1431"/>
                    <a:pt x="13329" y="1609"/>
                    <a:pt x="16883" y="1609"/>
                  </a:cubicBezTo>
                  <a:cubicBezTo>
                    <a:pt x="16087" y="720"/>
                    <a:pt x="14928" y="102"/>
                    <a:pt x="13599" y="102"/>
                  </a:cubicBezTo>
                  <a:lnTo>
                    <a:pt x="3377" y="10"/>
                  </a:lnTo>
                  <a:cubicBezTo>
                    <a:pt x="3285" y="4"/>
                    <a:pt x="3193" y="1"/>
                    <a:pt x="3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5"/>
            <p:cNvSpPr/>
            <p:nvPr/>
          </p:nvSpPr>
          <p:spPr>
            <a:xfrm>
              <a:off x="5864400" y="4720875"/>
              <a:ext cx="31125" cy="29000"/>
            </a:xfrm>
            <a:custGeom>
              <a:avLst/>
              <a:gdLst/>
              <a:ahLst/>
              <a:cxnLst/>
              <a:rect l="l" t="t" r="r" b="b"/>
              <a:pathLst>
                <a:path w="1245" h="1160" extrusionOk="0">
                  <a:moveTo>
                    <a:pt x="86" y="1"/>
                  </a:moveTo>
                  <a:lnTo>
                    <a:pt x="86" y="804"/>
                  </a:lnTo>
                  <a:lnTo>
                    <a:pt x="0" y="982"/>
                  </a:lnTo>
                  <a:cubicBezTo>
                    <a:pt x="86" y="1067"/>
                    <a:pt x="178" y="1159"/>
                    <a:pt x="356" y="1159"/>
                  </a:cubicBezTo>
                  <a:cubicBezTo>
                    <a:pt x="619" y="982"/>
                    <a:pt x="889" y="889"/>
                    <a:pt x="1244" y="889"/>
                  </a:cubicBezTo>
                  <a:lnTo>
                    <a:pt x="1152" y="712"/>
                  </a:lnTo>
                  <a:cubicBezTo>
                    <a:pt x="797" y="448"/>
                    <a:pt x="441" y="271"/>
                    <a:pt x="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5"/>
            <p:cNvSpPr/>
            <p:nvPr/>
          </p:nvSpPr>
          <p:spPr>
            <a:xfrm>
              <a:off x="4709275" y="4754300"/>
              <a:ext cx="66675" cy="237625"/>
            </a:xfrm>
            <a:custGeom>
              <a:avLst/>
              <a:gdLst/>
              <a:ahLst/>
              <a:cxnLst/>
              <a:rect l="l" t="t" r="r" b="b"/>
              <a:pathLst>
                <a:path w="2667" h="9505" extrusionOk="0">
                  <a:moveTo>
                    <a:pt x="2666" y="0"/>
                  </a:moveTo>
                  <a:lnTo>
                    <a:pt x="264" y="178"/>
                  </a:lnTo>
                  <a:cubicBezTo>
                    <a:pt x="86" y="1066"/>
                    <a:pt x="1" y="1862"/>
                    <a:pt x="86" y="2573"/>
                  </a:cubicBezTo>
                  <a:lnTo>
                    <a:pt x="178" y="3640"/>
                  </a:lnTo>
                  <a:lnTo>
                    <a:pt x="356" y="4621"/>
                  </a:lnTo>
                  <a:lnTo>
                    <a:pt x="356" y="4706"/>
                  </a:lnTo>
                  <a:lnTo>
                    <a:pt x="356" y="5061"/>
                  </a:lnTo>
                  <a:lnTo>
                    <a:pt x="797" y="8438"/>
                  </a:lnTo>
                  <a:lnTo>
                    <a:pt x="889" y="8708"/>
                  </a:lnTo>
                  <a:lnTo>
                    <a:pt x="889" y="8793"/>
                  </a:lnTo>
                  <a:lnTo>
                    <a:pt x="889" y="9063"/>
                  </a:lnTo>
                  <a:lnTo>
                    <a:pt x="975" y="9241"/>
                  </a:lnTo>
                  <a:lnTo>
                    <a:pt x="975" y="9504"/>
                  </a:lnTo>
                  <a:cubicBezTo>
                    <a:pt x="1152" y="9241"/>
                    <a:pt x="1245" y="9063"/>
                    <a:pt x="1422" y="8793"/>
                  </a:cubicBezTo>
                  <a:cubicBezTo>
                    <a:pt x="1422" y="8793"/>
                    <a:pt x="1422" y="8708"/>
                    <a:pt x="1508" y="8708"/>
                  </a:cubicBezTo>
                  <a:lnTo>
                    <a:pt x="1508" y="8615"/>
                  </a:lnTo>
                  <a:cubicBezTo>
                    <a:pt x="1600" y="8438"/>
                    <a:pt x="1685" y="8352"/>
                    <a:pt x="1778" y="8260"/>
                  </a:cubicBezTo>
                  <a:cubicBezTo>
                    <a:pt x="1863" y="8175"/>
                    <a:pt x="1863" y="8082"/>
                    <a:pt x="1955" y="7997"/>
                  </a:cubicBezTo>
                  <a:cubicBezTo>
                    <a:pt x="2133" y="7727"/>
                    <a:pt x="2311" y="7464"/>
                    <a:pt x="2574" y="7286"/>
                  </a:cubicBezTo>
                  <a:lnTo>
                    <a:pt x="2574" y="4350"/>
                  </a:lnTo>
                  <a:lnTo>
                    <a:pt x="2574" y="3995"/>
                  </a:lnTo>
                  <a:lnTo>
                    <a:pt x="26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5"/>
            <p:cNvSpPr/>
            <p:nvPr/>
          </p:nvSpPr>
          <p:spPr>
            <a:xfrm>
              <a:off x="5362375" y="4258825"/>
              <a:ext cx="521950" cy="40025"/>
            </a:xfrm>
            <a:custGeom>
              <a:avLst/>
              <a:gdLst/>
              <a:ahLst/>
              <a:cxnLst/>
              <a:rect l="l" t="t" r="r" b="b"/>
              <a:pathLst>
                <a:path w="20878" h="1601" extrusionOk="0">
                  <a:moveTo>
                    <a:pt x="1244" y="1"/>
                  </a:moveTo>
                  <a:cubicBezTo>
                    <a:pt x="533" y="1"/>
                    <a:pt x="0" y="626"/>
                    <a:pt x="0" y="1337"/>
                  </a:cubicBezTo>
                  <a:lnTo>
                    <a:pt x="619" y="1337"/>
                  </a:lnTo>
                  <a:lnTo>
                    <a:pt x="19548" y="1600"/>
                  </a:lnTo>
                  <a:lnTo>
                    <a:pt x="20878" y="1600"/>
                  </a:lnTo>
                  <a:cubicBezTo>
                    <a:pt x="20878" y="889"/>
                    <a:pt x="20437" y="271"/>
                    <a:pt x="19726" y="271"/>
                  </a:cubicBezTo>
                  <a:lnTo>
                    <a:pt x="18923" y="178"/>
                  </a:lnTo>
                  <a:lnTo>
                    <a:pt x="13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5"/>
            <p:cNvSpPr/>
            <p:nvPr/>
          </p:nvSpPr>
          <p:spPr>
            <a:xfrm>
              <a:off x="5397900" y="4696525"/>
              <a:ext cx="655250" cy="642300"/>
            </a:xfrm>
            <a:custGeom>
              <a:avLst/>
              <a:gdLst/>
              <a:ahLst/>
              <a:cxnLst/>
              <a:rect l="l" t="t" r="r" b="b"/>
              <a:pathLst>
                <a:path w="26210" h="25692" extrusionOk="0">
                  <a:moveTo>
                    <a:pt x="13237" y="3285"/>
                  </a:moveTo>
                  <a:cubicBezTo>
                    <a:pt x="15995" y="3377"/>
                    <a:pt x="18483" y="4621"/>
                    <a:pt x="20167" y="6484"/>
                  </a:cubicBezTo>
                  <a:cubicBezTo>
                    <a:pt x="21681" y="8176"/>
                    <a:pt x="22570" y="10486"/>
                    <a:pt x="22570" y="12881"/>
                  </a:cubicBezTo>
                  <a:cubicBezTo>
                    <a:pt x="22479" y="18075"/>
                    <a:pt x="18298" y="22216"/>
                    <a:pt x="13131" y="22216"/>
                  </a:cubicBezTo>
                  <a:cubicBezTo>
                    <a:pt x="13079" y="22216"/>
                    <a:pt x="13026" y="22216"/>
                    <a:pt x="12974" y="22215"/>
                  </a:cubicBezTo>
                  <a:cubicBezTo>
                    <a:pt x="7728" y="22122"/>
                    <a:pt x="3640" y="17857"/>
                    <a:pt x="3640" y="12618"/>
                  </a:cubicBezTo>
                  <a:cubicBezTo>
                    <a:pt x="3640" y="12526"/>
                    <a:pt x="3733" y="12441"/>
                    <a:pt x="3733" y="12348"/>
                  </a:cubicBezTo>
                  <a:cubicBezTo>
                    <a:pt x="3910" y="7287"/>
                    <a:pt x="8175" y="3285"/>
                    <a:pt x="13237" y="3285"/>
                  </a:cubicBezTo>
                  <a:close/>
                  <a:moveTo>
                    <a:pt x="11460" y="1"/>
                  </a:moveTo>
                  <a:cubicBezTo>
                    <a:pt x="10841" y="86"/>
                    <a:pt x="10216" y="179"/>
                    <a:pt x="9682" y="356"/>
                  </a:cubicBezTo>
                  <a:lnTo>
                    <a:pt x="7905" y="1330"/>
                  </a:lnTo>
                  <a:cubicBezTo>
                    <a:pt x="7465" y="1600"/>
                    <a:pt x="7287" y="2133"/>
                    <a:pt x="7465" y="2666"/>
                  </a:cubicBezTo>
                  <a:cubicBezTo>
                    <a:pt x="7109" y="2844"/>
                    <a:pt x="6839" y="3022"/>
                    <a:pt x="6484" y="3285"/>
                  </a:cubicBezTo>
                  <a:lnTo>
                    <a:pt x="6043" y="2844"/>
                  </a:lnTo>
                  <a:cubicBezTo>
                    <a:pt x="5807" y="2608"/>
                    <a:pt x="5517" y="2493"/>
                    <a:pt x="5237" y="2493"/>
                  </a:cubicBezTo>
                  <a:cubicBezTo>
                    <a:pt x="4885" y="2493"/>
                    <a:pt x="4549" y="2674"/>
                    <a:pt x="4351" y="3022"/>
                  </a:cubicBezTo>
                  <a:lnTo>
                    <a:pt x="2929" y="5417"/>
                  </a:lnTo>
                  <a:cubicBezTo>
                    <a:pt x="2666" y="5951"/>
                    <a:pt x="2752" y="6484"/>
                    <a:pt x="3200" y="6839"/>
                  </a:cubicBezTo>
                  <a:lnTo>
                    <a:pt x="2666" y="7905"/>
                  </a:lnTo>
                  <a:lnTo>
                    <a:pt x="2041" y="7728"/>
                  </a:lnTo>
                  <a:cubicBezTo>
                    <a:pt x="1935" y="7701"/>
                    <a:pt x="1832" y="7689"/>
                    <a:pt x="1732" y="7689"/>
                  </a:cubicBezTo>
                  <a:cubicBezTo>
                    <a:pt x="1160" y="7689"/>
                    <a:pt x="712" y="8103"/>
                    <a:pt x="712" y="8709"/>
                  </a:cubicBezTo>
                  <a:lnTo>
                    <a:pt x="619" y="10926"/>
                  </a:lnTo>
                  <a:lnTo>
                    <a:pt x="619" y="11552"/>
                  </a:lnTo>
                  <a:lnTo>
                    <a:pt x="619" y="11730"/>
                  </a:lnTo>
                  <a:cubicBezTo>
                    <a:pt x="712" y="12085"/>
                    <a:pt x="889" y="12263"/>
                    <a:pt x="1152" y="12441"/>
                  </a:cubicBezTo>
                  <a:cubicBezTo>
                    <a:pt x="1330" y="12526"/>
                    <a:pt x="1422" y="12526"/>
                    <a:pt x="1508" y="12526"/>
                  </a:cubicBezTo>
                  <a:lnTo>
                    <a:pt x="1508" y="12618"/>
                  </a:lnTo>
                  <a:cubicBezTo>
                    <a:pt x="1508" y="12974"/>
                    <a:pt x="1600" y="13414"/>
                    <a:pt x="1600" y="13770"/>
                  </a:cubicBezTo>
                  <a:lnTo>
                    <a:pt x="975" y="13948"/>
                  </a:lnTo>
                  <a:cubicBezTo>
                    <a:pt x="264" y="14125"/>
                    <a:pt x="1" y="14836"/>
                    <a:pt x="356" y="15462"/>
                  </a:cubicBezTo>
                  <a:lnTo>
                    <a:pt x="1685" y="17950"/>
                  </a:lnTo>
                  <a:cubicBezTo>
                    <a:pt x="1886" y="18276"/>
                    <a:pt x="2231" y="18459"/>
                    <a:pt x="2613" y="18459"/>
                  </a:cubicBezTo>
                  <a:cubicBezTo>
                    <a:pt x="2746" y="18459"/>
                    <a:pt x="2884" y="18436"/>
                    <a:pt x="3022" y="18390"/>
                  </a:cubicBezTo>
                  <a:cubicBezTo>
                    <a:pt x="3200" y="18746"/>
                    <a:pt x="3463" y="19101"/>
                    <a:pt x="3640" y="19371"/>
                  </a:cubicBezTo>
                  <a:lnTo>
                    <a:pt x="3200" y="19812"/>
                  </a:lnTo>
                  <a:cubicBezTo>
                    <a:pt x="2666" y="20345"/>
                    <a:pt x="2752" y="21148"/>
                    <a:pt x="3377" y="21504"/>
                  </a:cubicBezTo>
                  <a:lnTo>
                    <a:pt x="5773" y="22926"/>
                  </a:lnTo>
                  <a:cubicBezTo>
                    <a:pt x="5973" y="23024"/>
                    <a:pt x="6172" y="23074"/>
                    <a:pt x="6363" y="23074"/>
                  </a:cubicBezTo>
                  <a:cubicBezTo>
                    <a:pt x="6681" y="23074"/>
                    <a:pt x="6972" y="22935"/>
                    <a:pt x="7195" y="22655"/>
                  </a:cubicBezTo>
                  <a:cubicBezTo>
                    <a:pt x="7550" y="22926"/>
                    <a:pt x="7905" y="23103"/>
                    <a:pt x="8261" y="23281"/>
                  </a:cubicBezTo>
                  <a:lnTo>
                    <a:pt x="8083" y="23814"/>
                  </a:lnTo>
                  <a:cubicBezTo>
                    <a:pt x="7905" y="24525"/>
                    <a:pt x="8353" y="25143"/>
                    <a:pt x="9064" y="25236"/>
                  </a:cubicBezTo>
                  <a:lnTo>
                    <a:pt x="11907" y="25236"/>
                  </a:lnTo>
                  <a:cubicBezTo>
                    <a:pt x="12441" y="25236"/>
                    <a:pt x="12881" y="24880"/>
                    <a:pt x="12881" y="24347"/>
                  </a:cubicBezTo>
                  <a:lnTo>
                    <a:pt x="12974" y="24347"/>
                  </a:lnTo>
                  <a:cubicBezTo>
                    <a:pt x="13329" y="24347"/>
                    <a:pt x="13770" y="24347"/>
                    <a:pt x="14125" y="24255"/>
                  </a:cubicBezTo>
                  <a:lnTo>
                    <a:pt x="14303" y="24880"/>
                  </a:lnTo>
                  <a:cubicBezTo>
                    <a:pt x="14435" y="25410"/>
                    <a:pt x="14864" y="25691"/>
                    <a:pt x="15332" y="25691"/>
                  </a:cubicBezTo>
                  <a:cubicBezTo>
                    <a:pt x="15493" y="25691"/>
                    <a:pt x="15658" y="25658"/>
                    <a:pt x="15817" y="25591"/>
                  </a:cubicBezTo>
                  <a:lnTo>
                    <a:pt x="18305" y="24170"/>
                  </a:lnTo>
                  <a:cubicBezTo>
                    <a:pt x="18746" y="23899"/>
                    <a:pt x="18923" y="23366"/>
                    <a:pt x="18746" y="22833"/>
                  </a:cubicBezTo>
                  <a:cubicBezTo>
                    <a:pt x="19101" y="22655"/>
                    <a:pt x="19457" y="22478"/>
                    <a:pt x="19727" y="22215"/>
                  </a:cubicBezTo>
                  <a:lnTo>
                    <a:pt x="20167" y="22655"/>
                  </a:lnTo>
                  <a:cubicBezTo>
                    <a:pt x="20404" y="22892"/>
                    <a:pt x="20693" y="23007"/>
                    <a:pt x="20973" y="23007"/>
                  </a:cubicBezTo>
                  <a:cubicBezTo>
                    <a:pt x="21325" y="23007"/>
                    <a:pt x="21661" y="22826"/>
                    <a:pt x="21859" y="22478"/>
                  </a:cubicBezTo>
                  <a:lnTo>
                    <a:pt x="23281" y="20082"/>
                  </a:lnTo>
                  <a:cubicBezTo>
                    <a:pt x="23544" y="19634"/>
                    <a:pt x="23459" y="19016"/>
                    <a:pt x="23011" y="18746"/>
                  </a:cubicBezTo>
                  <a:cubicBezTo>
                    <a:pt x="23281" y="18390"/>
                    <a:pt x="23459" y="18035"/>
                    <a:pt x="23636" y="17594"/>
                  </a:cubicBezTo>
                  <a:lnTo>
                    <a:pt x="24255" y="17772"/>
                  </a:lnTo>
                  <a:cubicBezTo>
                    <a:pt x="24366" y="17819"/>
                    <a:pt x="24479" y="17840"/>
                    <a:pt x="24591" y="17840"/>
                  </a:cubicBezTo>
                  <a:cubicBezTo>
                    <a:pt x="25110" y="17840"/>
                    <a:pt x="25591" y="17376"/>
                    <a:pt x="25591" y="16791"/>
                  </a:cubicBezTo>
                  <a:lnTo>
                    <a:pt x="25591" y="13948"/>
                  </a:lnTo>
                  <a:cubicBezTo>
                    <a:pt x="25591" y="13592"/>
                    <a:pt x="25413" y="13329"/>
                    <a:pt x="25143" y="13151"/>
                  </a:cubicBezTo>
                  <a:cubicBezTo>
                    <a:pt x="24966" y="13059"/>
                    <a:pt x="24880" y="12974"/>
                    <a:pt x="24703" y="12974"/>
                  </a:cubicBezTo>
                  <a:lnTo>
                    <a:pt x="24703" y="12881"/>
                  </a:lnTo>
                  <a:cubicBezTo>
                    <a:pt x="24703" y="12441"/>
                    <a:pt x="24703" y="12085"/>
                    <a:pt x="24610" y="11730"/>
                  </a:cubicBezTo>
                  <a:lnTo>
                    <a:pt x="25236" y="11552"/>
                  </a:lnTo>
                  <a:cubicBezTo>
                    <a:pt x="25947" y="11374"/>
                    <a:pt x="26210" y="10663"/>
                    <a:pt x="25947" y="10038"/>
                  </a:cubicBezTo>
                  <a:lnTo>
                    <a:pt x="25143" y="8616"/>
                  </a:lnTo>
                  <a:lnTo>
                    <a:pt x="24880" y="8261"/>
                  </a:lnTo>
                  <a:lnTo>
                    <a:pt x="24525" y="7550"/>
                  </a:lnTo>
                  <a:cubicBezTo>
                    <a:pt x="24325" y="7223"/>
                    <a:pt x="23980" y="7041"/>
                    <a:pt x="23598" y="7041"/>
                  </a:cubicBezTo>
                  <a:cubicBezTo>
                    <a:pt x="23464" y="7041"/>
                    <a:pt x="23326" y="7063"/>
                    <a:pt x="23188" y="7109"/>
                  </a:cubicBezTo>
                  <a:cubicBezTo>
                    <a:pt x="23011" y="6754"/>
                    <a:pt x="22833" y="6484"/>
                    <a:pt x="22570" y="6128"/>
                  </a:cubicBezTo>
                  <a:lnTo>
                    <a:pt x="23011" y="5688"/>
                  </a:lnTo>
                  <a:cubicBezTo>
                    <a:pt x="23544" y="5154"/>
                    <a:pt x="23459" y="4351"/>
                    <a:pt x="22833" y="3996"/>
                  </a:cubicBezTo>
                  <a:lnTo>
                    <a:pt x="21767" y="3377"/>
                  </a:lnTo>
                  <a:lnTo>
                    <a:pt x="21681" y="3377"/>
                  </a:lnTo>
                  <a:lnTo>
                    <a:pt x="21589" y="3285"/>
                  </a:lnTo>
                  <a:lnTo>
                    <a:pt x="20438" y="2574"/>
                  </a:lnTo>
                  <a:cubicBezTo>
                    <a:pt x="20260" y="2489"/>
                    <a:pt x="20082" y="2396"/>
                    <a:pt x="19904" y="2396"/>
                  </a:cubicBezTo>
                  <a:cubicBezTo>
                    <a:pt x="19549" y="2396"/>
                    <a:pt x="19279" y="2574"/>
                    <a:pt x="19101" y="2844"/>
                  </a:cubicBezTo>
                  <a:cubicBezTo>
                    <a:pt x="18746" y="2666"/>
                    <a:pt x="18390" y="2396"/>
                    <a:pt x="17950" y="2311"/>
                  </a:cubicBezTo>
                  <a:lnTo>
                    <a:pt x="18127" y="1686"/>
                  </a:lnTo>
                  <a:cubicBezTo>
                    <a:pt x="18305" y="1245"/>
                    <a:pt x="18127" y="889"/>
                    <a:pt x="17950" y="619"/>
                  </a:cubicBezTo>
                  <a:cubicBezTo>
                    <a:pt x="17594" y="534"/>
                    <a:pt x="17324" y="442"/>
                    <a:pt x="16969" y="356"/>
                  </a:cubicBezTo>
                  <a:lnTo>
                    <a:pt x="14395" y="264"/>
                  </a:lnTo>
                  <a:cubicBezTo>
                    <a:pt x="13770" y="264"/>
                    <a:pt x="13414" y="712"/>
                    <a:pt x="13329" y="1152"/>
                  </a:cubicBezTo>
                  <a:cubicBezTo>
                    <a:pt x="12881" y="1152"/>
                    <a:pt x="12526" y="1152"/>
                    <a:pt x="12085" y="1245"/>
                  </a:cubicBezTo>
                  <a:lnTo>
                    <a:pt x="11907" y="619"/>
                  </a:lnTo>
                  <a:cubicBezTo>
                    <a:pt x="11907" y="356"/>
                    <a:pt x="11730" y="179"/>
                    <a:pt x="114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5"/>
            <p:cNvSpPr/>
            <p:nvPr/>
          </p:nvSpPr>
          <p:spPr>
            <a:xfrm>
              <a:off x="5586625" y="4878625"/>
              <a:ext cx="277800" cy="275550"/>
            </a:xfrm>
            <a:custGeom>
              <a:avLst/>
              <a:gdLst/>
              <a:ahLst/>
              <a:cxnLst/>
              <a:rect l="l" t="t" r="r" b="b"/>
              <a:pathLst>
                <a:path w="11112" h="11022" extrusionOk="0">
                  <a:moveTo>
                    <a:pt x="5444" y="1507"/>
                  </a:moveTo>
                  <a:cubicBezTo>
                    <a:pt x="5497" y="1507"/>
                    <a:pt x="5549" y="1508"/>
                    <a:pt x="5602" y="1510"/>
                  </a:cubicBezTo>
                  <a:cubicBezTo>
                    <a:pt x="7465" y="1510"/>
                    <a:pt x="8979" y="2846"/>
                    <a:pt x="9420" y="4531"/>
                  </a:cubicBezTo>
                  <a:cubicBezTo>
                    <a:pt x="9512" y="4886"/>
                    <a:pt x="9597" y="5157"/>
                    <a:pt x="9512" y="5512"/>
                  </a:cubicBezTo>
                  <a:cubicBezTo>
                    <a:pt x="9512" y="7679"/>
                    <a:pt x="7816" y="9425"/>
                    <a:pt x="5663" y="9425"/>
                  </a:cubicBezTo>
                  <a:cubicBezTo>
                    <a:pt x="5613" y="9425"/>
                    <a:pt x="5561" y="9424"/>
                    <a:pt x="5510" y="9422"/>
                  </a:cubicBezTo>
                  <a:cubicBezTo>
                    <a:pt x="3292" y="9422"/>
                    <a:pt x="1515" y="7645"/>
                    <a:pt x="1600" y="5420"/>
                  </a:cubicBezTo>
                  <a:lnTo>
                    <a:pt x="1600" y="4801"/>
                  </a:lnTo>
                  <a:cubicBezTo>
                    <a:pt x="1946" y="2982"/>
                    <a:pt x="3557" y="1507"/>
                    <a:pt x="5444" y="1507"/>
                  </a:cubicBezTo>
                  <a:close/>
                  <a:moveTo>
                    <a:pt x="5512" y="0"/>
                  </a:moveTo>
                  <a:cubicBezTo>
                    <a:pt x="2663" y="0"/>
                    <a:pt x="351" y="2191"/>
                    <a:pt x="93" y="4886"/>
                  </a:cubicBezTo>
                  <a:lnTo>
                    <a:pt x="93" y="5420"/>
                  </a:lnTo>
                  <a:cubicBezTo>
                    <a:pt x="1" y="8441"/>
                    <a:pt x="2489" y="10929"/>
                    <a:pt x="5510" y="11021"/>
                  </a:cubicBezTo>
                  <a:cubicBezTo>
                    <a:pt x="8531" y="11021"/>
                    <a:pt x="11019" y="8618"/>
                    <a:pt x="11111" y="5597"/>
                  </a:cubicBezTo>
                  <a:cubicBezTo>
                    <a:pt x="11111" y="5157"/>
                    <a:pt x="11019" y="4801"/>
                    <a:pt x="11019" y="4446"/>
                  </a:cubicBezTo>
                  <a:cubicBezTo>
                    <a:pt x="10486" y="1958"/>
                    <a:pt x="8353" y="3"/>
                    <a:pt x="5688" y="3"/>
                  </a:cubicBezTo>
                  <a:cubicBezTo>
                    <a:pt x="5629" y="1"/>
                    <a:pt x="5570" y="0"/>
                    <a:pt x="5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5"/>
            <p:cNvSpPr/>
            <p:nvPr/>
          </p:nvSpPr>
          <p:spPr>
            <a:xfrm>
              <a:off x="5791000" y="4818625"/>
              <a:ext cx="51200" cy="51200"/>
            </a:xfrm>
            <a:custGeom>
              <a:avLst/>
              <a:gdLst/>
              <a:ahLst/>
              <a:cxnLst/>
              <a:rect l="l" t="t" r="r" b="b"/>
              <a:pathLst>
                <a:path w="2048" h="2048" extrusionOk="0">
                  <a:moveTo>
                    <a:pt x="1067" y="0"/>
                  </a:moveTo>
                  <a:cubicBezTo>
                    <a:pt x="534" y="0"/>
                    <a:pt x="1" y="448"/>
                    <a:pt x="1" y="981"/>
                  </a:cubicBezTo>
                  <a:cubicBezTo>
                    <a:pt x="1" y="1600"/>
                    <a:pt x="448" y="2048"/>
                    <a:pt x="1067" y="2048"/>
                  </a:cubicBezTo>
                  <a:cubicBezTo>
                    <a:pt x="1600" y="2048"/>
                    <a:pt x="2048" y="1600"/>
                    <a:pt x="2048" y="1067"/>
                  </a:cubicBezTo>
                  <a:cubicBezTo>
                    <a:pt x="2048" y="448"/>
                    <a:pt x="1600"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5"/>
            <p:cNvSpPr/>
            <p:nvPr/>
          </p:nvSpPr>
          <p:spPr>
            <a:xfrm>
              <a:off x="5877725" y="4914225"/>
              <a:ext cx="55475" cy="51950"/>
            </a:xfrm>
            <a:custGeom>
              <a:avLst/>
              <a:gdLst/>
              <a:ahLst/>
              <a:cxnLst/>
              <a:rect l="l" t="t" r="r" b="b"/>
              <a:pathLst>
                <a:path w="2219" h="2078" extrusionOk="0">
                  <a:moveTo>
                    <a:pt x="1152" y="1"/>
                  </a:moveTo>
                  <a:cubicBezTo>
                    <a:pt x="889" y="1"/>
                    <a:pt x="534" y="86"/>
                    <a:pt x="356" y="356"/>
                  </a:cubicBezTo>
                  <a:cubicBezTo>
                    <a:pt x="1" y="797"/>
                    <a:pt x="1" y="1422"/>
                    <a:pt x="441" y="1863"/>
                  </a:cubicBezTo>
                  <a:cubicBezTo>
                    <a:pt x="639" y="1993"/>
                    <a:pt x="832" y="2077"/>
                    <a:pt x="1027" y="2077"/>
                  </a:cubicBezTo>
                  <a:cubicBezTo>
                    <a:pt x="1099" y="2077"/>
                    <a:pt x="1172" y="2066"/>
                    <a:pt x="1245" y="2041"/>
                  </a:cubicBezTo>
                  <a:cubicBezTo>
                    <a:pt x="1508" y="2041"/>
                    <a:pt x="1685" y="1863"/>
                    <a:pt x="1863" y="1685"/>
                  </a:cubicBezTo>
                  <a:cubicBezTo>
                    <a:pt x="2218" y="1330"/>
                    <a:pt x="2218" y="619"/>
                    <a:pt x="1778" y="264"/>
                  </a:cubicBezTo>
                  <a:cubicBezTo>
                    <a:pt x="1600" y="86"/>
                    <a:pt x="1330" y="1"/>
                    <a:pt x="1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5"/>
            <p:cNvSpPr/>
            <p:nvPr/>
          </p:nvSpPr>
          <p:spPr>
            <a:xfrm>
              <a:off x="5884300" y="5044900"/>
              <a:ext cx="55650" cy="51825"/>
            </a:xfrm>
            <a:custGeom>
              <a:avLst/>
              <a:gdLst/>
              <a:ahLst/>
              <a:cxnLst/>
              <a:rect l="l" t="t" r="r" b="b"/>
              <a:pathLst>
                <a:path w="2226" h="2073" extrusionOk="0">
                  <a:moveTo>
                    <a:pt x="1071" y="0"/>
                  </a:moveTo>
                  <a:cubicBezTo>
                    <a:pt x="1012" y="0"/>
                    <a:pt x="951" y="4"/>
                    <a:pt x="889" y="13"/>
                  </a:cubicBezTo>
                  <a:cubicBezTo>
                    <a:pt x="356" y="105"/>
                    <a:pt x="1" y="638"/>
                    <a:pt x="93" y="1171"/>
                  </a:cubicBezTo>
                  <a:cubicBezTo>
                    <a:pt x="170" y="1729"/>
                    <a:pt x="610" y="2072"/>
                    <a:pt x="1087" y="2072"/>
                  </a:cubicBezTo>
                  <a:cubicBezTo>
                    <a:pt x="1139" y="2072"/>
                    <a:pt x="1192" y="2068"/>
                    <a:pt x="1245" y="2060"/>
                  </a:cubicBezTo>
                  <a:cubicBezTo>
                    <a:pt x="1778" y="1967"/>
                    <a:pt x="2225" y="1434"/>
                    <a:pt x="2133" y="901"/>
                  </a:cubicBezTo>
                  <a:cubicBezTo>
                    <a:pt x="2056" y="344"/>
                    <a:pt x="1616" y="0"/>
                    <a:pt x="10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5"/>
            <p:cNvSpPr/>
            <p:nvPr/>
          </p:nvSpPr>
          <p:spPr>
            <a:xfrm>
              <a:off x="5802200" y="5148225"/>
              <a:ext cx="59900" cy="51250"/>
            </a:xfrm>
            <a:custGeom>
              <a:avLst/>
              <a:gdLst/>
              <a:ahLst/>
              <a:cxnLst/>
              <a:rect l="l" t="t" r="r" b="b"/>
              <a:pathLst>
                <a:path w="2396" h="2050" extrusionOk="0">
                  <a:moveTo>
                    <a:pt x="1164" y="1"/>
                  </a:moveTo>
                  <a:cubicBezTo>
                    <a:pt x="842" y="1"/>
                    <a:pt x="524" y="158"/>
                    <a:pt x="356" y="500"/>
                  </a:cubicBezTo>
                  <a:cubicBezTo>
                    <a:pt x="0" y="948"/>
                    <a:pt x="178" y="1659"/>
                    <a:pt x="711" y="1922"/>
                  </a:cubicBezTo>
                  <a:cubicBezTo>
                    <a:pt x="853" y="2009"/>
                    <a:pt x="1014" y="2049"/>
                    <a:pt x="1177" y="2049"/>
                  </a:cubicBezTo>
                  <a:cubicBezTo>
                    <a:pt x="1517" y="2049"/>
                    <a:pt x="1862" y="1870"/>
                    <a:pt x="2041" y="1566"/>
                  </a:cubicBezTo>
                  <a:cubicBezTo>
                    <a:pt x="2396" y="1033"/>
                    <a:pt x="2218" y="415"/>
                    <a:pt x="1685" y="145"/>
                  </a:cubicBezTo>
                  <a:cubicBezTo>
                    <a:pt x="1527" y="50"/>
                    <a:pt x="1345" y="1"/>
                    <a:pt x="1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5"/>
            <p:cNvSpPr/>
            <p:nvPr/>
          </p:nvSpPr>
          <p:spPr>
            <a:xfrm>
              <a:off x="5675500" y="5177125"/>
              <a:ext cx="57775" cy="51625"/>
            </a:xfrm>
            <a:custGeom>
              <a:avLst/>
              <a:gdLst/>
              <a:ahLst/>
              <a:cxnLst/>
              <a:rect l="l" t="t" r="r" b="b"/>
              <a:pathLst>
                <a:path w="2311" h="2065" extrusionOk="0">
                  <a:moveTo>
                    <a:pt x="1217" y="0"/>
                  </a:moveTo>
                  <a:cubicBezTo>
                    <a:pt x="1110" y="0"/>
                    <a:pt x="999" y="18"/>
                    <a:pt x="889" y="55"/>
                  </a:cubicBezTo>
                  <a:cubicBezTo>
                    <a:pt x="270" y="233"/>
                    <a:pt x="0" y="766"/>
                    <a:pt x="178" y="1299"/>
                  </a:cubicBezTo>
                  <a:cubicBezTo>
                    <a:pt x="319" y="1796"/>
                    <a:pt x="743" y="2064"/>
                    <a:pt x="1179" y="2064"/>
                  </a:cubicBezTo>
                  <a:cubicBezTo>
                    <a:pt x="1291" y="2064"/>
                    <a:pt x="1405" y="2046"/>
                    <a:pt x="1514" y="2010"/>
                  </a:cubicBezTo>
                  <a:cubicBezTo>
                    <a:pt x="2047" y="1832"/>
                    <a:pt x="2310" y="1214"/>
                    <a:pt x="2133" y="680"/>
                  </a:cubicBezTo>
                  <a:cubicBezTo>
                    <a:pt x="1992" y="258"/>
                    <a:pt x="1628" y="0"/>
                    <a:pt x="1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5"/>
            <p:cNvSpPr/>
            <p:nvPr/>
          </p:nvSpPr>
          <p:spPr>
            <a:xfrm>
              <a:off x="5559975" y="5117225"/>
              <a:ext cx="57775" cy="51625"/>
            </a:xfrm>
            <a:custGeom>
              <a:avLst/>
              <a:gdLst/>
              <a:ahLst/>
              <a:cxnLst/>
              <a:rect l="l" t="t" r="r" b="b"/>
              <a:pathLst>
                <a:path w="2311" h="2065" extrusionOk="0">
                  <a:moveTo>
                    <a:pt x="1181" y="0"/>
                  </a:moveTo>
                  <a:cubicBezTo>
                    <a:pt x="769" y="0"/>
                    <a:pt x="392" y="253"/>
                    <a:pt x="178" y="674"/>
                  </a:cubicBezTo>
                  <a:cubicBezTo>
                    <a:pt x="1" y="1207"/>
                    <a:pt x="271" y="1740"/>
                    <a:pt x="804" y="2010"/>
                  </a:cubicBezTo>
                  <a:cubicBezTo>
                    <a:pt x="914" y="2047"/>
                    <a:pt x="1029" y="2065"/>
                    <a:pt x="1142" y="2065"/>
                  </a:cubicBezTo>
                  <a:cubicBezTo>
                    <a:pt x="1575" y="2065"/>
                    <a:pt x="1992" y="1807"/>
                    <a:pt x="2133" y="1385"/>
                  </a:cubicBezTo>
                  <a:cubicBezTo>
                    <a:pt x="2311" y="852"/>
                    <a:pt x="2048" y="233"/>
                    <a:pt x="1515" y="55"/>
                  </a:cubicBezTo>
                  <a:cubicBezTo>
                    <a:pt x="1403" y="18"/>
                    <a:pt x="1291"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5"/>
            <p:cNvSpPr/>
            <p:nvPr/>
          </p:nvSpPr>
          <p:spPr>
            <a:xfrm>
              <a:off x="5511100" y="4996300"/>
              <a:ext cx="57800" cy="52050"/>
            </a:xfrm>
            <a:custGeom>
              <a:avLst/>
              <a:gdLst/>
              <a:ahLst/>
              <a:cxnLst/>
              <a:rect l="l" t="t" r="r" b="b"/>
              <a:pathLst>
                <a:path w="2312" h="2082" extrusionOk="0">
                  <a:moveTo>
                    <a:pt x="1054" y="1"/>
                  </a:moveTo>
                  <a:cubicBezTo>
                    <a:pt x="903" y="1"/>
                    <a:pt x="753" y="31"/>
                    <a:pt x="626" y="94"/>
                  </a:cubicBezTo>
                  <a:lnTo>
                    <a:pt x="449" y="272"/>
                  </a:lnTo>
                  <a:cubicBezTo>
                    <a:pt x="93" y="627"/>
                    <a:pt x="1" y="1160"/>
                    <a:pt x="271" y="1516"/>
                  </a:cubicBezTo>
                  <a:cubicBezTo>
                    <a:pt x="452" y="1883"/>
                    <a:pt x="805" y="2081"/>
                    <a:pt x="1151" y="2081"/>
                  </a:cubicBezTo>
                  <a:cubicBezTo>
                    <a:pt x="1308" y="2081"/>
                    <a:pt x="1463" y="2041"/>
                    <a:pt x="1600" y="1957"/>
                  </a:cubicBezTo>
                  <a:cubicBezTo>
                    <a:pt x="2133" y="1694"/>
                    <a:pt x="2311" y="1068"/>
                    <a:pt x="2048" y="535"/>
                  </a:cubicBezTo>
                  <a:lnTo>
                    <a:pt x="1778" y="272"/>
                  </a:lnTo>
                  <a:cubicBezTo>
                    <a:pt x="1609" y="98"/>
                    <a:pt x="1328" y="1"/>
                    <a:pt x="10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5"/>
            <p:cNvSpPr/>
            <p:nvPr/>
          </p:nvSpPr>
          <p:spPr>
            <a:xfrm>
              <a:off x="5551100" y="4871625"/>
              <a:ext cx="55650" cy="51825"/>
            </a:xfrm>
            <a:custGeom>
              <a:avLst/>
              <a:gdLst/>
              <a:ahLst/>
              <a:cxnLst/>
              <a:rect l="l" t="t" r="r" b="b"/>
              <a:pathLst>
                <a:path w="2226" h="2073" extrusionOk="0">
                  <a:moveTo>
                    <a:pt x="1085" y="0"/>
                  </a:moveTo>
                  <a:cubicBezTo>
                    <a:pt x="609" y="0"/>
                    <a:pt x="169" y="336"/>
                    <a:pt x="93" y="816"/>
                  </a:cubicBezTo>
                  <a:cubicBezTo>
                    <a:pt x="0" y="1435"/>
                    <a:pt x="356" y="1968"/>
                    <a:pt x="889" y="2060"/>
                  </a:cubicBezTo>
                  <a:cubicBezTo>
                    <a:pt x="942" y="2069"/>
                    <a:pt x="995" y="2073"/>
                    <a:pt x="1048" y="2073"/>
                  </a:cubicBezTo>
                  <a:cubicBezTo>
                    <a:pt x="1525" y="2073"/>
                    <a:pt x="1973" y="1737"/>
                    <a:pt x="2133" y="1257"/>
                  </a:cubicBezTo>
                  <a:cubicBezTo>
                    <a:pt x="2225" y="724"/>
                    <a:pt x="1870" y="191"/>
                    <a:pt x="1244" y="13"/>
                  </a:cubicBezTo>
                  <a:cubicBezTo>
                    <a:pt x="1191" y="4"/>
                    <a:pt x="1138" y="0"/>
                    <a:pt x="10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5"/>
            <p:cNvSpPr/>
            <p:nvPr/>
          </p:nvSpPr>
          <p:spPr>
            <a:xfrm>
              <a:off x="5660025" y="4802100"/>
              <a:ext cx="57775" cy="50975"/>
            </a:xfrm>
            <a:custGeom>
              <a:avLst/>
              <a:gdLst/>
              <a:ahLst/>
              <a:cxnLst/>
              <a:rect l="l" t="t" r="r" b="b"/>
              <a:pathLst>
                <a:path w="2311" h="2039" extrusionOk="0">
                  <a:moveTo>
                    <a:pt x="1097" y="0"/>
                  </a:moveTo>
                  <a:cubicBezTo>
                    <a:pt x="863" y="0"/>
                    <a:pt x="629" y="72"/>
                    <a:pt x="441" y="221"/>
                  </a:cubicBezTo>
                  <a:cubicBezTo>
                    <a:pt x="1" y="576"/>
                    <a:pt x="1" y="1194"/>
                    <a:pt x="356" y="1642"/>
                  </a:cubicBezTo>
                  <a:cubicBezTo>
                    <a:pt x="564" y="1900"/>
                    <a:pt x="861" y="2038"/>
                    <a:pt x="1161" y="2038"/>
                  </a:cubicBezTo>
                  <a:cubicBezTo>
                    <a:pt x="1376" y="2038"/>
                    <a:pt x="1592" y="1968"/>
                    <a:pt x="1778" y="1820"/>
                  </a:cubicBezTo>
                  <a:cubicBezTo>
                    <a:pt x="2219" y="1465"/>
                    <a:pt x="2311" y="839"/>
                    <a:pt x="1956" y="398"/>
                  </a:cubicBezTo>
                  <a:cubicBezTo>
                    <a:pt x="1749" y="138"/>
                    <a:pt x="1422" y="0"/>
                    <a:pt x="1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5"/>
            <p:cNvSpPr/>
            <p:nvPr/>
          </p:nvSpPr>
          <p:spPr>
            <a:xfrm>
              <a:off x="5673350" y="4963100"/>
              <a:ext cx="104350" cy="104350"/>
            </a:xfrm>
            <a:custGeom>
              <a:avLst/>
              <a:gdLst/>
              <a:ahLst/>
              <a:cxnLst/>
              <a:rect l="l" t="t" r="r" b="b"/>
              <a:pathLst>
                <a:path w="4174" h="4174" extrusionOk="0">
                  <a:moveTo>
                    <a:pt x="2133" y="0"/>
                  </a:moveTo>
                  <a:cubicBezTo>
                    <a:pt x="1245" y="0"/>
                    <a:pt x="442" y="534"/>
                    <a:pt x="179" y="1422"/>
                  </a:cubicBezTo>
                  <a:cubicBezTo>
                    <a:pt x="86" y="1600"/>
                    <a:pt x="1" y="1863"/>
                    <a:pt x="1" y="2041"/>
                  </a:cubicBezTo>
                  <a:cubicBezTo>
                    <a:pt x="1" y="3199"/>
                    <a:pt x="889" y="4173"/>
                    <a:pt x="2041" y="4173"/>
                  </a:cubicBezTo>
                  <a:cubicBezTo>
                    <a:pt x="3200" y="4173"/>
                    <a:pt x="4173" y="3285"/>
                    <a:pt x="4173" y="2133"/>
                  </a:cubicBezTo>
                  <a:cubicBezTo>
                    <a:pt x="4173" y="1778"/>
                    <a:pt x="4088" y="1507"/>
                    <a:pt x="3996" y="1244"/>
                  </a:cubicBezTo>
                  <a:cubicBezTo>
                    <a:pt x="3640" y="534"/>
                    <a:pt x="2930" y="0"/>
                    <a:pt x="2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5"/>
            <p:cNvSpPr/>
            <p:nvPr/>
          </p:nvSpPr>
          <p:spPr>
            <a:xfrm>
              <a:off x="4715850" y="4301125"/>
              <a:ext cx="1168475" cy="786400"/>
            </a:xfrm>
            <a:custGeom>
              <a:avLst/>
              <a:gdLst/>
              <a:ahLst/>
              <a:cxnLst/>
              <a:rect l="l" t="t" r="r" b="b"/>
              <a:pathLst>
                <a:path w="46739" h="31456" extrusionOk="0">
                  <a:moveTo>
                    <a:pt x="27546" y="1330"/>
                  </a:moveTo>
                  <a:lnTo>
                    <a:pt x="37590" y="1422"/>
                  </a:lnTo>
                  <a:lnTo>
                    <a:pt x="37235" y="11637"/>
                  </a:lnTo>
                  <a:lnTo>
                    <a:pt x="25506" y="11459"/>
                  </a:lnTo>
                  <a:lnTo>
                    <a:pt x="25591" y="11459"/>
                  </a:lnTo>
                  <a:lnTo>
                    <a:pt x="27546" y="1330"/>
                  </a:lnTo>
                  <a:close/>
                  <a:moveTo>
                    <a:pt x="2759" y="16508"/>
                  </a:moveTo>
                  <a:lnTo>
                    <a:pt x="982" y="16613"/>
                  </a:lnTo>
                  <a:cubicBezTo>
                    <a:pt x="973" y="16635"/>
                    <a:pt x="964" y="16656"/>
                    <a:pt x="956" y="16678"/>
                  </a:cubicBezTo>
                  <a:lnTo>
                    <a:pt x="956" y="16678"/>
                  </a:lnTo>
                  <a:lnTo>
                    <a:pt x="2759" y="16528"/>
                  </a:lnTo>
                  <a:lnTo>
                    <a:pt x="2759" y="16508"/>
                  </a:lnTo>
                  <a:close/>
                  <a:moveTo>
                    <a:pt x="9156" y="18660"/>
                  </a:moveTo>
                  <a:lnTo>
                    <a:pt x="9242" y="20615"/>
                  </a:lnTo>
                  <a:cubicBezTo>
                    <a:pt x="8708" y="20615"/>
                    <a:pt x="8268" y="20700"/>
                    <a:pt x="7735" y="20793"/>
                  </a:cubicBezTo>
                  <a:lnTo>
                    <a:pt x="7642" y="18745"/>
                  </a:lnTo>
                  <a:lnTo>
                    <a:pt x="9156" y="18660"/>
                  </a:lnTo>
                  <a:close/>
                  <a:moveTo>
                    <a:pt x="11907" y="18568"/>
                  </a:moveTo>
                  <a:lnTo>
                    <a:pt x="12000" y="20878"/>
                  </a:lnTo>
                  <a:cubicBezTo>
                    <a:pt x="11467" y="20793"/>
                    <a:pt x="11019" y="20700"/>
                    <a:pt x="10486" y="20700"/>
                  </a:cubicBezTo>
                  <a:lnTo>
                    <a:pt x="10400" y="18568"/>
                  </a:lnTo>
                  <a:close/>
                  <a:moveTo>
                    <a:pt x="14573" y="18390"/>
                  </a:moveTo>
                  <a:lnTo>
                    <a:pt x="14843" y="22037"/>
                  </a:lnTo>
                  <a:cubicBezTo>
                    <a:pt x="14310" y="21681"/>
                    <a:pt x="13777" y="21504"/>
                    <a:pt x="13244" y="21326"/>
                  </a:cubicBezTo>
                  <a:lnTo>
                    <a:pt x="13066" y="18482"/>
                  </a:lnTo>
                  <a:lnTo>
                    <a:pt x="14573" y="18390"/>
                  </a:lnTo>
                  <a:close/>
                  <a:moveTo>
                    <a:pt x="23814" y="13770"/>
                  </a:moveTo>
                  <a:lnTo>
                    <a:pt x="32436" y="13947"/>
                  </a:lnTo>
                  <a:lnTo>
                    <a:pt x="30304" y="16705"/>
                  </a:lnTo>
                  <a:cubicBezTo>
                    <a:pt x="29415" y="17857"/>
                    <a:pt x="28612" y="19016"/>
                    <a:pt x="27994" y="20260"/>
                  </a:cubicBezTo>
                  <a:lnTo>
                    <a:pt x="26394" y="23188"/>
                  </a:lnTo>
                  <a:lnTo>
                    <a:pt x="21859" y="23103"/>
                  </a:lnTo>
                  <a:lnTo>
                    <a:pt x="23814" y="13770"/>
                  </a:lnTo>
                  <a:close/>
                  <a:moveTo>
                    <a:pt x="17331" y="18212"/>
                  </a:moveTo>
                  <a:lnTo>
                    <a:pt x="17686" y="24255"/>
                  </a:lnTo>
                  <a:cubicBezTo>
                    <a:pt x="17153" y="23721"/>
                    <a:pt x="16620" y="23188"/>
                    <a:pt x="16087" y="22833"/>
                  </a:cubicBezTo>
                  <a:lnTo>
                    <a:pt x="15817" y="18305"/>
                  </a:lnTo>
                  <a:lnTo>
                    <a:pt x="17331" y="18212"/>
                  </a:lnTo>
                  <a:close/>
                  <a:moveTo>
                    <a:pt x="26394" y="1"/>
                  </a:moveTo>
                  <a:lnTo>
                    <a:pt x="23458" y="12796"/>
                  </a:lnTo>
                  <a:lnTo>
                    <a:pt x="16350" y="13329"/>
                  </a:lnTo>
                  <a:lnTo>
                    <a:pt x="15461" y="13414"/>
                  </a:lnTo>
                  <a:lnTo>
                    <a:pt x="15554" y="12085"/>
                  </a:lnTo>
                  <a:cubicBezTo>
                    <a:pt x="15554" y="11552"/>
                    <a:pt x="15376" y="11104"/>
                    <a:pt x="15106" y="10841"/>
                  </a:cubicBezTo>
                  <a:lnTo>
                    <a:pt x="15198" y="4443"/>
                  </a:lnTo>
                  <a:lnTo>
                    <a:pt x="13507" y="4443"/>
                  </a:lnTo>
                  <a:lnTo>
                    <a:pt x="13421" y="10663"/>
                  </a:lnTo>
                  <a:cubicBezTo>
                    <a:pt x="13329" y="10748"/>
                    <a:pt x="13244" y="10748"/>
                    <a:pt x="13244" y="10841"/>
                  </a:cubicBezTo>
                  <a:cubicBezTo>
                    <a:pt x="12974" y="11196"/>
                    <a:pt x="12796" y="11552"/>
                    <a:pt x="12796" y="12085"/>
                  </a:cubicBezTo>
                  <a:lnTo>
                    <a:pt x="12796" y="13592"/>
                  </a:lnTo>
                  <a:lnTo>
                    <a:pt x="2936" y="14303"/>
                  </a:lnTo>
                  <a:lnTo>
                    <a:pt x="2844" y="14303"/>
                  </a:lnTo>
                  <a:lnTo>
                    <a:pt x="2759" y="16172"/>
                  </a:lnTo>
                  <a:lnTo>
                    <a:pt x="2759" y="16508"/>
                  </a:lnTo>
                  <a:lnTo>
                    <a:pt x="2759" y="16508"/>
                  </a:lnTo>
                  <a:lnTo>
                    <a:pt x="22037" y="15369"/>
                  </a:lnTo>
                  <a:lnTo>
                    <a:pt x="22485" y="15369"/>
                  </a:lnTo>
                  <a:lnTo>
                    <a:pt x="22214" y="16613"/>
                  </a:lnTo>
                  <a:lnTo>
                    <a:pt x="21596" y="16613"/>
                  </a:lnTo>
                  <a:lnTo>
                    <a:pt x="534" y="17857"/>
                  </a:lnTo>
                  <a:cubicBezTo>
                    <a:pt x="622" y="17519"/>
                    <a:pt x="787" y="17103"/>
                    <a:pt x="956" y="16678"/>
                  </a:cubicBezTo>
                  <a:lnTo>
                    <a:pt x="956" y="16678"/>
                  </a:lnTo>
                  <a:lnTo>
                    <a:pt x="626" y="16705"/>
                  </a:lnTo>
                  <a:cubicBezTo>
                    <a:pt x="449" y="17061"/>
                    <a:pt x="271" y="17502"/>
                    <a:pt x="93" y="17949"/>
                  </a:cubicBezTo>
                  <a:cubicBezTo>
                    <a:pt x="93" y="18035"/>
                    <a:pt x="93" y="18212"/>
                    <a:pt x="1" y="18305"/>
                  </a:cubicBezTo>
                  <a:lnTo>
                    <a:pt x="2759" y="18127"/>
                  </a:lnTo>
                  <a:lnTo>
                    <a:pt x="2759" y="21944"/>
                  </a:lnTo>
                  <a:lnTo>
                    <a:pt x="2666" y="22300"/>
                  </a:lnTo>
                  <a:lnTo>
                    <a:pt x="2666" y="25058"/>
                  </a:lnTo>
                  <a:cubicBezTo>
                    <a:pt x="3114" y="24525"/>
                    <a:pt x="3647" y="24169"/>
                    <a:pt x="4180" y="23814"/>
                  </a:cubicBezTo>
                  <a:cubicBezTo>
                    <a:pt x="4358" y="23721"/>
                    <a:pt x="4443" y="23636"/>
                    <a:pt x="4536" y="23636"/>
                  </a:cubicBezTo>
                  <a:cubicBezTo>
                    <a:pt x="4714" y="23544"/>
                    <a:pt x="4891" y="23366"/>
                    <a:pt x="5069" y="23281"/>
                  </a:cubicBezTo>
                  <a:lnTo>
                    <a:pt x="4891" y="18838"/>
                  </a:lnTo>
                  <a:lnTo>
                    <a:pt x="6398" y="18838"/>
                  </a:lnTo>
                  <a:lnTo>
                    <a:pt x="6491" y="21056"/>
                  </a:lnTo>
                  <a:cubicBezTo>
                    <a:pt x="6135" y="21148"/>
                    <a:pt x="5780" y="21233"/>
                    <a:pt x="5424" y="21411"/>
                  </a:cubicBezTo>
                  <a:lnTo>
                    <a:pt x="5424" y="23188"/>
                  </a:lnTo>
                  <a:cubicBezTo>
                    <a:pt x="5780" y="23011"/>
                    <a:pt x="6135" y="22833"/>
                    <a:pt x="6576" y="22748"/>
                  </a:cubicBezTo>
                  <a:cubicBezTo>
                    <a:pt x="7024" y="22570"/>
                    <a:pt x="7379" y="22477"/>
                    <a:pt x="7820" y="22392"/>
                  </a:cubicBezTo>
                  <a:cubicBezTo>
                    <a:pt x="8268" y="22392"/>
                    <a:pt x="8801" y="22300"/>
                    <a:pt x="9334" y="22300"/>
                  </a:cubicBezTo>
                  <a:lnTo>
                    <a:pt x="9512" y="22300"/>
                  </a:lnTo>
                  <a:cubicBezTo>
                    <a:pt x="9867" y="22300"/>
                    <a:pt x="10223" y="22300"/>
                    <a:pt x="10578" y="22392"/>
                  </a:cubicBezTo>
                  <a:cubicBezTo>
                    <a:pt x="11111" y="22477"/>
                    <a:pt x="11552" y="22570"/>
                    <a:pt x="12085" y="22655"/>
                  </a:cubicBezTo>
                  <a:cubicBezTo>
                    <a:pt x="12533" y="22833"/>
                    <a:pt x="12974" y="23011"/>
                    <a:pt x="13329" y="23188"/>
                  </a:cubicBezTo>
                  <a:cubicBezTo>
                    <a:pt x="13862" y="23458"/>
                    <a:pt x="14395" y="23721"/>
                    <a:pt x="14928" y="24077"/>
                  </a:cubicBezTo>
                  <a:cubicBezTo>
                    <a:pt x="15376" y="24347"/>
                    <a:pt x="15817" y="24788"/>
                    <a:pt x="16172" y="25143"/>
                  </a:cubicBezTo>
                  <a:cubicBezTo>
                    <a:pt x="16798" y="25769"/>
                    <a:pt x="17416" y="26565"/>
                    <a:pt x="17772" y="27276"/>
                  </a:cubicBezTo>
                  <a:cubicBezTo>
                    <a:pt x="18042" y="27723"/>
                    <a:pt x="18220" y="28164"/>
                    <a:pt x="18397" y="28697"/>
                  </a:cubicBezTo>
                  <a:cubicBezTo>
                    <a:pt x="18753" y="29501"/>
                    <a:pt x="18930" y="30474"/>
                    <a:pt x="19016" y="31363"/>
                  </a:cubicBezTo>
                  <a:lnTo>
                    <a:pt x="20708" y="31455"/>
                  </a:lnTo>
                  <a:cubicBezTo>
                    <a:pt x="20615" y="30474"/>
                    <a:pt x="20437" y="29501"/>
                    <a:pt x="20174" y="28612"/>
                  </a:cubicBezTo>
                  <a:lnTo>
                    <a:pt x="27638" y="28257"/>
                  </a:lnTo>
                  <a:cubicBezTo>
                    <a:pt x="27546" y="28079"/>
                    <a:pt x="27461" y="27901"/>
                    <a:pt x="27368" y="27631"/>
                  </a:cubicBezTo>
                  <a:lnTo>
                    <a:pt x="27368" y="27368"/>
                  </a:lnTo>
                  <a:lnTo>
                    <a:pt x="20615" y="27453"/>
                  </a:lnTo>
                  <a:lnTo>
                    <a:pt x="20615" y="26387"/>
                  </a:lnTo>
                  <a:lnTo>
                    <a:pt x="27368" y="26302"/>
                  </a:lnTo>
                  <a:lnTo>
                    <a:pt x="27368" y="25946"/>
                  </a:lnTo>
                  <a:lnTo>
                    <a:pt x="27368" y="24525"/>
                  </a:lnTo>
                  <a:cubicBezTo>
                    <a:pt x="27368" y="23636"/>
                    <a:pt x="28171" y="22925"/>
                    <a:pt x="28967" y="22925"/>
                  </a:cubicBezTo>
                  <a:cubicBezTo>
                    <a:pt x="29145" y="22925"/>
                    <a:pt x="29323" y="22925"/>
                    <a:pt x="29415" y="23011"/>
                  </a:cubicBezTo>
                  <a:lnTo>
                    <a:pt x="29593" y="23011"/>
                  </a:lnTo>
                  <a:cubicBezTo>
                    <a:pt x="29678" y="22925"/>
                    <a:pt x="29771" y="22833"/>
                    <a:pt x="29771" y="22748"/>
                  </a:cubicBezTo>
                  <a:cubicBezTo>
                    <a:pt x="29415" y="22214"/>
                    <a:pt x="29415" y="21504"/>
                    <a:pt x="29771" y="20970"/>
                  </a:cubicBezTo>
                  <a:lnTo>
                    <a:pt x="31192" y="18568"/>
                  </a:lnTo>
                  <a:cubicBezTo>
                    <a:pt x="31455" y="18035"/>
                    <a:pt x="31989" y="17772"/>
                    <a:pt x="32522" y="17772"/>
                  </a:cubicBezTo>
                  <a:cubicBezTo>
                    <a:pt x="32970" y="17772"/>
                    <a:pt x="33410" y="17949"/>
                    <a:pt x="33680" y="18305"/>
                  </a:cubicBezTo>
                  <a:lnTo>
                    <a:pt x="33858" y="18390"/>
                  </a:lnTo>
                  <a:cubicBezTo>
                    <a:pt x="33943" y="18305"/>
                    <a:pt x="34036" y="18212"/>
                    <a:pt x="34121" y="18212"/>
                  </a:cubicBezTo>
                  <a:cubicBezTo>
                    <a:pt x="34121" y="17949"/>
                    <a:pt x="34121" y="17679"/>
                    <a:pt x="34214" y="17502"/>
                  </a:cubicBezTo>
                  <a:lnTo>
                    <a:pt x="30567" y="17502"/>
                  </a:lnTo>
                  <a:lnTo>
                    <a:pt x="30922" y="17061"/>
                  </a:lnTo>
                  <a:cubicBezTo>
                    <a:pt x="33325" y="13592"/>
                    <a:pt x="35813" y="11815"/>
                    <a:pt x="39012" y="11282"/>
                  </a:cubicBezTo>
                  <a:lnTo>
                    <a:pt x="39097" y="1685"/>
                  </a:lnTo>
                  <a:lnTo>
                    <a:pt x="43895" y="1685"/>
                  </a:lnTo>
                  <a:lnTo>
                    <a:pt x="44876" y="11552"/>
                  </a:lnTo>
                  <a:lnTo>
                    <a:pt x="46739" y="12085"/>
                  </a:lnTo>
                  <a:lnTo>
                    <a:pt x="45587" y="711"/>
                  </a:lnTo>
                  <a:cubicBezTo>
                    <a:pt x="45587" y="534"/>
                    <a:pt x="45587" y="441"/>
                    <a:pt x="45495" y="264"/>
                  </a:cubicBezTo>
                  <a:lnTo>
                    <a:pt x="263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5"/>
            <p:cNvSpPr/>
            <p:nvPr/>
          </p:nvSpPr>
          <p:spPr>
            <a:xfrm>
              <a:off x="4720300" y="4871925"/>
              <a:ext cx="457625" cy="455500"/>
            </a:xfrm>
            <a:custGeom>
              <a:avLst/>
              <a:gdLst/>
              <a:ahLst/>
              <a:cxnLst/>
              <a:rect l="l" t="t" r="r" b="b"/>
              <a:pathLst>
                <a:path w="18305" h="18220" extrusionOk="0">
                  <a:moveTo>
                    <a:pt x="9241" y="2489"/>
                  </a:moveTo>
                  <a:cubicBezTo>
                    <a:pt x="9689" y="2489"/>
                    <a:pt x="10130" y="2581"/>
                    <a:pt x="10485" y="2581"/>
                  </a:cubicBezTo>
                  <a:cubicBezTo>
                    <a:pt x="11111" y="2759"/>
                    <a:pt x="11552" y="2937"/>
                    <a:pt x="12085" y="3114"/>
                  </a:cubicBezTo>
                  <a:cubicBezTo>
                    <a:pt x="12533" y="3377"/>
                    <a:pt x="12973" y="3647"/>
                    <a:pt x="13329" y="4003"/>
                  </a:cubicBezTo>
                  <a:cubicBezTo>
                    <a:pt x="13862" y="4444"/>
                    <a:pt x="14395" y="4891"/>
                    <a:pt x="14750" y="5510"/>
                  </a:cubicBezTo>
                  <a:cubicBezTo>
                    <a:pt x="14843" y="5688"/>
                    <a:pt x="14928" y="5780"/>
                    <a:pt x="15020" y="5958"/>
                  </a:cubicBezTo>
                  <a:cubicBezTo>
                    <a:pt x="15461" y="6754"/>
                    <a:pt x="15731" y="7557"/>
                    <a:pt x="15817" y="8531"/>
                  </a:cubicBezTo>
                  <a:lnTo>
                    <a:pt x="15817" y="9242"/>
                  </a:lnTo>
                  <a:cubicBezTo>
                    <a:pt x="15733" y="12837"/>
                    <a:pt x="12796" y="15734"/>
                    <a:pt x="9219" y="15734"/>
                  </a:cubicBezTo>
                  <a:cubicBezTo>
                    <a:pt x="9167" y="15734"/>
                    <a:pt x="9116" y="15733"/>
                    <a:pt x="9064" y="15732"/>
                  </a:cubicBezTo>
                  <a:cubicBezTo>
                    <a:pt x="5424" y="15639"/>
                    <a:pt x="2488" y="12711"/>
                    <a:pt x="2581" y="8979"/>
                  </a:cubicBezTo>
                  <a:cubicBezTo>
                    <a:pt x="2581" y="8090"/>
                    <a:pt x="2758" y="7202"/>
                    <a:pt x="3114" y="6398"/>
                  </a:cubicBezTo>
                  <a:cubicBezTo>
                    <a:pt x="3555" y="5425"/>
                    <a:pt x="4265" y="4536"/>
                    <a:pt x="5069" y="3910"/>
                  </a:cubicBezTo>
                  <a:cubicBezTo>
                    <a:pt x="5154" y="3910"/>
                    <a:pt x="5154" y="3825"/>
                    <a:pt x="5154" y="3825"/>
                  </a:cubicBezTo>
                  <a:cubicBezTo>
                    <a:pt x="5602" y="3555"/>
                    <a:pt x="6043" y="3200"/>
                    <a:pt x="6576" y="3022"/>
                  </a:cubicBezTo>
                  <a:cubicBezTo>
                    <a:pt x="6931" y="2844"/>
                    <a:pt x="7379" y="2759"/>
                    <a:pt x="7820" y="2667"/>
                  </a:cubicBezTo>
                  <a:cubicBezTo>
                    <a:pt x="8267" y="2489"/>
                    <a:pt x="8801" y="2489"/>
                    <a:pt x="9241" y="2489"/>
                  </a:cubicBezTo>
                  <a:close/>
                  <a:moveTo>
                    <a:pt x="9156" y="1"/>
                  </a:moveTo>
                  <a:cubicBezTo>
                    <a:pt x="8623" y="1"/>
                    <a:pt x="8175" y="93"/>
                    <a:pt x="7642" y="179"/>
                  </a:cubicBezTo>
                  <a:cubicBezTo>
                    <a:pt x="7201" y="271"/>
                    <a:pt x="6846" y="356"/>
                    <a:pt x="6398" y="449"/>
                  </a:cubicBezTo>
                  <a:cubicBezTo>
                    <a:pt x="6043" y="626"/>
                    <a:pt x="5602" y="712"/>
                    <a:pt x="5154" y="982"/>
                  </a:cubicBezTo>
                  <a:cubicBezTo>
                    <a:pt x="5154" y="982"/>
                    <a:pt x="5069" y="1067"/>
                    <a:pt x="4976" y="1067"/>
                  </a:cubicBezTo>
                  <a:cubicBezTo>
                    <a:pt x="4799" y="1160"/>
                    <a:pt x="4621" y="1245"/>
                    <a:pt x="4536" y="1337"/>
                  </a:cubicBezTo>
                  <a:cubicBezTo>
                    <a:pt x="4443" y="1423"/>
                    <a:pt x="4265" y="1423"/>
                    <a:pt x="4180" y="1515"/>
                  </a:cubicBezTo>
                  <a:cubicBezTo>
                    <a:pt x="3555" y="1956"/>
                    <a:pt x="3021" y="2403"/>
                    <a:pt x="2488" y="3022"/>
                  </a:cubicBezTo>
                  <a:cubicBezTo>
                    <a:pt x="2311" y="3114"/>
                    <a:pt x="2225" y="3292"/>
                    <a:pt x="2133" y="3377"/>
                  </a:cubicBezTo>
                  <a:cubicBezTo>
                    <a:pt x="2133" y="3470"/>
                    <a:pt x="2048" y="3470"/>
                    <a:pt x="2048" y="3470"/>
                  </a:cubicBezTo>
                  <a:cubicBezTo>
                    <a:pt x="1955" y="3555"/>
                    <a:pt x="1870" y="3733"/>
                    <a:pt x="1777" y="3825"/>
                  </a:cubicBezTo>
                  <a:cubicBezTo>
                    <a:pt x="1692" y="3910"/>
                    <a:pt x="1692" y="4003"/>
                    <a:pt x="1600" y="4088"/>
                  </a:cubicBezTo>
                  <a:cubicBezTo>
                    <a:pt x="1514" y="4181"/>
                    <a:pt x="1514" y="4266"/>
                    <a:pt x="1422" y="4444"/>
                  </a:cubicBezTo>
                  <a:cubicBezTo>
                    <a:pt x="1159" y="4891"/>
                    <a:pt x="889" y="5332"/>
                    <a:pt x="711" y="5865"/>
                  </a:cubicBezTo>
                  <a:lnTo>
                    <a:pt x="448" y="6669"/>
                  </a:lnTo>
                  <a:cubicBezTo>
                    <a:pt x="356" y="6846"/>
                    <a:pt x="356" y="7024"/>
                    <a:pt x="271" y="7287"/>
                  </a:cubicBezTo>
                  <a:lnTo>
                    <a:pt x="271" y="7557"/>
                  </a:lnTo>
                  <a:cubicBezTo>
                    <a:pt x="178" y="7998"/>
                    <a:pt x="93" y="8531"/>
                    <a:pt x="93" y="8979"/>
                  </a:cubicBezTo>
                  <a:cubicBezTo>
                    <a:pt x="0" y="13955"/>
                    <a:pt x="4002" y="18127"/>
                    <a:pt x="9064" y="18220"/>
                  </a:cubicBezTo>
                  <a:cubicBezTo>
                    <a:pt x="14040" y="18220"/>
                    <a:pt x="18219" y="14218"/>
                    <a:pt x="18219" y="9242"/>
                  </a:cubicBezTo>
                  <a:cubicBezTo>
                    <a:pt x="18305" y="8979"/>
                    <a:pt x="18219" y="8801"/>
                    <a:pt x="18219" y="8531"/>
                  </a:cubicBezTo>
                  <a:cubicBezTo>
                    <a:pt x="18219" y="7642"/>
                    <a:pt x="17949" y="6669"/>
                    <a:pt x="17686" y="5865"/>
                  </a:cubicBezTo>
                  <a:cubicBezTo>
                    <a:pt x="17594" y="5688"/>
                    <a:pt x="17508" y="5510"/>
                    <a:pt x="17416" y="5425"/>
                  </a:cubicBezTo>
                  <a:cubicBezTo>
                    <a:pt x="17061" y="4621"/>
                    <a:pt x="16620" y="3825"/>
                    <a:pt x="16087" y="3200"/>
                  </a:cubicBezTo>
                  <a:cubicBezTo>
                    <a:pt x="15639" y="2759"/>
                    <a:pt x="15198" y="2311"/>
                    <a:pt x="14750" y="1956"/>
                  </a:cubicBezTo>
                  <a:cubicBezTo>
                    <a:pt x="14310" y="1600"/>
                    <a:pt x="13777" y="1245"/>
                    <a:pt x="13151" y="982"/>
                  </a:cubicBezTo>
                  <a:cubicBezTo>
                    <a:pt x="12796" y="804"/>
                    <a:pt x="12355" y="626"/>
                    <a:pt x="11907" y="449"/>
                  </a:cubicBezTo>
                  <a:cubicBezTo>
                    <a:pt x="11466" y="271"/>
                    <a:pt x="10933" y="179"/>
                    <a:pt x="10400" y="93"/>
                  </a:cubicBezTo>
                  <a:cubicBezTo>
                    <a:pt x="10045" y="93"/>
                    <a:pt x="9689" y="1"/>
                    <a:pt x="9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5"/>
            <p:cNvSpPr/>
            <p:nvPr/>
          </p:nvSpPr>
          <p:spPr>
            <a:xfrm>
              <a:off x="4893575" y="5043075"/>
              <a:ext cx="113400" cy="113225"/>
            </a:xfrm>
            <a:custGeom>
              <a:avLst/>
              <a:gdLst/>
              <a:ahLst/>
              <a:cxnLst/>
              <a:rect l="l" t="t" r="r" b="b"/>
              <a:pathLst>
                <a:path w="4536" h="4529" extrusionOk="0">
                  <a:moveTo>
                    <a:pt x="2310" y="0"/>
                  </a:moveTo>
                  <a:cubicBezTo>
                    <a:pt x="1244" y="0"/>
                    <a:pt x="448" y="619"/>
                    <a:pt x="93" y="1507"/>
                  </a:cubicBezTo>
                  <a:cubicBezTo>
                    <a:pt x="0" y="1777"/>
                    <a:pt x="0" y="1955"/>
                    <a:pt x="0" y="2218"/>
                  </a:cubicBezTo>
                  <a:cubicBezTo>
                    <a:pt x="0" y="3462"/>
                    <a:pt x="981" y="4528"/>
                    <a:pt x="2225" y="4528"/>
                  </a:cubicBezTo>
                  <a:cubicBezTo>
                    <a:pt x="3469" y="4528"/>
                    <a:pt x="4535" y="3555"/>
                    <a:pt x="4535" y="2311"/>
                  </a:cubicBezTo>
                  <a:cubicBezTo>
                    <a:pt x="4535" y="2040"/>
                    <a:pt x="4443" y="1863"/>
                    <a:pt x="4443" y="1600"/>
                  </a:cubicBezTo>
                  <a:cubicBezTo>
                    <a:pt x="4180" y="711"/>
                    <a:pt x="3291" y="0"/>
                    <a:pt x="23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5"/>
            <p:cNvSpPr/>
            <p:nvPr/>
          </p:nvSpPr>
          <p:spPr>
            <a:xfrm>
              <a:off x="4995750" y="4960800"/>
              <a:ext cx="35575" cy="37875"/>
            </a:xfrm>
            <a:custGeom>
              <a:avLst/>
              <a:gdLst/>
              <a:ahLst/>
              <a:cxnLst/>
              <a:rect l="l" t="t" r="r" b="b"/>
              <a:pathLst>
                <a:path w="1423" h="1515" extrusionOk="0">
                  <a:moveTo>
                    <a:pt x="711" y="0"/>
                  </a:moveTo>
                  <a:cubicBezTo>
                    <a:pt x="356" y="0"/>
                    <a:pt x="0" y="355"/>
                    <a:pt x="0" y="711"/>
                  </a:cubicBezTo>
                  <a:cubicBezTo>
                    <a:pt x="0" y="1159"/>
                    <a:pt x="356" y="1514"/>
                    <a:pt x="711" y="1514"/>
                  </a:cubicBezTo>
                  <a:cubicBezTo>
                    <a:pt x="889" y="1514"/>
                    <a:pt x="981" y="1422"/>
                    <a:pt x="1159" y="1336"/>
                  </a:cubicBezTo>
                  <a:cubicBezTo>
                    <a:pt x="1337" y="1244"/>
                    <a:pt x="1422" y="981"/>
                    <a:pt x="1422" y="803"/>
                  </a:cubicBezTo>
                  <a:cubicBezTo>
                    <a:pt x="1422" y="448"/>
                    <a:pt x="1337" y="270"/>
                    <a:pt x="1067" y="92"/>
                  </a:cubicBezTo>
                  <a:cubicBezTo>
                    <a:pt x="981" y="92"/>
                    <a:pt x="889" y="0"/>
                    <a:pt x="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5"/>
            <p:cNvSpPr/>
            <p:nvPr/>
          </p:nvSpPr>
          <p:spPr>
            <a:xfrm>
              <a:off x="5055825" y="5029125"/>
              <a:ext cx="40000" cy="35725"/>
            </a:xfrm>
            <a:custGeom>
              <a:avLst/>
              <a:gdLst/>
              <a:ahLst/>
              <a:cxnLst/>
              <a:rect l="l" t="t" r="r" b="b"/>
              <a:pathLst>
                <a:path w="1600" h="1429" extrusionOk="0">
                  <a:moveTo>
                    <a:pt x="754" y="0"/>
                  </a:moveTo>
                  <a:cubicBezTo>
                    <a:pt x="576" y="0"/>
                    <a:pt x="398" y="68"/>
                    <a:pt x="263" y="203"/>
                  </a:cubicBezTo>
                  <a:cubicBezTo>
                    <a:pt x="0" y="558"/>
                    <a:pt x="0" y="999"/>
                    <a:pt x="356" y="1269"/>
                  </a:cubicBezTo>
                  <a:cubicBezTo>
                    <a:pt x="466" y="1379"/>
                    <a:pt x="608" y="1428"/>
                    <a:pt x="756" y="1428"/>
                  </a:cubicBezTo>
                  <a:cubicBezTo>
                    <a:pt x="961" y="1428"/>
                    <a:pt x="1176" y="1334"/>
                    <a:pt x="1329" y="1177"/>
                  </a:cubicBezTo>
                  <a:cubicBezTo>
                    <a:pt x="1599" y="914"/>
                    <a:pt x="1599" y="466"/>
                    <a:pt x="1244" y="203"/>
                  </a:cubicBezTo>
                  <a:cubicBezTo>
                    <a:pt x="1109" y="68"/>
                    <a:pt x="931" y="0"/>
                    <a:pt x="7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5"/>
            <p:cNvSpPr/>
            <p:nvPr/>
          </p:nvSpPr>
          <p:spPr>
            <a:xfrm>
              <a:off x="5060250" y="5120325"/>
              <a:ext cx="40025" cy="36425"/>
            </a:xfrm>
            <a:custGeom>
              <a:avLst/>
              <a:gdLst/>
              <a:ahLst/>
              <a:cxnLst/>
              <a:rect l="l" t="t" r="r" b="b"/>
              <a:pathLst>
                <a:path w="1601" h="1457" extrusionOk="0">
                  <a:moveTo>
                    <a:pt x="846" y="1"/>
                  </a:moveTo>
                  <a:cubicBezTo>
                    <a:pt x="801" y="1"/>
                    <a:pt x="756" y="6"/>
                    <a:pt x="712" y="17"/>
                  </a:cubicBezTo>
                  <a:cubicBezTo>
                    <a:pt x="264" y="109"/>
                    <a:pt x="1" y="465"/>
                    <a:pt x="86" y="820"/>
                  </a:cubicBezTo>
                  <a:cubicBezTo>
                    <a:pt x="166" y="1202"/>
                    <a:pt x="445" y="1456"/>
                    <a:pt x="749" y="1456"/>
                  </a:cubicBezTo>
                  <a:cubicBezTo>
                    <a:pt x="795" y="1456"/>
                    <a:pt x="842" y="1451"/>
                    <a:pt x="889" y="1438"/>
                  </a:cubicBezTo>
                  <a:cubicBezTo>
                    <a:pt x="1330" y="1353"/>
                    <a:pt x="1600" y="998"/>
                    <a:pt x="1508" y="642"/>
                  </a:cubicBezTo>
                  <a:cubicBezTo>
                    <a:pt x="1433" y="251"/>
                    <a:pt x="1152" y="1"/>
                    <a:pt x="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5"/>
            <p:cNvSpPr/>
            <p:nvPr/>
          </p:nvSpPr>
          <p:spPr>
            <a:xfrm>
              <a:off x="5004625" y="5192425"/>
              <a:ext cx="40025" cy="37200"/>
            </a:xfrm>
            <a:custGeom>
              <a:avLst/>
              <a:gdLst/>
              <a:ahLst/>
              <a:cxnLst/>
              <a:rect l="l" t="t" r="r" b="b"/>
              <a:pathLst>
                <a:path w="1601" h="1488" extrusionOk="0">
                  <a:moveTo>
                    <a:pt x="717" y="0"/>
                  </a:moveTo>
                  <a:cubicBezTo>
                    <a:pt x="492" y="0"/>
                    <a:pt x="286" y="116"/>
                    <a:pt x="179" y="331"/>
                  </a:cubicBezTo>
                  <a:cubicBezTo>
                    <a:pt x="1" y="687"/>
                    <a:pt x="93" y="1135"/>
                    <a:pt x="449" y="1398"/>
                  </a:cubicBezTo>
                  <a:cubicBezTo>
                    <a:pt x="568" y="1458"/>
                    <a:pt x="697" y="1488"/>
                    <a:pt x="823" y="1488"/>
                  </a:cubicBezTo>
                  <a:cubicBezTo>
                    <a:pt x="1071" y="1488"/>
                    <a:pt x="1305" y="1371"/>
                    <a:pt x="1423" y="1135"/>
                  </a:cubicBezTo>
                  <a:cubicBezTo>
                    <a:pt x="1600" y="779"/>
                    <a:pt x="1515" y="331"/>
                    <a:pt x="1160" y="154"/>
                  </a:cubicBezTo>
                  <a:cubicBezTo>
                    <a:pt x="1019" y="50"/>
                    <a:pt x="864" y="0"/>
                    <a:pt x="7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5"/>
            <p:cNvSpPr/>
            <p:nvPr/>
          </p:nvSpPr>
          <p:spPr>
            <a:xfrm>
              <a:off x="4915775" y="5212625"/>
              <a:ext cx="40025" cy="36250"/>
            </a:xfrm>
            <a:custGeom>
              <a:avLst/>
              <a:gdLst/>
              <a:ahLst/>
              <a:cxnLst/>
              <a:rect l="l" t="t" r="r" b="b"/>
              <a:pathLst>
                <a:path w="1601" h="1450" extrusionOk="0">
                  <a:moveTo>
                    <a:pt x="774" y="0"/>
                  </a:moveTo>
                  <a:cubicBezTo>
                    <a:pt x="693" y="0"/>
                    <a:pt x="611" y="18"/>
                    <a:pt x="534" y="57"/>
                  </a:cubicBezTo>
                  <a:cubicBezTo>
                    <a:pt x="178" y="149"/>
                    <a:pt x="1" y="590"/>
                    <a:pt x="93" y="945"/>
                  </a:cubicBezTo>
                  <a:cubicBezTo>
                    <a:pt x="232" y="1223"/>
                    <a:pt x="480" y="1449"/>
                    <a:pt x="751" y="1449"/>
                  </a:cubicBezTo>
                  <a:cubicBezTo>
                    <a:pt x="827" y="1449"/>
                    <a:pt x="904" y="1432"/>
                    <a:pt x="982" y="1393"/>
                  </a:cubicBezTo>
                  <a:cubicBezTo>
                    <a:pt x="1422" y="1301"/>
                    <a:pt x="1600" y="860"/>
                    <a:pt x="1422" y="504"/>
                  </a:cubicBezTo>
                  <a:cubicBezTo>
                    <a:pt x="1356" y="226"/>
                    <a:pt x="1067"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5"/>
            <p:cNvSpPr/>
            <p:nvPr/>
          </p:nvSpPr>
          <p:spPr>
            <a:xfrm>
              <a:off x="4833675" y="5170200"/>
              <a:ext cx="40000" cy="36675"/>
            </a:xfrm>
            <a:custGeom>
              <a:avLst/>
              <a:gdLst/>
              <a:ahLst/>
              <a:cxnLst/>
              <a:rect l="l" t="t" r="r" b="b"/>
              <a:pathLst>
                <a:path w="1600" h="1467" extrusionOk="0">
                  <a:moveTo>
                    <a:pt x="780" y="1"/>
                  </a:moveTo>
                  <a:cubicBezTo>
                    <a:pt x="504" y="1"/>
                    <a:pt x="242" y="183"/>
                    <a:pt x="178" y="510"/>
                  </a:cubicBezTo>
                  <a:cubicBezTo>
                    <a:pt x="1" y="865"/>
                    <a:pt x="178" y="1313"/>
                    <a:pt x="534" y="1398"/>
                  </a:cubicBezTo>
                  <a:cubicBezTo>
                    <a:pt x="648" y="1444"/>
                    <a:pt x="756" y="1466"/>
                    <a:pt x="857" y="1466"/>
                  </a:cubicBezTo>
                  <a:cubicBezTo>
                    <a:pt x="1146" y="1466"/>
                    <a:pt x="1376" y="1284"/>
                    <a:pt x="1508" y="957"/>
                  </a:cubicBezTo>
                  <a:cubicBezTo>
                    <a:pt x="1600" y="602"/>
                    <a:pt x="1422" y="247"/>
                    <a:pt x="1067" y="69"/>
                  </a:cubicBezTo>
                  <a:cubicBezTo>
                    <a:pt x="975" y="23"/>
                    <a:pt x="877" y="1"/>
                    <a:pt x="7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5"/>
            <p:cNvSpPr/>
            <p:nvPr/>
          </p:nvSpPr>
          <p:spPr>
            <a:xfrm>
              <a:off x="4798125" y="5085750"/>
              <a:ext cx="42150" cy="36800"/>
            </a:xfrm>
            <a:custGeom>
              <a:avLst/>
              <a:gdLst/>
              <a:ahLst/>
              <a:cxnLst/>
              <a:rect l="l" t="t" r="r" b="b"/>
              <a:pathLst>
                <a:path w="1686" h="1472" extrusionOk="0">
                  <a:moveTo>
                    <a:pt x="742" y="1"/>
                  </a:moveTo>
                  <a:cubicBezTo>
                    <a:pt x="639" y="1"/>
                    <a:pt x="537" y="23"/>
                    <a:pt x="442" y="70"/>
                  </a:cubicBezTo>
                  <a:cubicBezTo>
                    <a:pt x="179" y="333"/>
                    <a:pt x="1" y="781"/>
                    <a:pt x="179" y="1137"/>
                  </a:cubicBezTo>
                  <a:cubicBezTo>
                    <a:pt x="368" y="1326"/>
                    <a:pt x="605" y="1471"/>
                    <a:pt x="856" y="1471"/>
                  </a:cubicBezTo>
                  <a:cubicBezTo>
                    <a:pt x="954" y="1471"/>
                    <a:pt x="1053" y="1449"/>
                    <a:pt x="1152" y="1400"/>
                  </a:cubicBezTo>
                  <a:cubicBezTo>
                    <a:pt x="1508" y="1137"/>
                    <a:pt x="1686" y="781"/>
                    <a:pt x="1508" y="426"/>
                  </a:cubicBezTo>
                  <a:cubicBezTo>
                    <a:pt x="1315" y="166"/>
                    <a:pt x="1024" y="1"/>
                    <a:pt x="7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5"/>
            <p:cNvSpPr/>
            <p:nvPr/>
          </p:nvSpPr>
          <p:spPr>
            <a:xfrm>
              <a:off x="4826925" y="4998650"/>
              <a:ext cx="40000" cy="35550"/>
            </a:xfrm>
            <a:custGeom>
              <a:avLst/>
              <a:gdLst/>
              <a:ahLst/>
              <a:cxnLst/>
              <a:rect l="l" t="t" r="r" b="b"/>
              <a:pathLst>
                <a:path w="1600" h="1422" extrusionOk="0">
                  <a:moveTo>
                    <a:pt x="889" y="0"/>
                  </a:moveTo>
                  <a:cubicBezTo>
                    <a:pt x="534" y="0"/>
                    <a:pt x="178" y="263"/>
                    <a:pt x="93" y="619"/>
                  </a:cubicBezTo>
                  <a:cubicBezTo>
                    <a:pt x="0" y="889"/>
                    <a:pt x="93" y="1152"/>
                    <a:pt x="356" y="1329"/>
                  </a:cubicBezTo>
                  <a:cubicBezTo>
                    <a:pt x="448" y="1422"/>
                    <a:pt x="534" y="1422"/>
                    <a:pt x="626" y="1422"/>
                  </a:cubicBezTo>
                  <a:lnTo>
                    <a:pt x="889" y="1422"/>
                  </a:lnTo>
                  <a:cubicBezTo>
                    <a:pt x="981" y="1422"/>
                    <a:pt x="1159" y="1329"/>
                    <a:pt x="1244" y="1244"/>
                  </a:cubicBezTo>
                  <a:cubicBezTo>
                    <a:pt x="1337" y="1152"/>
                    <a:pt x="1422" y="1066"/>
                    <a:pt x="1515" y="889"/>
                  </a:cubicBezTo>
                  <a:cubicBezTo>
                    <a:pt x="1600" y="441"/>
                    <a:pt x="1337" y="85"/>
                    <a:pt x="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5"/>
            <p:cNvSpPr/>
            <p:nvPr/>
          </p:nvSpPr>
          <p:spPr>
            <a:xfrm>
              <a:off x="4902450" y="4949625"/>
              <a:ext cx="42325" cy="36550"/>
            </a:xfrm>
            <a:custGeom>
              <a:avLst/>
              <a:gdLst/>
              <a:ahLst/>
              <a:cxnLst/>
              <a:rect l="l" t="t" r="r" b="b"/>
              <a:pathLst>
                <a:path w="1693" h="1462" extrusionOk="0">
                  <a:moveTo>
                    <a:pt x="843" y="0"/>
                  </a:moveTo>
                  <a:cubicBezTo>
                    <a:pt x="734" y="0"/>
                    <a:pt x="629" y="29"/>
                    <a:pt x="534" y="92"/>
                  </a:cubicBezTo>
                  <a:cubicBezTo>
                    <a:pt x="448" y="92"/>
                    <a:pt x="448" y="92"/>
                    <a:pt x="356" y="184"/>
                  </a:cubicBezTo>
                  <a:cubicBezTo>
                    <a:pt x="93" y="447"/>
                    <a:pt x="1" y="895"/>
                    <a:pt x="271" y="1158"/>
                  </a:cubicBezTo>
                  <a:cubicBezTo>
                    <a:pt x="356" y="1250"/>
                    <a:pt x="448" y="1336"/>
                    <a:pt x="626" y="1428"/>
                  </a:cubicBezTo>
                  <a:cubicBezTo>
                    <a:pt x="673" y="1451"/>
                    <a:pt x="727" y="1461"/>
                    <a:pt x="785" y="1461"/>
                  </a:cubicBezTo>
                  <a:cubicBezTo>
                    <a:pt x="944" y="1461"/>
                    <a:pt x="1139" y="1381"/>
                    <a:pt x="1337" y="1250"/>
                  </a:cubicBezTo>
                  <a:cubicBezTo>
                    <a:pt x="1600" y="1073"/>
                    <a:pt x="1692" y="539"/>
                    <a:pt x="1422" y="269"/>
                  </a:cubicBezTo>
                  <a:cubicBezTo>
                    <a:pt x="1252" y="99"/>
                    <a:pt x="1042" y="0"/>
                    <a:pt x="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5"/>
            <p:cNvSpPr/>
            <p:nvPr/>
          </p:nvSpPr>
          <p:spPr>
            <a:xfrm>
              <a:off x="5038050" y="4381100"/>
              <a:ext cx="75550" cy="24375"/>
            </a:xfrm>
            <a:custGeom>
              <a:avLst/>
              <a:gdLst/>
              <a:ahLst/>
              <a:cxnLst/>
              <a:rect l="l" t="t" r="r" b="b"/>
              <a:pathLst>
                <a:path w="3022" h="975" extrusionOk="0">
                  <a:moveTo>
                    <a:pt x="1067" y="0"/>
                  </a:moveTo>
                  <a:cubicBezTo>
                    <a:pt x="533" y="0"/>
                    <a:pt x="86" y="356"/>
                    <a:pt x="0" y="889"/>
                  </a:cubicBezTo>
                  <a:lnTo>
                    <a:pt x="3021" y="974"/>
                  </a:lnTo>
                  <a:cubicBezTo>
                    <a:pt x="2929" y="441"/>
                    <a:pt x="2573" y="0"/>
                    <a:pt x="2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5"/>
            <p:cNvSpPr/>
            <p:nvPr/>
          </p:nvSpPr>
          <p:spPr>
            <a:xfrm>
              <a:off x="4735925" y="4663125"/>
              <a:ext cx="42150" cy="44450"/>
            </a:xfrm>
            <a:custGeom>
              <a:avLst/>
              <a:gdLst/>
              <a:ahLst/>
              <a:cxnLst/>
              <a:rect l="l" t="t" r="r" b="b"/>
              <a:pathLst>
                <a:path w="1686" h="1778" extrusionOk="0">
                  <a:moveTo>
                    <a:pt x="1686" y="0"/>
                  </a:moveTo>
                  <a:lnTo>
                    <a:pt x="1686" y="0"/>
                  </a:lnTo>
                  <a:cubicBezTo>
                    <a:pt x="975" y="271"/>
                    <a:pt x="442" y="981"/>
                    <a:pt x="1" y="1778"/>
                  </a:cubicBezTo>
                  <a:lnTo>
                    <a:pt x="1600" y="1692"/>
                  </a:lnTo>
                  <a:lnTo>
                    <a:pt x="16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5"/>
            <p:cNvSpPr/>
            <p:nvPr/>
          </p:nvSpPr>
          <p:spPr>
            <a:xfrm>
              <a:off x="5493350" y="4585475"/>
              <a:ext cx="542025" cy="186600"/>
            </a:xfrm>
            <a:custGeom>
              <a:avLst/>
              <a:gdLst/>
              <a:ahLst/>
              <a:cxnLst/>
              <a:rect l="l" t="t" r="r" b="b"/>
              <a:pathLst>
                <a:path w="21681" h="7464" extrusionOk="0">
                  <a:moveTo>
                    <a:pt x="10485" y="0"/>
                  </a:moveTo>
                  <a:cubicBezTo>
                    <a:pt x="9511" y="0"/>
                    <a:pt x="8708" y="85"/>
                    <a:pt x="7912" y="178"/>
                  </a:cubicBezTo>
                  <a:cubicBezTo>
                    <a:pt x="4443" y="796"/>
                    <a:pt x="2225" y="2843"/>
                    <a:pt x="0" y="5864"/>
                  </a:cubicBezTo>
                  <a:lnTo>
                    <a:pt x="3114" y="5864"/>
                  </a:lnTo>
                  <a:cubicBezTo>
                    <a:pt x="3199" y="5772"/>
                    <a:pt x="3377" y="5687"/>
                    <a:pt x="3554" y="5509"/>
                  </a:cubicBezTo>
                  <a:cubicBezTo>
                    <a:pt x="4713" y="4798"/>
                    <a:pt x="6312" y="4265"/>
                    <a:pt x="8175" y="4087"/>
                  </a:cubicBezTo>
                  <a:cubicBezTo>
                    <a:pt x="8886" y="3995"/>
                    <a:pt x="9596" y="3995"/>
                    <a:pt x="10400" y="3995"/>
                  </a:cubicBezTo>
                  <a:cubicBezTo>
                    <a:pt x="10933" y="4087"/>
                    <a:pt x="11373" y="4087"/>
                    <a:pt x="11907" y="4173"/>
                  </a:cubicBezTo>
                  <a:cubicBezTo>
                    <a:pt x="12888" y="4350"/>
                    <a:pt x="13861" y="4621"/>
                    <a:pt x="14750" y="5061"/>
                  </a:cubicBezTo>
                  <a:cubicBezTo>
                    <a:pt x="15198" y="5331"/>
                    <a:pt x="15639" y="5509"/>
                    <a:pt x="15994" y="5772"/>
                  </a:cubicBezTo>
                  <a:cubicBezTo>
                    <a:pt x="16442" y="6042"/>
                    <a:pt x="16797" y="6398"/>
                    <a:pt x="17238" y="6753"/>
                  </a:cubicBezTo>
                  <a:cubicBezTo>
                    <a:pt x="17508" y="6931"/>
                    <a:pt x="17686" y="7194"/>
                    <a:pt x="17949" y="7464"/>
                  </a:cubicBezTo>
                  <a:lnTo>
                    <a:pt x="18219" y="7371"/>
                  </a:lnTo>
                  <a:lnTo>
                    <a:pt x="21681" y="5509"/>
                  </a:lnTo>
                  <a:cubicBezTo>
                    <a:pt x="20081" y="3554"/>
                    <a:pt x="18041" y="2040"/>
                    <a:pt x="15639" y="1066"/>
                  </a:cubicBezTo>
                  <a:cubicBezTo>
                    <a:pt x="15020" y="796"/>
                    <a:pt x="14309" y="533"/>
                    <a:pt x="13598" y="355"/>
                  </a:cubicBezTo>
                  <a:cubicBezTo>
                    <a:pt x="12617" y="178"/>
                    <a:pt x="11551" y="0"/>
                    <a:pt x="104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5"/>
            <p:cNvSpPr/>
            <p:nvPr/>
          </p:nvSpPr>
          <p:spPr>
            <a:xfrm>
              <a:off x="5273500" y="4656550"/>
              <a:ext cx="235500" cy="215400"/>
            </a:xfrm>
            <a:custGeom>
              <a:avLst/>
              <a:gdLst/>
              <a:ahLst/>
              <a:cxnLst/>
              <a:rect l="l" t="t" r="r" b="b"/>
              <a:pathLst>
                <a:path w="9420" h="8616" extrusionOk="0">
                  <a:moveTo>
                    <a:pt x="1863" y="0"/>
                  </a:moveTo>
                  <a:lnTo>
                    <a:pt x="1" y="8531"/>
                  </a:lnTo>
                  <a:lnTo>
                    <a:pt x="3911" y="8616"/>
                  </a:lnTo>
                  <a:lnTo>
                    <a:pt x="5332" y="5950"/>
                  </a:lnTo>
                  <a:cubicBezTo>
                    <a:pt x="6043" y="4621"/>
                    <a:pt x="6839" y="3462"/>
                    <a:pt x="7728" y="2311"/>
                  </a:cubicBezTo>
                  <a:lnTo>
                    <a:pt x="9420" y="86"/>
                  </a:lnTo>
                  <a:lnTo>
                    <a:pt x="18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070"/>
        <p:cNvGrpSpPr/>
        <p:nvPr/>
      </p:nvGrpSpPr>
      <p:grpSpPr>
        <a:xfrm>
          <a:off x="0" y="0"/>
          <a:ext cx="0" cy="0"/>
          <a:chOff x="0" y="0"/>
          <a:chExt cx="0" cy="0"/>
        </a:xfrm>
      </p:grpSpPr>
      <p:sp>
        <p:nvSpPr>
          <p:cNvPr id="7071" name="Google Shape;7071;p36"/>
          <p:cNvSpPr txBox="1">
            <a:spLocks noGrp="1"/>
          </p:cNvSpPr>
          <p:nvPr>
            <p:ph type="subTitle" idx="6"/>
          </p:nvPr>
        </p:nvSpPr>
        <p:spPr>
          <a:xfrm>
            <a:off x="1334363" y="2963800"/>
            <a:ext cx="2959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Development</a:t>
            </a:r>
            <a:endParaRPr/>
          </a:p>
        </p:txBody>
      </p:sp>
      <p:sp>
        <p:nvSpPr>
          <p:cNvPr id="7072" name="Google Shape;7072;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Products or services</a:t>
            </a:r>
            <a:endParaRPr/>
          </a:p>
        </p:txBody>
      </p:sp>
      <p:sp>
        <p:nvSpPr>
          <p:cNvPr id="7073" name="Google Shape;7073;p36"/>
          <p:cNvSpPr txBox="1">
            <a:spLocks noGrp="1"/>
          </p:cNvSpPr>
          <p:nvPr>
            <p:ph type="subTitle" idx="1"/>
          </p:nvPr>
        </p:nvSpPr>
        <p:spPr>
          <a:xfrm>
            <a:off x="1334363" y="1672700"/>
            <a:ext cx="2959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7074" name="Google Shape;7074;p36"/>
          <p:cNvSpPr txBox="1">
            <a:spLocks noGrp="1"/>
          </p:cNvSpPr>
          <p:nvPr>
            <p:ph type="subTitle" idx="2"/>
          </p:nvPr>
        </p:nvSpPr>
        <p:spPr>
          <a:xfrm>
            <a:off x="5315888" y="1672700"/>
            <a:ext cx="2959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7075" name="Google Shape;7075;p36"/>
          <p:cNvSpPr txBox="1">
            <a:spLocks noGrp="1"/>
          </p:cNvSpPr>
          <p:nvPr>
            <p:ph type="subTitle" idx="3"/>
          </p:nvPr>
        </p:nvSpPr>
        <p:spPr>
          <a:xfrm>
            <a:off x="1334363" y="3333275"/>
            <a:ext cx="2959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7076" name="Google Shape;7076;p36"/>
          <p:cNvSpPr txBox="1">
            <a:spLocks noGrp="1"/>
          </p:cNvSpPr>
          <p:nvPr>
            <p:ph type="subTitle" idx="4"/>
          </p:nvPr>
        </p:nvSpPr>
        <p:spPr>
          <a:xfrm>
            <a:off x="5315888" y="3333275"/>
            <a:ext cx="29592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customer support services offered, including technical support, training, and warranties/guarantees. Highlight customer success stories to demonstrate effectiveness</a:t>
            </a:r>
            <a:endParaRPr/>
          </a:p>
        </p:txBody>
      </p:sp>
      <p:sp>
        <p:nvSpPr>
          <p:cNvPr id="7077" name="Google Shape;7077;p36"/>
          <p:cNvSpPr txBox="1">
            <a:spLocks noGrp="1"/>
          </p:cNvSpPr>
          <p:nvPr>
            <p:ph type="subTitle" idx="5"/>
          </p:nvPr>
        </p:nvSpPr>
        <p:spPr>
          <a:xfrm>
            <a:off x="1334363" y="1303150"/>
            <a:ext cx="2959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Descriptions</a:t>
            </a:r>
            <a:endParaRPr/>
          </a:p>
        </p:txBody>
      </p:sp>
      <p:sp>
        <p:nvSpPr>
          <p:cNvPr id="7078" name="Google Shape;7078;p36"/>
          <p:cNvSpPr txBox="1">
            <a:spLocks noGrp="1"/>
          </p:cNvSpPr>
          <p:nvPr>
            <p:ph type="subTitle" idx="7"/>
          </p:nvPr>
        </p:nvSpPr>
        <p:spPr>
          <a:xfrm>
            <a:off x="5315888" y="1303150"/>
            <a:ext cx="2959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Pricing strategy</a:t>
            </a:r>
            <a:endParaRPr/>
          </a:p>
        </p:txBody>
      </p:sp>
      <p:sp>
        <p:nvSpPr>
          <p:cNvPr id="7079" name="Google Shape;7079;p36"/>
          <p:cNvSpPr txBox="1">
            <a:spLocks noGrp="1"/>
          </p:cNvSpPr>
          <p:nvPr>
            <p:ph type="subTitle" idx="8"/>
          </p:nvPr>
        </p:nvSpPr>
        <p:spPr>
          <a:xfrm>
            <a:off x="5315888" y="2963800"/>
            <a:ext cx="2959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Customer support</a:t>
            </a:r>
            <a:endParaRPr/>
          </a:p>
        </p:txBody>
      </p:sp>
      <p:grpSp>
        <p:nvGrpSpPr>
          <p:cNvPr id="7080" name="Google Shape;7080;p36"/>
          <p:cNvGrpSpPr/>
          <p:nvPr/>
        </p:nvGrpSpPr>
        <p:grpSpPr>
          <a:xfrm>
            <a:off x="945463" y="2963800"/>
            <a:ext cx="289557" cy="347453"/>
            <a:chOff x="3276325" y="1337875"/>
            <a:chExt cx="345575" cy="424500"/>
          </a:xfrm>
        </p:grpSpPr>
        <p:sp>
          <p:nvSpPr>
            <p:cNvPr id="7081" name="Google Shape;7081;p36"/>
            <p:cNvSpPr/>
            <p:nvPr/>
          </p:nvSpPr>
          <p:spPr>
            <a:xfrm>
              <a:off x="3339425" y="1697875"/>
              <a:ext cx="219375" cy="64500"/>
            </a:xfrm>
            <a:custGeom>
              <a:avLst/>
              <a:gdLst/>
              <a:ahLst/>
              <a:cxnLst/>
              <a:rect l="l" t="t" r="r" b="b"/>
              <a:pathLst>
                <a:path w="8775" h="2580" extrusionOk="0">
                  <a:moveTo>
                    <a:pt x="4415" y="0"/>
                  </a:moveTo>
                  <a:cubicBezTo>
                    <a:pt x="2868" y="0"/>
                    <a:pt x="1492" y="574"/>
                    <a:pt x="399" y="1606"/>
                  </a:cubicBezTo>
                  <a:lnTo>
                    <a:pt x="285" y="1721"/>
                  </a:lnTo>
                  <a:cubicBezTo>
                    <a:pt x="0" y="2006"/>
                    <a:pt x="230" y="2579"/>
                    <a:pt x="689" y="2579"/>
                  </a:cubicBezTo>
                  <a:lnTo>
                    <a:pt x="8146" y="2579"/>
                  </a:lnTo>
                  <a:cubicBezTo>
                    <a:pt x="8545" y="2579"/>
                    <a:pt x="8774" y="2006"/>
                    <a:pt x="8490" y="1721"/>
                  </a:cubicBezTo>
                  <a:lnTo>
                    <a:pt x="8375" y="1606"/>
                  </a:lnTo>
                  <a:cubicBezTo>
                    <a:pt x="7283" y="574"/>
                    <a:pt x="5906" y="0"/>
                    <a:pt x="44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6"/>
            <p:cNvSpPr/>
            <p:nvPr/>
          </p:nvSpPr>
          <p:spPr>
            <a:xfrm>
              <a:off x="3276325" y="1337875"/>
              <a:ext cx="345575" cy="335575"/>
            </a:xfrm>
            <a:custGeom>
              <a:avLst/>
              <a:gdLst/>
              <a:ahLst/>
              <a:cxnLst/>
              <a:rect l="l" t="t" r="r" b="b"/>
              <a:pathLst>
                <a:path w="13823" h="13423" extrusionOk="0">
                  <a:moveTo>
                    <a:pt x="2120" y="0"/>
                  </a:moveTo>
                  <a:cubicBezTo>
                    <a:pt x="1836" y="0"/>
                    <a:pt x="1606" y="229"/>
                    <a:pt x="1606" y="519"/>
                  </a:cubicBezTo>
                  <a:lnTo>
                    <a:pt x="1606" y="2639"/>
                  </a:lnTo>
                  <a:cubicBezTo>
                    <a:pt x="1606" y="4075"/>
                    <a:pt x="2809" y="5277"/>
                    <a:pt x="4245" y="5277"/>
                  </a:cubicBezTo>
                  <a:cubicBezTo>
                    <a:pt x="4644" y="5277"/>
                    <a:pt x="5048" y="5163"/>
                    <a:pt x="5447" y="4993"/>
                  </a:cubicBezTo>
                  <a:lnTo>
                    <a:pt x="5737" y="5392"/>
                  </a:lnTo>
                  <a:cubicBezTo>
                    <a:pt x="6195" y="5966"/>
                    <a:pt x="6425" y="6884"/>
                    <a:pt x="6425" y="7342"/>
                  </a:cubicBezTo>
                  <a:lnTo>
                    <a:pt x="6425" y="12450"/>
                  </a:lnTo>
                  <a:lnTo>
                    <a:pt x="4704" y="10325"/>
                  </a:lnTo>
                  <a:cubicBezTo>
                    <a:pt x="5048" y="9926"/>
                    <a:pt x="5278" y="9293"/>
                    <a:pt x="5278" y="8664"/>
                  </a:cubicBezTo>
                  <a:cubicBezTo>
                    <a:pt x="5278" y="7228"/>
                    <a:pt x="4071" y="6080"/>
                    <a:pt x="2639" y="6080"/>
                  </a:cubicBezTo>
                  <a:lnTo>
                    <a:pt x="514" y="6080"/>
                  </a:lnTo>
                  <a:cubicBezTo>
                    <a:pt x="230" y="6080"/>
                    <a:pt x="0" y="6310"/>
                    <a:pt x="0" y="6539"/>
                  </a:cubicBezTo>
                  <a:lnTo>
                    <a:pt x="0" y="8664"/>
                  </a:lnTo>
                  <a:cubicBezTo>
                    <a:pt x="0" y="10155"/>
                    <a:pt x="1203" y="11303"/>
                    <a:pt x="2639" y="11303"/>
                  </a:cubicBezTo>
                  <a:cubicBezTo>
                    <a:pt x="3098" y="11303"/>
                    <a:pt x="3557" y="11188"/>
                    <a:pt x="3901" y="11014"/>
                  </a:cubicBezTo>
                  <a:lnTo>
                    <a:pt x="5966" y="13423"/>
                  </a:lnTo>
                  <a:cubicBezTo>
                    <a:pt x="6251" y="13423"/>
                    <a:pt x="6595" y="13368"/>
                    <a:pt x="6939" y="13368"/>
                  </a:cubicBezTo>
                  <a:cubicBezTo>
                    <a:pt x="7054" y="13368"/>
                    <a:pt x="7228" y="13368"/>
                    <a:pt x="7398" y="13423"/>
                  </a:cubicBezTo>
                  <a:lnTo>
                    <a:pt x="7398" y="10155"/>
                  </a:lnTo>
                  <a:lnTo>
                    <a:pt x="9922" y="7058"/>
                  </a:lnTo>
                  <a:cubicBezTo>
                    <a:pt x="10266" y="7287"/>
                    <a:pt x="10725" y="7402"/>
                    <a:pt x="11184" y="7402"/>
                  </a:cubicBezTo>
                  <a:cubicBezTo>
                    <a:pt x="12620" y="7402"/>
                    <a:pt x="13822" y="6195"/>
                    <a:pt x="13822" y="4763"/>
                  </a:cubicBezTo>
                  <a:lnTo>
                    <a:pt x="13822" y="2639"/>
                  </a:lnTo>
                  <a:cubicBezTo>
                    <a:pt x="13822" y="2354"/>
                    <a:pt x="13593" y="2125"/>
                    <a:pt x="13308" y="2125"/>
                  </a:cubicBezTo>
                  <a:lnTo>
                    <a:pt x="11184" y="2125"/>
                  </a:lnTo>
                  <a:cubicBezTo>
                    <a:pt x="9752" y="2125"/>
                    <a:pt x="8545" y="3327"/>
                    <a:pt x="8545" y="4763"/>
                  </a:cubicBezTo>
                  <a:cubicBezTo>
                    <a:pt x="8545" y="5392"/>
                    <a:pt x="8775" y="5966"/>
                    <a:pt x="9119" y="6425"/>
                  </a:cubicBezTo>
                  <a:lnTo>
                    <a:pt x="7398" y="8490"/>
                  </a:lnTo>
                  <a:lnTo>
                    <a:pt x="7398" y="7342"/>
                  </a:lnTo>
                  <a:cubicBezTo>
                    <a:pt x="7398" y="6425"/>
                    <a:pt x="7113" y="5507"/>
                    <a:pt x="6540" y="4763"/>
                  </a:cubicBezTo>
                  <a:lnTo>
                    <a:pt x="6195" y="4360"/>
                  </a:lnTo>
                  <a:cubicBezTo>
                    <a:pt x="6654" y="3901"/>
                    <a:pt x="6884" y="3272"/>
                    <a:pt x="6884" y="2639"/>
                  </a:cubicBezTo>
                  <a:cubicBezTo>
                    <a:pt x="6884" y="1147"/>
                    <a:pt x="5677" y="0"/>
                    <a:pt x="4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36"/>
          <p:cNvGrpSpPr/>
          <p:nvPr/>
        </p:nvGrpSpPr>
        <p:grpSpPr>
          <a:xfrm>
            <a:off x="922299" y="1303150"/>
            <a:ext cx="335884" cy="347472"/>
            <a:chOff x="3971775" y="1337125"/>
            <a:chExt cx="424525" cy="425250"/>
          </a:xfrm>
        </p:grpSpPr>
        <p:sp>
          <p:nvSpPr>
            <p:cNvPr id="7084" name="Google Shape;7084;p36"/>
            <p:cNvSpPr/>
            <p:nvPr/>
          </p:nvSpPr>
          <p:spPr>
            <a:xfrm>
              <a:off x="3971775" y="1522175"/>
              <a:ext cx="175000" cy="112625"/>
            </a:xfrm>
            <a:custGeom>
              <a:avLst/>
              <a:gdLst/>
              <a:ahLst/>
              <a:cxnLst/>
              <a:rect l="l" t="t" r="r" b="b"/>
              <a:pathLst>
                <a:path w="7000" h="4505" extrusionOk="0">
                  <a:moveTo>
                    <a:pt x="425" y="0"/>
                  </a:moveTo>
                  <a:cubicBezTo>
                    <a:pt x="197" y="0"/>
                    <a:pt x="1" y="206"/>
                    <a:pt x="1" y="489"/>
                  </a:cubicBezTo>
                  <a:lnTo>
                    <a:pt x="1" y="1751"/>
                  </a:lnTo>
                  <a:cubicBezTo>
                    <a:pt x="1" y="3242"/>
                    <a:pt x="1208" y="4504"/>
                    <a:pt x="2699" y="4504"/>
                  </a:cubicBezTo>
                  <a:lnTo>
                    <a:pt x="4246" y="4504"/>
                  </a:lnTo>
                  <a:cubicBezTo>
                    <a:pt x="5737" y="4504"/>
                    <a:pt x="6999" y="3242"/>
                    <a:pt x="6999" y="1751"/>
                  </a:cubicBezTo>
                  <a:lnTo>
                    <a:pt x="6999" y="489"/>
                  </a:lnTo>
                  <a:cubicBezTo>
                    <a:pt x="6999" y="206"/>
                    <a:pt x="6766" y="0"/>
                    <a:pt x="6525" y="0"/>
                  </a:cubicBezTo>
                  <a:cubicBezTo>
                    <a:pt x="6473" y="0"/>
                    <a:pt x="6421" y="10"/>
                    <a:pt x="6371" y="30"/>
                  </a:cubicBezTo>
                  <a:lnTo>
                    <a:pt x="4879" y="489"/>
                  </a:lnTo>
                  <a:cubicBezTo>
                    <a:pt x="4306" y="718"/>
                    <a:pt x="3787" y="1063"/>
                    <a:pt x="3502" y="1577"/>
                  </a:cubicBezTo>
                  <a:cubicBezTo>
                    <a:pt x="3158" y="1063"/>
                    <a:pt x="2640" y="718"/>
                    <a:pt x="2066" y="489"/>
                  </a:cubicBezTo>
                  <a:lnTo>
                    <a:pt x="575" y="30"/>
                  </a:lnTo>
                  <a:cubicBezTo>
                    <a:pt x="524" y="10"/>
                    <a:pt x="474"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6"/>
            <p:cNvSpPr/>
            <p:nvPr/>
          </p:nvSpPr>
          <p:spPr>
            <a:xfrm>
              <a:off x="3971775" y="1659100"/>
              <a:ext cx="99050" cy="103275"/>
            </a:xfrm>
            <a:custGeom>
              <a:avLst/>
              <a:gdLst/>
              <a:ahLst/>
              <a:cxnLst/>
              <a:rect l="l" t="t" r="r" b="b"/>
              <a:pathLst>
                <a:path w="3962" h="4131" extrusionOk="0">
                  <a:moveTo>
                    <a:pt x="2984" y="0"/>
                  </a:moveTo>
                  <a:lnTo>
                    <a:pt x="2984" y="1262"/>
                  </a:lnTo>
                  <a:cubicBezTo>
                    <a:pt x="2470" y="863"/>
                    <a:pt x="1837" y="634"/>
                    <a:pt x="1208" y="634"/>
                  </a:cubicBezTo>
                  <a:lnTo>
                    <a:pt x="460" y="634"/>
                  </a:lnTo>
                  <a:cubicBezTo>
                    <a:pt x="175" y="634"/>
                    <a:pt x="1" y="863"/>
                    <a:pt x="1" y="1092"/>
                  </a:cubicBezTo>
                  <a:lnTo>
                    <a:pt x="1" y="1377"/>
                  </a:lnTo>
                  <a:cubicBezTo>
                    <a:pt x="1" y="2125"/>
                    <a:pt x="290" y="2813"/>
                    <a:pt x="804" y="3327"/>
                  </a:cubicBezTo>
                  <a:cubicBezTo>
                    <a:pt x="1323" y="3846"/>
                    <a:pt x="2011" y="4130"/>
                    <a:pt x="2754" y="4130"/>
                  </a:cubicBezTo>
                  <a:lnTo>
                    <a:pt x="3502" y="4130"/>
                  </a:lnTo>
                  <a:cubicBezTo>
                    <a:pt x="3787" y="4130"/>
                    <a:pt x="3961" y="3901"/>
                    <a:pt x="3961" y="3671"/>
                  </a:cubicBezTo>
                  <a:lnTo>
                    <a:pt x="39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6"/>
            <p:cNvSpPr/>
            <p:nvPr/>
          </p:nvSpPr>
          <p:spPr>
            <a:xfrm>
              <a:off x="4022025" y="1483475"/>
              <a:ext cx="73125" cy="42325"/>
            </a:xfrm>
            <a:custGeom>
              <a:avLst/>
              <a:gdLst/>
              <a:ahLst/>
              <a:cxnLst/>
              <a:rect l="l" t="t" r="r" b="b"/>
              <a:pathLst>
                <a:path w="2925" h="1693" extrusionOk="0">
                  <a:moveTo>
                    <a:pt x="1485" y="1"/>
                  </a:moveTo>
                  <a:cubicBezTo>
                    <a:pt x="1391" y="1"/>
                    <a:pt x="1291" y="29"/>
                    <a:pt x="1203" y="87"/>
                  </a:cubicBezTo>
                  <a:lnTo>
                    <a:pt x="460" y="601"/>
                  </a:lnTo>
                  <a:cubicBezTo>
                    <a:pt x="286" y="715"/>
                    <a:pt x="171" y="830"/>
                    <a:pt x="1" y="1004"/>
                  </a:cubicBezTo>
                  <a:lnTo>
                    <a:pt x="400" y="1119"/>
                  </a:lnTo>
                  <a:cubicBezTo>
                    <a:pt x="804" y="1234"/>
                    <a:pt x="1148" y="1463"/>
                    <a:pt x="1492" y="1693"/>
                  </a:cubicBezTo>
                  <a:cubicBezTo>
                    <a:pt x="1777" y="1463"/>
                    <a:pt x="2181" y="1234"/>
                    <a:pt x="2580" y="1119"/>
                  </a:cubicBezTo>
                  <a:lnTo>
                    <a:pt x="2924" y="1004"/>
                  </a:lnTo>
                  <a:cubicBezTo>
                    <a:pt x="2809" y="830"/>
                    <a:pt x="2640" y="715"/>
                    <a:pt x="2465" y="601"/>
                  </a:cubicBezTo>
                  <a:lnTo>
                    <a:pt x="1722" y="87"/>
                  </a:lnTo>
                  <a:cubicBezTo>
                    <a:pt x="1665" y="29"/>
                    <a:pt x="1578"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6"/>
            <p:cNvSpPr/>
            <p:nvPr/>
          </p:nvSpPr>
          <p:spPr>
            <a:xfrm>
              <a:off x="4096600" y="1512825"/>
              <a:ext cx="175000" cy="249550"/>
            </a:xfrm>
            <a:custGeom>
              <a:avLst/>
              <a:gdLst/>
              <a:ahLst/>
              <a:cxnLst/>
              <a:rect l="l" t="t" r="r" b="b"/>
              <a:pathLst>
                <a:path w="7000" h="9982" extrusionOk="0">
                  <a:moveTo>
                    <a:pt x="2984" y="0"/>
                  </a:moveTo>
                  <a:lnTo>
                    <a:pt x="2984" y="7173"/>
                  </a:lnTo>
                  <a:cubicBezTo>
                    <a:pt x="2525" y="6769"/>
                    <a:pt x="1892" y="6540"/>
                    <a:pt x="1203" y="6540"/>
                  </a:cubicBezTo>
                  <a:lnTo>
                    <a:pt x="460" y="6540"/>
                  </a:lnTo>
                  <a:cubicBezTo>
                    <a:pt x="171" y="6540"/>
                    <a:pt x="1" y="6714"/>
                    <a:pt x="1" y="6998"/>
                  </a:cubicBezTo>
                  <a:lnTo>
                    <a:pt x="1" y="7228"/>
                  </a:lnTo>
                  <a:cubicBezTo>
                    <a:pt x="1" y="7976"/>
                    <a:pt x="285" y="8664"/>
                    <a:pt x="804" y="9178"/>
                  </a:cubicBezTo>
                  <a:cubicBezTo>
                    <a:pt x="1318" y="9697"/>
                    <a:pt x="2006" y="9981"/>
                    <a:pt x="2754" y="9981"/>
                  </a:cubicBezTo>
                  <a:lnTo>
                    <a:pt x="4246" y="9981"/>
                  </a:lnTo>
                  <a:cubicBezTo>
                    <a:pt x="4989" y="9981"/>
                    <a:pt x="5678" y="9697"/>
                    <a:pt x="6196" y="9178"/>
                  </a:cubicBezTo>
                  <a:cubicBezTo>
                    <a:pt x="6710" y="8664"/>
                    <a:pt x="6999" y="7976"/>
                    <a:pt x="6999" y="7228"/>
                  </a:cubicBezTo>
                  <a:lnTo>
                    <a:pt x="6999" y="6998"/>
                  </a:lnTo>
                  <a:cubicBezTo>
                    <a:pt x="6999" y="6714"/>
                    <a:pt x="6770" y="6540"/>
                    <a:pt x="6540" y="6540"/>
                  </a:cubicBezTo>
                  <a:lnTo>
                    <a:pt x="5737" y="6540"/>
                  </a:lnTo>
                  <a:cubicBezTo>
                    <a:pt x="5104" y="6540"/>
                    <a:pt x="4475" y="6769"/>
                    <a:pt x="4016" y="7173"/>
                  </a:cubicBezTo>
                  <a:lnTo>
                    <a:pt x="40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6"/>
            <p:cNvSpPr/>
            <p:nvPr/>
          </p:nvSpPr>
          <p:spPr>
            <a:xfrm>
              <a:off x="4096600" y="1374950"/>
              <a:ext cx="175000" cy="112075"/>
            </a:xfrm>
            <a:custGeom>
              <a:avLst/>
              <a:gdLst/>
              <a:ahLst/>
              <a:cxnLst/>
              <a:rect l="l" t="t" r="r" b="b"/>
              <a:pathLst>
                <a:path w="7000" h="4483" extrusionOk="0">
                  <a:moveTo>
                    <a:pt x="527" y="0"/>
                  </a:moveTo>
                  <a:cubicBezTo>
                    <a:pt x="231" y="0"/>
                    <a:pt x="1" y="212"/>
                    <a:pt x="1" y="467"/>
                  </a:cubicBezTo>
                  <a:lnTo>
                    <a:pt x="1" y="1729"/>
                  </a:lnTo>
                  <a:cubicBezTo>
                    <a:pt x="1" y="3280"/>
                    <a:pt x="1203" y="4483"/>
                    <a:pt x="2754" y="4483"/>
                  </a:cubicBezTo>
                  <a:lnTo>
                    <a:pt x="4246" y="4483"/>
                  </a:lnTo>
                  <a:cubicBezTo>
                    <a:pt x="5737" y="4483"/>
                    <a:pt x="6999" y="3280"/>
                    <a:pt x="6999" y="1729"/>
                  </a:cubicBezTo>
                  <a:lnTo>
                    <a:pt x="6999" y="467"/>
                  </a:lnTo>
                  <a:cubicBezTo>
                    <a:pt x="6999" y="212"/>
                    <a:pt x="6721" y="0"/>
                    <a:pt x="6455" y="0"/>
                  </a:cubicBezTo>
                  <a:cubicBezTo>
                    <a:pt x="6425" y="0"/>
                    <a:pt x="6395" y="3"/>
                    <a:pt x="6366" y="8"/>
                  </a:cubicBezTo>
                  <a:lnTo>
                    <a:pt x="4874" y="527"/>
                  </a:lnTo>
                  <a:cubicBezTo>
                    <a:pt x="4301" y="697"/>
                    <a:pt x="3842" y="1101"/>
                    <a:pt x="3498" y="1615"/>
                  </a:cubicBezTo>
                  <a:cubicBezTo>
                    <a:pt x="3154" y="1101"/>
                    <a:pt x="2695" y="697"/>
                    <a:pt x="2066" y="527"/>
                  </a:cubicBezTo>
                  <a:lnTo>
                    <a:pt x="630" y="8"/>
                  </a:lnTo>
                  <a:cubicBezTo>
                    <a:pt x="595" y="3"/>
                    <a:pt x="561" y="0"/>
                    <a:pt x="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6"/>
            <p:cNvSpPr/>
            <p:nvPr/>
          </p:nvSpPr>
          <p:spPr>
            <a:xfrm>
              <a:off x="4148225" y="1337125"/>
              <a:ext cx="71750" cy="42400"/>
            </a:xfrm>
            <a:custGeom>
              <a:avLst/>
              <a:gdLst/>
              <a:ahLst/>
              <a:cxnLst/>
              <a:rect l="l" t="t" r="r" b="b"/>
              <a:pathLst>
                <a:path w="2870" h="1696" extrusionOk="0">
                  <a:moveTo>
                    <a:pt x="1426" y="0"/>
                  </a:moveTo>
                  <a:cubicBezTo>
                    <a:pt x="1333" y="0"/>
                    <a:pt x="1233" y="30"/>
                    <a:pt x="1148" y="90"/>
                  </a:cubicBezTo>
                  <a:lnTo>
                    <a:pt x="400" y="604"/>
                  </a:lnTo>
                  <a:cubicBezTo>
                    <a:pt x="285" y="718"/>
                    <a:pt x="116" y="833"/>
                    <a:pt x="1" y="948"/>
                  </a:cubicBezTo>
                  <a:lnTo>
                    <a:pt x="345" y="1122"/>
                  </a:lnTo>
                  <a:cubicBezTo>
                    <a:pt x="744" y="1237"/>
                    <a:pt x="1089" y="1407"/>
                    <a:pt x="1433" y="1696"/>
                  </a:cubicBezTo>
                  <a:cubicBezTo>
                    <a:pt x="1777" y="1407"/>
                    <a:pt x="2121" y="1237"/>
                    <a:pt x="2525" y="1122"/>
                  </a:cubicBezTo>
                  <a:lnTo>
                    <a:pt x="2869" y="948"/>
                  </a:lnTo>
                  <a:cubicBezTo>
                    <a:pt x="2754" y="833"/>
                    <a:pt x="2580" y="718"/>
                    <a:pt x="2410" y="604"/>
                  </a:cubicBezTo>
                  <a:lnTo>
                    <a:pt x="1662" y="90"/>
                  </a:lnTo>
                  <a:cubicBezTo>
                    <a:pt x="1605" y="30"/>
                    <a:pt x="1519" y="0"/>
                    <a:pt x="1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6"/>
            <p:cNvSpPr/>
            <p:nvPr/>
          </p:nvSpPr>
          <p:spPr>
            <a:xfrm>
              <a:off x="4221325" y="1522175"/>
              <a:ext cx="174975" cy="112625"/>
            </a:xfrm>
            <a:custGeom>
              <a:avLst/>
              <a:gdLst/>
              <a:ahLst/>
              <a:cxnLst/>
              <a:rect l="l" t="t" r="r" b="b"/>
              <a:pathLst>
                <a:path w="6999" h="4505" extrusionOk="0">
                  <a:moveTo>
                    <a:pt x="457" y="0"/>
                  </a:moveTo>
                  <a:cubicBezTo>
                    <a:pt x="196" y="0"/>
                    <a:pt x="0" y="206"/>
                    <a:pt x="0" y="489"/>
                  </a:cubicBezTo>
                  <a:lnTo>
                    <a:pt x="0" y="1751"/>
                  </a:lnTo>
                  <a:cubicBezTo>
                    <a:pt x="0" y="3242"/>
                    <a:pt x="1207" y="4504"/>
                    <a:pt x="2754" y="4504"/>
                  </a:cubicBezTo>
                  <a:lnTo>
                    <a:pt x="4245" y="4504"/>
                  </a:lnTo>
                  <a:cubicBezTo>
                    <a:pt x="5796" y="4504"/>
                    <a:pt x="6998" y="3242"/>
                    <a:pt x="6998" y="1751"/>
                  </a:cubicBezTo>
                  <a:lnTo>
                    <a:pt x="6998" y="489"/>
                  </a:lnTo>
                  <a:cubicBezTo>
                    <a:pt x="6998" y="206"/>
                    <a:pt x="6806" y="0"/>
                    <a:pt x="6546" y="0"/>
                  </a:cubicBezTo>
                  <a:cubicBezTo>
                    <a:pt x="6490" y="0"/>
                    <a:pt x="6431" y="10"/>
                    <a:pt x="6370" y="30"/>
                  </a:cubicBezTo>
                  <a:lnTo>
                    <a:pt x="4878" y="489"/>
                  </a:lnTo>
                  <a:cubicBezTo>
                    <a:pt x="4305" y="718"/>
                    <a:pt x="3846" y="1063"/>
                    <a:pt x="3502" y="1577"/>
                  </a:cubicBezTo>
                  <a:cubicBezTo>
                    <a:pt x="3157" y="1063"/>
                    <a:pt x="2699" y="718"/>
                    <a:pt x="2125" y="489"/>
                  </a:cubicBezTo>
                  <a:lnTo>
                    <a:pt x="633" y="30"/>
                  </a:lnTo>
                  <a:cubicBezTo>
                    <a:pt x="572" y="10"/>
                    <a:pt x="513" y="0"/>
                    <a:pt x="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6"/>
            <p:cNvSpPr/>
            <p:nvPr/>
          </p:nvSpPr>
          <p:spPr>
            <a:xfrm>
              <a:off x="4295900" y="1659100"/>
              <a:ext cx="100400" cy="103275"/>
            </a:xfrm>
            <a:custGeom>
              <a:avLst/>
              <a:gdLst/>
              <a:ahLst/>
              <a:cxnLst/>
              <a:rect l="l" t="t" r="r" b="b"/>
              <a:pathLst>
                <a:path w="4016" h="4131" extrusionOk="0">
                  <a:moveTo>
                    <a:pt x="0" y="0"/>
                  </a:moveTo>
                  <a:lnTo>
                    <a:pt x="0" y="3671"/>
                  </a:lnTo>
                  <a:cubicBezTo>
                    <a:pt x="0" y="3901"/>
                    <a:pt x="229" y="4130"/>
                    <a:pt x="519" y="4130"/>
                  </a:cubicBezTo>
                  <a:lnTo>
                    <a:pt x="1262" y="4130"/>
                  </a:lnTo>
                  <a:cubicBezTo>
                    <a:pt x="2010" y="4130"/>
                    <a:pt x="2698" y="3846"/>
                    <a:pt x="3212" y="3327"/>
                  </a:cubicBezTo>
                  <a:cubicBezTo>
                    <a:pt x="3731" y="2813"/>
                    <a:pt x="4015" y="2125"/>
                    <a:pt x="4015" y="1377"/>
                  </a:cubicBezTo>
                  <a:lnTo>
                    <a:pt x="4015" y="1092"/>
                  </a:lnTo>
                  <a:cubicBezTo>
                    <a:pt x="4015" y="863"/>
                    <a:pt x="3786" y="634"/>
                    <a:pt x="3557" y="634"/>
                  </a:cubicBezTo>
                  <a:lnTo>
                    <a:pt x="2813" y="634"/>
                  </a:lnTo>
                  <a:cubicBezTo>
                    <a:pt x="2125" y="634"/>
                    <a:pt x="1491" y="863"/>
                    <a:pt x="1033" y="1262"/>
                  </a:cubicBez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6"/>
            <p:cNvSpPr/>
            <p:nvPr/>
          </p:nvSpPr>
          <p:spPr>
            <a:xfrm>
              <a:off x="4272950" y="1483475"/>
              <a:ext cx="71725" cy="42325"/>
            </a:xfrm>
            <a:custGeom>
              <a:avLst/>
              <a:gdLst/>
              <a:ahLst/>
              <a:cxnLst/>
              <a:rect l="l" t="t" r="r" b="b"/>
              <a:pathLst>
                <a:path w="2869" h="1693" extrusionOk="0">
                  <a:moveTo>
                    <a:pt x="1436" y="1"/>
                  </a:moveTo>
                  <a:cubicBezTo>
                    <a:pt x="1336" y="1"/>
                    <a:pt x="1235" y="29"/>
                    <a:pt x="1147" y="87"/>
                  </a:cubicBezTo>
                  <a:lnTo>
                    <a:pt x="459" y="601"/>
                  </a:lnTo>
                  <a:cubicBezTo>
                    <a:pt x="289" y="715"/>
                    <a:pt x="115" y="830"/>
                    <a:pt x="0" y="1004"/>
                  </a:cubicBezTo>
                  <a:lnTo>
                    <a:pt x="344" y="1119"/>
                  </a:lnTo>
                  <a:cubicBezTo>
                    <a:pt x="748" y="1234"/>
                    <a:pt x="1092" y="1463"/>
                    <a:pt x="1437" y="1693"/>
                  </a:cubicBezTo>
                  <a:cubicBezTo>
                    <a:pt x="1781" y="1463"/>
                    <a:pt x="2125" y="1234"/>
                    <a:pt x="2524" y="1119"/>
                  </a:cubicBezTo>
                  <a:lnTo>
                    <a:pt x="2868" y="1004"/>
                  </a:lnTo>
                  <a:cubicBezTo>
                    <a:pt x="2754" y="830"/>
                    <a:pt x="2584" y="715"/>
                    <a:pt x="2409" y="601"/>
                  </a:cubicBezTo>
                  <a:lnTo>
                    <a:pt x="1721" y="87"/>
                  </a:lnTo>
                  <a:cubicBezTo>
                    <a:pt x="1636" y="29"/>
                    <a:pt x="1536" y="1"/>
                    <a:pt x="1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36"/>
          <p:cNvGrpSpPr/>
          <p:nvPr/>
        </p:nvGrpSpPr>
        <p:grpSpPr>
          <a:xfrm>
            <a:off x="4932765" y="1303150"/>
            <a:ext cx="254827" cy="347453"/>
            <a:chOff x="4783475" y="2678775"/>
            <a:chExt cx="318375" cy="424500"/>
          </a:xfrm>
        </p:grpSpPr>
        <p:sp>
          <p:nvSpPr>
            <p:cNvPr id="7094" name="Google Shape;7094;p36"/>
            <p:cNvSpPr/>
            <p:nvPr/>
          </p:nvSpPr>
          <p:spPr>
            <a:xfrm>
              <a:off x="4809275" y="3063100"/>
              <a:ext cx="185100" cy="40175"/>
            </a:xfrm>
            <a:custGeom>
              <a:avLst/>
              <a:gdLst/>
              <a:ahLst/>
              <a:cxnLst/>
              <a:rect l="l" t="t" r="r" b="b"/>
              <a:pathLst>
                <a:path w="7404" h="1607" extrusionOk="0">
                  <a:moveTo>
                    <a:pt x="520" y="1"/>
                  </a:moveTo>
                  <a:cubicBezTo>
                    <a:pt x="230" y="1"/>
                    <a:pt x="1" y="230"/>
                    <a:pt x="1" y="515"/>
                  </a:cubicBezTo>
                  <a:lnTo>
                    <a:pt x="1" y="1148"/>
                  </a:lnTo>
                  <a:cubicBezTo>
                    <a:pt x="1" y="1377"/>
                    <a:pt x="230" y="1607"/>
                    <a:pt x="520" y="1607"/>
                  </a:cubicBezTo>
                  <a:lnTo>
                    <a:pt x="6944" y="1607"/>
                  </a:lnTo>
                  <a:cubicBezTo>
                    <a:pt x="7174" y="1607"/>
                    <a:pt x="7403" y="1377"/>
                    <a:pt x="7403" y="1148"/>
                  </a:cubicBezTo>
                  <a:lnTo>
                    <a:pt x="7403" y="515"/>
                  </a:lnTo>
                  <a:cubicBezTo>
                    <a:pt x="7403" y="230"/>
                    <a:pt x="7174" y="1"/>
                    <a:pt x="6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6"/>
            <p:cNvSpPr/>
            <p:nvPr/>
          </p:nvSpPr>
          <p:spPr>
            <a:xfrm>
              <a:off x="4783475" y="2678775"/>
              <a:ext cx="318375" cy="358550"/>
            </a:xfrm>
            <a:custGeom>
              <a:avLst/>
              <a:gdLst/>
              <a:ahLst/>
              <a:cxnLst/>
              <a:rect l="l" t="t" r="r" b="b"/>
              <a:pathLst>
                <a:path w="12735" h="14342" extrusionOk="0">
                  <a:moveTo>
                    <a:pt x="2869" y="9004"/>
                  </a:moveTo>
                  <a:cubicBezTo>
                    <a:pt x="3158" y="9004"/>
                    <a:pt x="3387" y="9234"/>
                    <a:pt x="3387" y="9523"/>
                  </a:cubicBezTo>
                  <a:cubicBezTo>
                    <a:pt x="3387" y="9807"/>
                    <a:pt x="3158" y="10037"/>
                    <a:pt x="2869" y="10037"/>
                  </a:cubicBezTo>
                  <a:lnTo>
                    <a:pt x="2355" y="10037"/>
                  </a:lnTo>
                  <a:cubicBezTo>
                    <a:pt x="2065" y="10037"/>
                    <a:pt x="1836" y="9807"/>
                    <a:pt x="1836" y="9523"/>
                  </a:cubicBezTo>
                  <a:cubicBezTo>
                    <a:pt x="1836" y="9234"/>
                    <a:pt x="2065" y="9004"/>
                    <a:pt x="2355" y="9004"/>
                  </a:cubicBezTo>
                  <a:close/>
                  <a:moveTo>
                    <a:pt x="5337" y="9004"/>
                  </a:moveTo>
                  <a:cubicBezTo>
                    <a:pt x="5622" y="9004"/>
                    <a:pt x="5796" y="9234"/>
                    <a:pt x="5796" y="9523"/>
                  </a:cubicBezTo>
                  <a:cubicBezTo>
                    <a:pt x="5796" y="9807"/>
                    <a:pt x="5622" y="10037"/>
                    <a:pt x="5337" y="10037"/>
                  </a:cubicBezTo>
                  <a:lnTo>
                    <a:pt x="4764" y="10037"/>
                  </a:lnTo>
                  <a:cubicBezTo>
                    <a:pt x="4534" y="10037"/>
                    <a:pt x="4305" y="9807"/>
                    <a:pt x="4305" y="9523"/>
                  </a:cubicBezTo>
                  <a:cubicBezTo>
                    <a:pt x="4305" y="9234"/>
                    <a:pt x="4534" y="9004"/>
                    <a:pt x="4764" y="9004"/>
                  </a:cubicBezTo>
                  <a:close/>
                  <a:moveTo>
                    <a:pt x="7747" y="9004"/>
                  </a:moveTo>
                  <a:cubicBezTo>
                    <a:pt x="8031" y="9004"/>
                    <a:pt x="8261" y="9234"/>
                    <a:pt x="8261" y="9523"/>
                  </a:cubicBezTo>
                  <a:cubicBezTo>
                    <a:pt x="8261" y="9807"/>
                    <a:pt x="8031" y="10037"/>
                    <a:pt x="7747" y="10037"/>
                  </a:cubicBezTo>
                  <a:lnTo>
                    <a:pt x="7228" y="10037"/>
                  </a:lnTo>
                  <a:cubicBezTo>
                    <a:pt x="6944" y="10037"/>
                    <a:pt x="6714" y="9807"/>
                    <a:pt x="6714" y="9523"/>
                  </a:cubicBezTo>
                  <a:cubicBezTo>
                    <a:pt x="6714" y="9234"/>
                    <a:pt x="6944" y="9004"/>
                    <a:pt x="7228" y="9004"/>
                  </a:cubicBezTo>
                  <a:close/>
                  <a:moveTo>
                    <a:pt x="6081" y="0"/>
                  </a:moveTo>
                  <a:cubicBezTo>
                    <a:pt x="5622" y="0"/>
                    <a:pt x="5223" y="345"/>
                    <a:pt x="5223" y="803"/>
                  </a:cubicBezTo>
                  <a:lnTo>
                    <a:pt x="5223" y="6365"/>
                  </a:lnTo>
                  <a:cubicBezTo>
                    <a:pt x="5223" y="6654"/>
                    <a:pt x="4993" y="6884"/>
                    <a:pt x="4764" y="6884"/>
                  </a:cubicBezTo>
                  <a:cubicBezTo>
                    <a:pt x="4475" y="6884"/>
                    <a:pt x="4245" y="6654"/>
                    <a:pt x="4245" y="6365"/>
                  </a:cubicBezTo>
                  <a:lnTo>
                    <a:pt x="4245" y="1836"/>
                  </a:lnTo>
                  <a:cubicBezTo>
                    <a:pt x="4245" y="1377"/>
                    <a:pt x="3846" y="1088"/>
                    <a:pt x="3442" y="1088"/>
                  </a:cubicBezTo>
                  <a:cubicBezTo>
                    <a:pt x="2983" y="1088"/>
                    <a:pt x="2584" y="1432"/>
                    <a:pt x="2584" y="1891"/>
                  </a:cubicBezTo>
                  <a:lnTo>
                    <a:pt x="2584" y="2869"/>
                  </a:lnTo>
                  <a:lnTo>
                    <a:pt x="2639" y="6884"/>
                  </a:lnTo>
                  <a:cubicBezTo>
                    <a:pt x="2639" y="7168"/>
                    <a:pt x="2410" y="7398"/>
                    <a:pt x="2125" y="7398"/>
                  </a:cubicBezTo>
                  <a:cubicBezTo>
                    <a:pt x="1836" y="7398"/>
                    <a:pt x="1607" y="7168"/>
                    <a:pt x="1607" y="6884"/>
                  </a:cubicBezTo>
                  <a:lnTo>
                    <a:pt x="1607" y="3442"/>
                  </a:lnTo>
                  <a:cubicBezTo>
                    <a:pt x="1607" y="2983"/>
                    <a:pt x="1207" y="2639"/>
                    <a:pt x="804" y="2639"/>
                  </a:cubicBezTo>
                  <a:cubicBezTo>
                    <a:pt x="345" y="2639"/>
                    <a:pt x="0" y="3038"/>
                    <a:pt x="0" y="3497"/>
                  </a:cubicBezTo>
                  <a:lnTo>
                    <a:pt x="0" y="9692"/>
                  </a:lnTo>
                  <a:cubicBezTo>
                    <a:pt x="0" y="10725"/>
                    <a:pt x="345" y="11702"/>
                    <a:pt x="1033" y="12446"/>
                  </a:cubicBezTo>
                  <a:lnTo>
                    <a:pt x="1033" y="13882"/>
                  </a:lnTo>
                  <a:cubicBezTo>
                    <a:pt x="1033" y="14167"/>
                    <a:pt x="1262" y="14341"/>
                    <a:pt x="1552" y="14341"/>
                  </a:cubicBezTo>
                  <a:lnTo>
                    <a:pt x="7976" y="14341"/>
                  </a:lnTo>
                  <a:cubicBezTo>
                    <a:pt x="8146" y="14341"/>
                    <a:pt x="8320" y="14281"/>
                    <a:pt x="8375" y="14112"/>
                  </a:cubicBezTo>
                  <a:lnTo>
                    <a:pt x="9408" y="12102"/>
                  </a:lnTo>
                  <a:cubicBezTo>
                    <a:pt x="9812" y="11872"/>
                    <a:pt x="11074" y="11243"/>
                    <a:pt x="11817" y="10899"/>
                  </a:cubicBezTo>
                  <a:cubicBezTo>
                    <a:pt x="12391" y="10610"/>
                    <a:pt x="12735" y="10096"/>
                    <a:pt x="12735" y="9463"/>
                  </a:cubicBezTo>
                  <a:cubicBezTo>
                    <a:pt x="12735" y="8475"/>
                    <a:pt x="11884" y="7742"/>
                    <a:pt x="10954" y="7742"/>
                  </a:cubicBezTo>
                  <a:cubicBezTo>
                    <a:pt x="10804" y="7742"/>
                    <a:pt x="10651" y="7762"/>
                    <a:pt x="10500" y="7802"/>
                  </a:cubicBezTo>
                  <a:lnTo>
                    <a:pt x="10500" y="8775"/>
                  </a:lnTo>
                  <a:cubicBezTo>
                    <a:pt x="10500" y="9004"/>
                    <a:pt x="10271" y="9234"/>
                    <a:pt x="10041" y="9234"/>
                  </a:cubicBezTo>
                  <a:lnTo>
                    <a:pt x="9982" y="9234"/>
                  </a:lnTo>
                  <a:cubicBezTo>
                    <a:pt x="9752" y="9234"/>
                    <a:pt x="9523" y="9004"/>
                    <a:pt x="9523" y="8775"/>
                  </a:cubicBezTo>
                  <a:lnTo>
                    <a:pt x="9523" y="1891"/>
                  </a:lnTo>
                  <a:cubicBezTo>
                    <a:pt x="9523" y="1432"/>
                    <a:pt x="9123" y="1088"/>
                    <a:pt x="8720" y="1088"/>
                  </a:cubicBezTo>
                  <a:cubicBezTo>
                    <a:pt x="8261" y="1088"/>
                    <a:pt x="7861" y="1432"/>
                    <a:pt x="7861" y="1891"/>
                  </a:cubicBezTo>
                  <a:lnTo>
                    <a:pt x="7861" y="6365"/>
                  </a:lnTo>
                  <a:cubicBezTo>
                    <a:pt x="7861" y="6654"/>
                    <a:pt x="7632" y="6884"/>
                    <a:pt x="7403" y="6884"/>
                  </a:cubicBezTo>
                  <a:cubicBezTo>
                    <a:pt x="7113" y="6884"/>
                    <a:pt x="6884" y="6654"/>
                    <a:pt x="6884" y="6365"/>
                  </a:cubicBezTo>
                  <a:lnTo>
                    <a:pt x="6884" y="744"/>
                  </a:lnTo>
                  <a:cubicBezTo>
                    <a:pt x="6829" y="345"/>
                    <a:pt x="6485" y="0"/>
                    <a:pt x="6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36"/>
          <p:cNvGrpSpPr/>
          <p:nvPr/>
        </p:nvGrpSpPr>
        <p:grpSpPr>
          <a:xfrm>
            <a:off x="4880650" y="2963800"/>
            <a:ext cx="359059" cy="347453"/>
            <a:chOff x="7716200" y="2678775"/>
            <a:chExt cx="427400" cy="424500"/>
          </a:xfrm>
        </p:grpSpPr>
        <p:sp>
          <p:nvSpPr>
            <p:cNvPr id="7097" name="Google Shape;7097;p36"/>
            <p:cNvSpPr/>
            <p:nvPr/>
          </p:nvSpPr>
          <p:spPr>
            <a:xfrm>
              <a:off x="7716200" y="2678775"/>
              <a:ext cx="109025" cy="140550"/>
            </a:xfrm>
            <a:custGeom>
              <a:avLst/>
              <a:gdLst/>
              <a:ahLst/>
              <a:cxnLst/>
              <a:rect l="l" t="t" r="r" b="b"/>
              <a:pathLst>
                <a:path w="4361" h="5622" extrusionOk="0">
                  <a:moveTo>
                    <a:pt x="460" y="0"/>
                  </a:moveTo>
                  <a:cubicBezTo>
                    <a:pt x="171" y="0"/>
                    <a:pt x="1" y="230"/>
                    <a:pt x="1" y="514"/>
                  </a:cubicBezTo>
                  <a:cubicBezTo>
                    <a:pt x="1" y="744"/>
                    <a:pt x="171" y="973"/>
                    <a:pt x="460" y="973"/>
                  </a:cubicBezTo>
                  <a:lnTo>
                    <a:pt x="2236" y="973"/>
                  </a:lnTo>
                  <a:cubicBezTo>
                    <a:pt x="2410" y="1721"/>
                    <a:pt x="2869" y="3557"/>
                    <a:pt x="3383" y="5622"/>
                  </a:cubicBezTo>
                  <a:cubicBezTo>
                    <a:pt x="3612" y="5507"/>
                    <a:pt x="3902" y="5393"/>
                    <a:pt x="4186" y="5393"/>
                  </a:cubicBezTo>
                  <a:lnTo>
                    <a:pt x="4360" y="5393"/>
                  </a:lnTo>
                  <a:lnTo>
                    <a:pt x="3099" y="345"/>
                  </a:lnTo>
                  <a:cubicBezTo>
                    <a:pt x="3039" y="170"/>
                    <a:pt x="2809"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6"/>
            <p:cNvSpPr/>
            <p:nvPr/>
          </p:nvSpPr>
          <p:spPr>
            <a:xfrm>
              <a:off x="7862475" y="2753350"/>
              <a:ext cx="238100" cy="60250"/>
            </a:xfrm>
            <a:custGeom>
              <a:avLst/>
              <a:gdLst/>
              <a:ahLst/>
              <a:cxnLst/>
              <a:rect l="l" t="t" r="r" b="b"/>
              <a:pathLst>
                <a:path w="9524" h="2410" extrusionOk="0">
                  <a:moveTo>
                    <a:pt x="4760" y="0"/>
                  </a:moveTo>
                  <a:cubicBezTo>
                    <a:pt x="3268" y="0"/>
                    <a:pt x="1837" y="574"/>
                    <a:pt x="744" y="1661"/>
                  </a:cubicBezTo>
                  <a:cubicBezTo>
                    <a:pt x="460" y="1951"/>
                    <a:pt x="171" y="2180"/>
                    <a:pt x="1" y="2410"/>
                  </a:cubicBezTo>
                  <a:lnTo>
                    <a:pt x="9523" y="2410"/>
                  </a:lnTo>
                  <a:cubicBezTo>
                    <a:pt x="9349" y="2180"/>
                    <a:pt x="9064" y="1951"/>
                    <a:pt x="8775" y="1661"/>
                  </a:cubicBezTo>
                  <a:cubicBezTo>
                    <a:pt x="7688" y="574"/>
                    <a:pt x="6251" y="0"/>
                    <a:pt x="4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6"/>
            <p:cNvSpPr/>
            <p:nvPr/>
          </p:nvSpPr>
          <p:spPr>
            <a:xfrm>
              <a:off x="7833800" y="2949750"/>
              <a:ext cx="103275" cy="101375"/>
            </a:xfrm>
            <a:custGeom>
              <a:avLst/>
              <a:gdLst/>
              <a:ahLst/>
              <a:cxnLst/>
              <a:rect l="l" t="t" r="r" b="b"/>
              <a:pathLst>
                <a:path w="4131" h="4055" extrusionOk="0">
                  <a:moveTo>
                    <a:pt x="1" y="1"/>
                  </a:moveTo>
                  <a:lnTo>
                    <a:pt x="1" y="1"/>
                  </a:lnTo>
                  <a:cubicBezTo>
                    <a:pt x="230" y="978"/>
                    <a:pt x="460" y="1896"/>
                    <a:pt x="629" y="2639"/>
                  </a:cubicBezTo>
                  <a:cubicBezTo>
                    <a:pt x="804" y="3273"/>
                    <a:pt x="1263" y="3732"/>
                    <a:pt x="1836" y="3961"/>
                  </a:cubicBezTo>
                  <a:cubicBezTo>
                    <a:pt x="1977" y="4008"/>
                    <a:pt x="2184" y="4055"/>
                    <a:pt x="2427" y="4055"/>
                  </a:cubicBezTo>
                  <a:cubicBezTo>
                    <a:pt x="2778" y="4055"/>
                    <a:pt x="3205" y="3956"/>
                    <a:pt x="3612" y="3617"/>
                  </a:cubicBezTo>
                  <a:cubicBezTo>
                    <a:pt x="3787" y="3442"/>
                    <a:pt x="3956" y="3328"/>
                    <a:pt x="4131" y="3158"/>
                  </a:cubicBezTo>
                  <a:lnTo>
                    <a:pt x="3328" y="2525"/>
                  </a:lnTo>
                  <a:cubicBezTo>
                    <a:pt x="3213" y="2639"/>
                    <a:pt x="3098" y="2754"/>
                    <a:pt x="2924" y="2869"/>
                  </a:cubicBezTo>
                  <a:cubicBezTo>
                    <a:pt x="2768" y="2986"/>
                    <a:pt x="2585" y="3044"/>
                    <a:pt x="2405" y="3044"/>
                  </a:cubicBezTo>
                  <a:cubicBezTo>
                    <a:pt x="2056" y="3044"/>
                    <a:pt x="1719" y="2828"/>
                    <a:pt x="1607" y="2410"/>
                  </a:cubicBezTo>
                  <a:cubicBezTo>
                    <a:pt x="1492" y="1951"/>
                    <a:pt x="1377" y="1492"/>
                    <a:pt x="1263" y="978"/>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6"/>
            <p:cNvSpPr/>
            <p:nvPr/>
          </p:nvSpPr>
          <p:spPr>
            <a:xfrm>
              <a:off x="7982950" y="2945500"/>
              <a:ext cx="157775" cy="157775"/>
            </a:xfrm>
            <a:custGeom>
              <a:avLst/>
              <a:gdLst/>
              <a:ahLst/>
              <a:cxnLst/>
              <a:rect l="l" t="t" r="r" b="b"/>
              <a:pathLst>
                <a:path w="6311" h="6311" extrusionOk="0">
                  <a:moveTo>
                    <a:pt x="3153" y="2640"/>
                  </a:moveTo>
                  <a:cubicBezTo>
                    <a:pt x="3442" y="2640"/>
                    <a:pt x="3612" y="2869"/>
                    <a:pt x="3612" y="3154"/>
                  </a:cubicBezTo>
                  <a:cubicBezTo>
                    <a:pt x="3612" y="3443"/>
                    <a:pt x="3442" y="3672"/>
                    <a:pt x="3153" y="3672"/>
                  </a:cubicBezTo>
                  <a:cubicBezTo>
                    <a:pt x="2869" y="3672"/>
                    <a:pt x="2639" y="3443"/>
                    <a:pt x="2639" y="3154"/>
                  </a:cubicBezTo>
                  <a:cubicBezTo>
                    <a:pt x="2639" y="2869"/>
                    <a:pt x="2869" y="2640"/>
                    <a:pt x="3153" y="2640"/>
                  </a:cubicBezTo>
                  <a:close/>
                  <a:moveTo>
                    <a:pt x="3153" y="1"/>
                  </a:moveTo>
                  <a:cubicBezTo>
                    <a:pt x="1377" y="1"/>
                    <a:pt x="0" y="1433"/>
                    <a:pt x="0" y="3154"/>
                  </a:cubicBezTo>
                  <a:cubicBezTo>
                    <a:pt x="0" y="4934"/>
                    <a:pt x="1377" y="6311"/>
                    <a:pt x="3153" y="6311"/>
                  </a:cubicBezTo>
                  <a:cubicBezTo>
                    <a:pt x="4874" y="6311"/>
                    <a:pt x="6310" y="4934"/>
                    <a:pt x="6310" y="3154"/>
                  </a:cubicBezTo>
                  <a:cubicBezTo>
                    <a:pt x="6310" y="1433"/>
                    <a:pt x="4874" y="1"/>
                    <a:pt x="3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6"/>
            <p:cNvSpPr/>
            <p:nvPr/>
          </p:nvSpPr>
          <p:spPr>
            <a:xfrm>
              <a:off x="7808000" y="2839400"/>
              <a:ext cx="335600" cy="173475"/>
            </a:xfrm>
            <a:custGeom>
              <a:avLst/>
              <a:gdLst/>
              <a:ahLst/>
              <a:cxnLst/>
              <a:rect l="l" t="t" r="r" b="b"/>
              <a:pathLst>
                <a:path w="13424" h="6939" extrusionOk="0">
                  <a:moveTo>
                    <a:pt x="514" y="0"/>
                  </a:moveTo>
                  <a:cubicBezTo>
                    <a:pt x="230" y="0"/>
                    <a:pt x="0" y="285"/>
                    <a:pt x="55" y="574"/>
                  </a:cubicBezTo>
                  <a:lnTo>
                    <a:pt x="574" y="2753"/>
                  </a:lnTo>
                  <a:cubicBezTo>
                    <a:pt x="629" y="2809"/>
                    <a:pt x="688" y="2923"/>
                    <a:pt x="744" y="2983"/>
                  </a:cubicBezTo>
                  <a:lnTo>
                    <a:pt x="2409" y="4245"/>
                  </a:lnTo>
                  <a:lnTo>
                    <a:pt x="3726" y="5218"/>
                  </a:lnTo>
                  <a:lnTo>
                    <a:pt x="6021" y="6939"/>
                  </a:lnTo>
                  <a:cubicBezTo>
                    <a:pt x="6250" y="4874"/>
                    <a:pt x="8031" y="3267"/>
                    <a:pt x="10151" y="3267"/>
                  </a:cubicBezTo>
                  <a:cubicBezTo>
                    <a:pt x="10610" y="3267"/>
                    <a:pt x="11069" y="3327"/>
                    <a:pt x="11528" y="3497"/>
                  </a:cubicBezTo>
                  <a:lnTo>
                    <a:pt x="13249" y="743"/>
                  </a:lnTo>
                  <a:cubicBezTo>
                    <a:pt x="13423" y="399"/>
                    <a:pt x="13194" y="0"/>
                    <a:pt x="127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05"/>
        <p:cNvGrpSpPr/>
        <p:nvPr/>
      </p:nvGrpSpPr>
      <p:grpSpPr>
        <a:xfrm>
          <a:off x="0" y="0"/>
          <a:ext cx="0" cy="0"/>
          <a:chOff x="0" y="0"/>
          <a:chExt cx="0" cy="0"/>
        </a:xfrm>
      </p:grpSpPr>
      <p:sp>
        <p:nvSpPr>
          <p:cNvPr id="7106" name="Google Shape;7106;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&amp; sales strategy</a:t>
            </a:r>
            <a:endParaRPr/>
          </a:p>
        </p:txBody>
      </p:sp>
      <p:sp>
        <p:nvSpPr>
          <p:cNvPr id="7107" name="Google Shape;7107;p37"/>
          <p:cNvSpPr txBox="1">
            <a:spLocks noGrp="1"/>
          </p:cNvSpPr>
          <p:nvPr>
            <p:ph type="subTitle" idx="1"/>
          </p:nvPr>
        </p:nvSpPr>
        <p:spPr>
          <a:xfrm>
            <a:off x="1136906" y="1527952"/>
            <a:ext cx="3323700" cy="69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your target audience, including demographics, psychographics, and different buyer personas</a:t>
            </a:r>
            <a:endParaRPr/>
          </a:p>
        </p:txBody>
      </p:sp>
      <p:sp>
        <p:nvSpPr>
          <p:cNvPr id="7108" name="Google Shape;7108;p37"/>
          <p:cNvSpPr txBox="1">
            <a:spLocks noGrp="1"/>
          </p:cNvSpPr>
          <p:nvPr>
            <p:ph type="subTitle" idx="2"/>
          </p:nvPr>
        </p:nvSpPr>
        <p:spPr>
          <a:xfrm>
            <a:off x="5102198" y="1527952"/>
            <a:ext cx="3329700" cy="69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Clearly communicate the unique value that your product or service provides to customers compared to competitors</a:t>
            </a:r>
            <a:endParaRPr/>
          </a:p>
        </p:txBody>
      </p:sp>
      <p:sp>
        <p:nvSpPr>
          <p:cNvPr id="7109" name="Google Shape;7109;p37"/>
          <p:cNvSpPr txBox="1">
            <a:spLocks noGrp="1"/>
          </p:cNvSpPr>
          <p:nvPr>
            <p:ph type="subTitle" idx="3"/>
          </p:nvPr>
        </p:nvSpPr>
        <p:spPr>
          <a:xfrm>
            <a:off x="5102198" y="2718577"/>
            <a:ext cx="3325800" cy="6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how you plan to convert leads into customers through your sales process</a:t>
            </a:r>
            <a:endParaRPr/>
          </a:p>
        </p:txBody>
      </p:sp>
      <p:sp>
        <p:nvSpPr>
          <p:cNvPr id="7110" name="Google Shape;7110;p37"/>
          <p:cNvSpPr txBox="1">
            <a:spLocks noGrp="1"/>
          </p:cNvSpPr>
          <p:nvPr>
            <p:ph type="subTitle" idx="4"/>
          </p:nvPr>
        </p:nvSpPr>
        <p:spPr>
          <a:xfrm>
            <a:off x="1135763" y="3909202"/>
            <a:ext cx="3325800" cy="6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the strengths and weaknesses of your competitors in terms of their products/services, pricing strategy…</a:t>
            </a:r>
            <a:endParaRPr/>
          </a:p>
        </p:txBody>
      </p:sp>
      <p:sp>
        <p:nvSpPr>
          <p:cNvPr id="7111" name="Google Shape;7111;p37"/>
          <p:cNvSpPr txBox="1">
            <a:spLocks noGrp="1"/>
          </p:cNvSpPr>
          <p:nvPr>
            <p:ph type="subTitle" idx="7"/>
          </p:nvPr>
        </p:nvSpPr>
        <p:spPr>
          <a:xfrm>
            <a:off x="1136906" y="1219850"/>
            <a:ext cx="3323700" cy="37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 market</a:t>
            </a:r>
            <a:endParaRPr/>
          </a:p>
        </p:txBody>
      </p:sp>
      <p:sp>
        <p:nvSpPr>
          <p:cNvPr id="7112" name="Google Shape;7112;p37"/>
          <p:cNvSpPr txBox="1">
            <a:spLocks noGrp="1"/>
          </p:cNvSpPr>
          <p:nvPr>
            <p:ph type="subTitle" idx="8"/>
          </p:nvPr>
        </p:nvSpPr>
        <p:spPr>
          <a:xfrm>
            <a:off x="5102198" y="1219850"/>
            <a:ext cx="3329700" cy="37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Value proposition</a:t>
            </a:r>
            <a:endParaRPr/>
          </a:p>
        </p:txBody>
      </p:sp>
      <p:sp>
        <p:nvSpPr>
          <p:cNvPr id="7113" name="Google Shape;7113;p37"/>
          <p:cNvSpPr txBox="1">
            <a:spLocks noGrp="1"/>
          </p:cNvSpPr>
          <p:nvPr>
            <p:ph type="subTitle" idx="9"/>
          </p:nvPr>
        </p:nvSpPr>
        <p:spPr>
          <a:xfrm>
            <a:off x="1136906" y="2410475"/>
            <a:ext cx="3325800" cy="37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Mk channels</a:t>
            </a:r>
            <a:endParaRPr/>
          </a:p>
        </p:txBody>
      </p:sp>
      <p:sp>
        <p:nvSpPr>
          <p:cNvPr id="7114" name="Google Shape;7114;p37"/>
          <p:cNvSpPr txBox="1">
            <a:spLocks noGrp="1"/>
          </p:cNvSpPr>
          <p:nvPr>
            <p:ph type="subTitle" idx="5"/>
          </p:nvPr>
        </p:nvSpPr>
        <p:spPr>
          <a:xfrm>
            <a:off x="1136906" y="2718577"/>
            <a:ext cx="3325800" cy="6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 the channels you will use to reach your target market, such as social media, email marketing…</a:t>
            </a:r>
            <a:endParaRPr/>
          </a:p>
        </p:txBody>
      </p:sp>
      <p:sp>
        <p:nvSpPr>
          <p:cNvPr id="7115" name="Google Shape;7115;p37"/>
          <p:cNvSpPr txBox="1">
            <a:spLocks noGrp="1"/>
          </p:cNvSpPr>
          <p:nvPr>
            <p:ph type="subTitle" idx="6"/>
          </p:nvPr>
        </p:nvSpPr>
        <p:spPr>
          <a:xfrm>
            <a:off x="5102198" y="3909202"/>
            <a:ext cx="3325800" cy="6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Define key performance indicators (kpis) that measure the success of your marketing and sales efforts. Set specific goals</a:t>
            </a:r>
            <a:endParaRPr/>
          </a:p>
        </p:txBody>
      </p:sp>
      <p:sp>
        <p:nvSpPr>
          <p:cNvPr id="7116" name="Google Shape;7116;p37"/>
          <p:cNvSpPr txBox="1">
            <a:spLocks noGrp="1"/>
          </p:cNvSpPr>
          <p:nvPr>
            <p:ph type="subTitle" idx="13"/>
          </p:nvPr>
        </p:nvSpPr>
        <p:spPr>
          <a:xfrm>
            <a:off x="5102198" y="2410475"/>
            <a:ext cx="3325800" cy="37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Sales process</a:t>
            </a:r>
            <a:endParaRPr/>
          </a:p>
        </p:txBody>
      </p:sp>
      <p:sp>
        <p:nvSpPr>
          <p:cNvPr id="7117" name="Google Shape;7117;p37"/>
          <p:cNvSpPr txBox="1">
            <a:spLocks noGrp="1"/>
          </p:cNvSpPr>
          <p:nvPr>
            <p:ph type="subTitle" idx="14"/>
          </p:nvPr>
        </p:nvSpPr>
        <p:spPr>
          <a:xfrm>
            <a:off x="1136906" y="3601100"/>
            <a:ext cx="3325800" cy="38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Competitive analysis</a:t>
            </a:r>
            <a:endParaRPr/>
          </a:p>
        </p:txBody>
      </p:sp>
      <p:sp>
        <p:nvSpPr>
          <p:cNvPr id="7118" name="Google Shape;7118;p37"/>
          <p:cNvSpPr txBox="1">
            <a:spLocks noGrp="1"/>
          </p:cNvSpPr>
          <p:nvPr>
            <p:ph type="subTitle" idx="15"/>
          </p:nvPr>
        </p:nvSpPr>
        <p:spPr>
          <a:xfrm>
            <a:off x="5102198" y="3601100"/>
            <a:ext cx="3325800" cy="38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Metric and goals</a:t>
            </a:r>
            <a:endParaRPr/>
          </a:p>
        </p:txBody>
      </p:sp>
      <p:grpSp>
        <p:nvGrpSpPr>
          <p:cNvPr id="7119" name="Google Shape;7119;p37"/>
          <p:cNvGrpSpPr/>
          <p:nvPr/>
        </p:nvGrpSpPr>
        <p:grpSpPr>
          <a:xfrm>
            <a:off x="737355" y="1219850"/>
            <a:ext cx="312719" cy="347453"/>
            <a:chOff x="4756275" y="1337875"/>
            <a:chExt cx="371400" cy="424500"/>
          </a:xfrm>
        </p:grpSpPr>
        <p:sp>
          <p:nvSpPr>
            <p:cNvPr id="7120" name="Google Shape;7120;p37"/>
            <p:cNvSpPr/>
            <p:nvPr/>
          </p:nvSpPr>
          <p:spPr>
            <a:xfrm>
              <a:off x="4848075" y="1670575"/>
              <a:ext cx="187825" cy="91800"/>
            </a:xfrm>
            <a:custGeom>
              <a:avLst/>
              <a:gdLst/>
              <a:ahLst/>
              <a:cxnLst/>
              <a:rect l="l" t="t" r="r" b="b"/>
              <a:pathLst>
                <a:path w="7513" h="3672" extrusionOk="0">
                  <a:moveTo>
                    <a:pt x="1088" y="0"/>
                  </a:moveTo>
                  <a:cubicBezTo>
                    <a:pt x="514" y="0"/>
                    <a:pt x="0" y="459"/>
                    <a:pt x="0" y="1033"/>
                  </a:cubicBezTo>
                  <a:lnTo>
                    <a:pt x="0" y="3671"/>
                  </a:lnTo>
                  <a:lnTo>
                    <a:pt x="7512" y="3671"/>
                  </a:lnTo>
                  <a:lnTo>
                    <a:pt x="7512" y="1033"/>
                  </a:lnTo>
                  <a:cubicBezTo>
                    <a:pt x="7512" y="459"/>
                    <a:pt x="6998" y="0"/>
                    <a:pt x="6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7"/>
            <p:cNvSpPr/>
            <p:nvPr/>
          </p:nvSpPr>
          <p:spPr>
            <a:xfrm>
              <a:off x="4889600" y="1590250"/>
              <a:ext cx="104775" cy="54525"/>
            </a:xfrm>
            <a:custGeom>
              <a:avLst/>
              <a:gdLst/>
              <a:ahLst/>
              <a:cxnLst/>
              <a:rect l="l" t="t" r="r" b="b"/>
              <a:pathLst>
                <a:path w="4191" h="2181" extrusionOk="0">
                  <a:moveTo>
                    <a:pt x="0" y="1"/>
                  </a:moveTo>
                  <a:lnTo>
                    <a:pt x="0" y="2181"/>
                  </a:lnTo>
                  <a:lnTo>
                    <a:pt x="4190" y="2181"/>
                  </a:lnTo>
                  <a:lnTo>
                    <a:pt x="4190" y="1"/>
                  </a:lnTo>
                  <a:cubicBezTo>
                    <a:pt x="4075" y="60"/>
                    <a:pt x="3961" y="60"/>
                    <a:pt x="3901" y="175"/>
                  </a:cubicBezTo>
                  <a:cubicBezTo>
                    <a:pt x="3387" y="634"/>
                    <a:pt x="2754" y="919"/>
                    <a:pt x="2125" y="919"/>
                  </a:cubicBezTo>
                  <a:cubicBezTo>
                    <a:pt x="1437" y="919"/>
                    <a:pt x="803" y="634"/>
                    <a:pt x="344" y="175"/>
                  </a:cubicBezTo>
                  <a:cubicBezTo>
                    <a:pt x="230" y="60"/>
                    <a:pt x="115"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7"/>
            <p:cNvSpPr/>
            <p:nvPr/>
          </p:nvSpPr>
          <p:spPr>
            <a:xfrm>
              <a:off x="5020150" y="1593125"/>
              <a:ext cx="94675" cy="169250"/>
            </a:xfrm>
            <a:custGeom>
              <a:avLst/>
              <a:gdLst/>
              <a:ahLst/>
              <a:cxnLst/>
              <a:rect l="l" t="t" r="r" b="b"/>
              <a:pathLst>
                <a:path w="3787" h="6770" extrusionOk="0">
                  <a:moveTo>
                    <a:pt x="1" y="1"/>
                  </a:moveTo>
                  <a:lnTo>
                    <a:pt x="1" y="2125"/>
                  </a:lnTo>
                  <a:cubicBezTo>
                    <a:pt x="918" y="2295"/>
                    <a:pt x="1607" y="3158"/>
                    <a:pt x="1607" y="4131"/>
                  </a:cubicBezTo>
                  <a:lnTo>
                    <a:pt x="1607" y="6769"/>
                  </a:lnTo>
                  <a:lnTo>
                    <a:pt x="3268" y="6769"/>
                  </a:lnTo>
                  <a:cubicBezTo>
                    <a:pt x="3557" y="6769"/>
                    <a:pt x="3787" y="6540"/>
                    <a:pt x="3787" y="6255"/>
                  </a:cubicBezTo>
                  <a:lnTo>
                    <a:pt x="3787" y="4649"/>
                  </a:lnTo>
                  <a:cubicBezTo>
                    <a:pt x="3787" y="2355"/>
                    <a:pt x="2121" y="45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7"/>
            <p:cNvSpPr/>
            <p:nvPr/>
          </p:nvSpPr>
          <p:spPr>
            <a:xfrm>
              <a:off x="4769125" y="1593125"/>
              <a:ext cx="96175" cy="169250"/>
            </a:xfrm>
            <a:custGeom>
              <a:avLst/>
              <a:gdLst/>
              <a:ahLst/>
              <a:cxnLst/>
              <a:rect l="l" t="t" r="r" b="b"/>
              <a:pathLst>
                <a:path w="3847" h="6770" extrusionOk="0">
                  <a:moveTo>
                    <a:pt x="3846" y="1"/>
                  </a:moveTo>
                  <a:cubicBezTo>
                    <a:pt x="1667" y="459"/>
                    <a:pt x="1" y="2355"/>
                    <a:pt x="1" y="4649"/>
                  </a:cubicBezTo>
                  <a:lnTo>
                    <a:pt x="1" y="6255"/>
                  </a:lnTo>
                  <a:cubicBezTo>
                    <a:pt x="1" y="6540"/>
                    <a:pt x="230" y="6769"/>
                    <a:pt x="519" y="6769"/>
                  </a:cubicBezTo>
                  <a:lnTo>
                    <a:pt x="2181" y="6769"/>
                  </a:lnTo>
                  <a:lnTo>
                    <a:pt x="2181" y="4131"/>
                  </a:lnTo>
                  <a:cubicBezTo>
                    <a:pt x="2181" y="3158"/>
                    <a:pt x="2869" y="2295"/>
                    <a:pt x="3846" y="2125"/>
                  </a:cubicBezTo>
                  <a:lnTo>
                    <a:pt x="38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7"/>
            <p:cNvSpPr/>
            <p:nvPr/>
          </p:nvSpPr>
          <p:spPr>
            <a:xfrm>
              <a:off x="4756275" y="1337875"/>
              <a:ext cx="371400" cy="116225"/>
            </a:xfrm>
            <a:custGeom>
              <a:avLst/>
              <a:gdLst/>
              <a:ahLst/>
              <a:cxnLst/>
              <a:rect l="l" t="t" r="r" b="b"/>
              <a:pathLst>
                <a:path w="14856" h="4649" extrusionOk="0">
                  <a:moveTo>
                    <a:pt x="5852" y="0"/>
                  </a:moveTo>
                  <a:cubicBezTo>
                    <a:pt x="4415" y="0"/>
                    <a:pt x="3213" y="1147"/>
                    <a:pt x="3213" y="2524"/>
                  </a:cubicBezTo>
                  <a:lnTo>
                    <a:pt x="515" y="2524"/>
                  </a:lnTo>
                  <a:cubicBezTo>
                    <a:pt x="230" y="2524"/>
                    <a:pt x="1" y="2753"/>
                    <a:pt x="1" y="3043"/>
                  </a:cubicBezTo>
                  <a:cubicBezTo>
                    <a:pt x="1" y="3960"/>
                    <a:pt x="744" y="4649"/>
                    <a:pt x="1607" y="4649"/>
                  </a:cubicBezTo>
                  <a:lnTo>
                    <a:pt x="13249" y="4649"/>
                  </a:lnTo>
                  <a:cubicBezTo>
                    <a:pt x="14112" y="4649"/>
                    <a:pt x="14856" y="3960"/>
                    <a:pt x="14856" y="3043"/>
                  </a:cubicBezTo>
                  <a:cubicBezTo>
                    <a:pt x="14856" y="2753"/>
                    <a:pt x="14626" y="2524"/>
                    <a:pt x="14397" y="2524"/>
                  </a:cubicBezTo>
                  <a:lnTo>
                    <a:pt x="11643" y="2524"/>
                  </a:lnTo>
                  <a:cubicBezTo>
                    <a:pt x="11643" y="1147"/>
                    <a:pt x="10441" y="0"/>
                    <a:pt x="9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7"/>
            <p:cNvSpPr/>
            <p:nvPr/>
          </p:nvSpPr>
          <p:spPr>
            <a:xfrm>
              <a:off x="4849450" y="1479900"/>
              <a:ext cx="185075" cy="96050"/>
            </a:xfrm>
            <a:custGeom>
              <a:avLst/>
              <a:gdLst/>
              <a:ahLst/>
              <a:cxnLst/>
              <a:rect l="l" t="t" r="r" b="b"/>
              <a:pathLst>
                <a:path w="7403" h="3842" extrusionOk="0">
                  <a:moveTo>
                    <a:pt x="0" y="0"/>
                  </a:moveTo>
                  <a:lnTo>
                    <a:pt x="0" y="115"/>
                  </a:lnTo>
                  <a:cubicBezTo>
                    <a:pt x="0" y="2180"/>
                    <a:pt x="1666" y="3841"/>
                    <a:pt x="3731" y="3841"/>
                  </a:cubicBezTo>
                  <a:cubicBezTo>
                    <a:pt x="5736" y="3841"/>
                    <a:pt x="7402" y="2180"/>
                    <a:pt x="7402" y="115"/>
                  </a:cubicBezTo>
                  <a:lnTo>
                    <a:pt x="74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37"/>
          <p:cNvGrpSpPr/>
          <p:nvPr/>
        </p:nvGrpSpPr>
        <p:grpSpPr>
          <a:xfrm>
            <a:off x="4701704" y="1219850"/>
            <a:ext cx="324303" cy="347453"/>
            <a:chOff x="5502000" y="1337875"/>
            <a:chExt cx="398700" cy="424500"/>
          </a:xfrm>
        </p:grpSpPr>
        <p:sp>
          <p:nvSpPr>
            <p:cNvPr id="7127" name="Google Shape;7127;p37"/>
            <p:cNvSpPr/>
            <p:nvPr/>
          </p:nvSpPr>
          <p:spPr>
            <a:xfrm>
              <a:off x="5778725" y="1479900"/>
              <a:ext cx="121975" cy="170625"/>
            </a:xfrm>
            <a:custGeom>
              <a:avLst/>
              <a:gdLst/>
              <a:ahLst/>
              <a:cxnLst/>
              <a:rect l="l" t="t" r="r" b="b"/>
              <a:pathLst>
                <a:path w="4879" h="6825" extrusionOk="0">
                  <a:moveTo>
                    <a:pt x="1606" y="0"/>
                  </a:moveTo>
                  <a:lnTo>
                    <a:pt x="1606" y="115"/>
                  </a:lnTo>
                  <a:cubicBezTo>
                    <a:pt x="1606" y="1547"/>
                    <a:pt x="978" y="2809"/>
                    <a:pt x="0" y="3671"/>
                  </a:cubicBezTo>
                  <a:lnTo>
                    <a:pt x="0" y="4016"/>
                  </a:lnTo>
                  <a:cubicBezTo>
                    <a:pt x="175" y="4071"/>
                    <a:pt x="344" y="4130"/>
                    <a:pt x="459" y="4245"/>
                  </a:cubicBezTo>
                  <a:lnTo>
                    <a:pt x="2410" y="5622"/>
                  </a:lnTo>
                  <a:cubicBezTo>
                    <a:pt x="2868" y="5966"/>
                    <a:pt x="3272" y="6365"/>
                    <a:pt x="3616" y="6824"/>
                  </a:cubicBezTo>
                  <a:lnTo>
                    <a:pt x="4016" y="6425"/>
                  </a:lnTo>
                  <a:cubicBezTo>
                    <a:pt x="4589" y="5851"/>
                    <a:pt x="4878" y="5103"/>
                    <a:pt x="4878" y="4300"/>
                  </a:cubicBezTo>
                  <a:cubicBezTo>
                    <a:pt x="4878" y="3442"/>
                    <a:pt x="4589" y="2694"/>
                    <a:pt x="4016" y="2120"/>
                  </a:cubicBezTo>
                  <a:lnTo>
                    <a:pt x="3846" y="1951"/>
                  </a:lnTo>
                  <a:lnTo>
                    <a:pt x="3846" y="1606"/>
                  </a:lnTo>
                  <a:cubicBezTo>
                    <a:pt x="3846" y="973"/>
                    <a:pt x="3502" y="399"/>
                    <a:pt x="3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7"/>
            <p:cNvSpPr/>
            <p:nvPr/>
          </p:nvSpPr>
          <p:spPr>
            <a:xfrm>
              <a:off x="5502000" y="1479900"/>
              <a:ext cx="121875" cy="170625"/>
            </a:xfrm>
            <a:custGeom>
              <a:avLst/>
              <a:gdLst/>
              <a:ahLst/>
              <a:cxnLst/>
              <a:rect l="l" t="t" r="r" b="b"/>
              <a:pathLst>
                <a:path w="4875" h="6825" extrusionOk="0">
                  <a:moveTo>
                    <a:pt x="1836" y="0"/>
                  </a:moveTo>
                  <a:cubicBezTo>
                    <a:pt x="1377" y="399"/>
                    <a:pt x="1088" y="973"/>
                    <a:pt x="1088" y="1606"/>
                  </a:cubicBezTo>
                  <a:lnTo>
                    <a:pt x="1088" y="1951"/>
                  </a:lnTo>
                  <a:lnTo>
                    <a:pt x="918" y="2120"/>
                  </a:lnTo>
                  <a:cubicBezTo>
                    <a:pt x="345" y="2694"/>
                    <a:pt x="1" y="3442"/>
                    <a:pt x="1" y="4300"/>
                  </a:cubicBezTo>
                  <a:cubicBezTo>
                    <a:pt x="1" y="5103"/>
                    <a:pt x="345" y="5851"/>
                    <a:pt x="918" y="6425"/>
                  </a:cubicBezTo>
                  <a:lnTo>
                    <a:pt x="1318" y="6824"/>
                  </a:lnTo>
                  <a:cubicBezTo>
                    <a:pt x="1607" y="6365"/>
                    <a:pt x="2066" y="5966"/>
                    <a:pt x="2525" y="5622"/>
                  </a:cubicBezTo>
                  <a:lnTo>
                    <a:pt x="4475" y="4245"/>
                  </a:lnTo>
                  <a:cubicBezTo>
                    <a:pt x="4590" y="4130"/>
                    <a:pt x="4759" y="4071"/>
                    <a:pt x="4874" y="4016"/>
                  </a:cubicBezTo>
                  <a:lnTo>
                    <a:pt x="4874" y="3671"/>
                  </a:lnTo>
                  <a:cubicBezTo>
                    <a:pt x="3901" y="2809"/>
                    <a:pt x="3268" y="1547"/>
                    <a:pt x="3268" y="115"/>
                  </a:cubicBezTo>
                  <a:lnTo>
                    <a:pt x="32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7"/>
            <p:cNvSpPr/>
            <p:nvPr/>
          </p:nvSpPr>
          <p:spPr>
            <a:xfrm>
              <a:off x="5595150" y="1696375"/>
              <a:ext cx="213775" cy="66000"/>
            </a:xfrm>
            <a:custGeom>
              <a:avLst/>
              <a:gdLst/>
              <a:ahLst/>
              <a:cxnLst/>
              <a:rect l="l" t="t" r="r" b="b"/>
              <a:pathLst>
                <a:path w="8551" h="2640" extrusionOk="0">
                  <a:moveTo>
                    <a:pt x="1093" y="1"/>
                  </a:moveTo>
                  <a:cubicBezTo>
                    <a:pt x="460" y="1"/>
                    <a:pt x="1" y="519"/>
                    <a:pt x="1" y="1093"/>
                  </a:cubicBezTo>
                  <a:lnTo>
                    <a:pt x="1" y="2639"/>
                  </a:lnTo>
                  <a:lnTo>
                    <a:pt x="8550" y="2639"/>
                  </a:lnTo>
                  <a:lnTo>
                    <a:pt x="8550" y="1093"/>
                  </a:lnTo>
                  <a:cubicBezTo>
                    <a:pt x="8550" y="519"/>
                    <a:pt x="8032" y="1"/>
                    <a:pt x="7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7"/>
            <p:cNvSpPr/>
            <p:nvPr/>
          </p:nvSpPr>
          <p:spPr>
            <a:xfrm>
              <a:off x="5529200" y="1608950"/>
              <a:ext cx="94675" cy="153425"/>
            </a:xfrm>
            <a:custGeom>
              <a:avLst/>
              <a:gdLst/>
              <a:ahLst/>
              <a:cxnLst/>
              <a:rect l="l" t="t" r="r" b="b"/>
              <a:pathLst>
                <a:path w="3787" h="6137" extrusionOk="0">
                  <a:moveTo>
                    <a:pt x="3786" y="1"/>
                  </a:moveTo>
                  <a:lnTo>
                    <a:pt x="2010" y="1318"/>
                  </a:lnTo>
                  <a:cubicBezTo>
                    <a:pt x="748" y="2181"/>
                    <a:pt x="0" y="3612"/>
                    <a:pt x="0" y="5163"/>
                  </a:cubicBezTo>
                  <a:lnTo>
                    <a:pt x="0" y="5622"/>
                  </a:lnTo>
                  <a:cubicBezTo>
                    <a:pt x="0" y="5907"/>
                    <a:pt x="230" y="6136"/>
                    <a:pt x="519" y="6136"/>
                  </a:cubicBezTo>
                  <a:lnTo>
                    <a:pt x="1666" y="6136"/>
                  </a:lnTo>
                  <a:lnTo>
                    <a:pt x="1666" y="4590"/>
                  </a:lnTo>
                  <a:cubicBezTo>
                    <a:pt x="1666" y="3443"/>
                    <a:pt x="2584" y="2525"/>
                    <a:pt x="3731" y="2525"/>
                  </a:cubicBezTo>
                  <a:lnTo>
                    <a:pt x="3786" y="2525"/>
                  </a:lnTo>
                  <a:lnTo>
                    <a:pt x="3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7"/>
            <p:cNvSpPr/>
            <p:nvPr/>
          </p:nvSpPr>
          <p:spPr>
            <a:xfrm>
              <a:off x="5649650" y="1604600"/>
              <a:ext cx="104775" cy="67475"/>
            </a:xfrm>
            <a:custGeom>
              <a:avLst/>
              <a:gdLst/>
              <a:ahLst/>
              <a:cxnLst/>
              <a:rect l="l" t="t" r="r" b="b"/>
              <a:pathLst>
                <a:path w="4191" h="2699" extrusionOk="0">
                  <a:moveTo>
                    <a:pt x="1" y="0"/>
                  </a:moveTo>
                  <a:lnTo>
                    <a:pt x="1" y="2699"/>
                  </a:lnTo>
                  <a:lnTo>
                    <a:pt x="4190" y="2699"/>
                  </a:lnTo>
                  <a:lnTo>
                    <a:pt x="4190" y="0"/>
                  </a:lnTo>
                  <a:cubicBezTo>
                    <a:pt x="4076" y="0"/>
                    <a:pt x="3961" y="60"/>
                    <a:pt x="3846" y="115"/>
                  </a:cubicBezTo>
                  <a:cubicBezTo>
                    <a:pt x="3387" y="634"/>
                    <a:pt x="2754" y="863"/>
                    <a:pt x="2066" y="863"/>
                  </a:cubicBezTo>
                  <a:cubicBezTo>
                    <a:pt x="1437" y="863"/>
                    <a:pt x="804" y="634"/>
                    <a:pt x="290" y="115"/>
                  </a:cubicBezTo>
                  <a:cubicBezTo>
                    <a:pt x="230" y="60"/>
                    <a:pt x="11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7"/>
            <p:cNvSpPr/>
            <p:nvPr/>
          </p:nvSpPr>
          <p:spPr>
            <a:xfrm>
              <a:off x="5778725" y="1608950"/>
              <a:ext cx="96150" cy="153425"/>
            </a:xfrm>
            <a:custGeom>
              <a:avLst/>
              <a:gdLst/>
              <a:ahLst/>
              <a:cxnLst/>
              <a:rect l="l" t="t" r="r" b="b"/>
              <a:pathLst>
                <a:path w="3846" h="6137" extrusionOk="0">
                  <a:moveTo>
                    <a:pt x="0" y="1"/>
                  </a:moveTo>
                  <a:lnTo>
                    <a:pt x="0" y="2525"/>
                  </a:lnTo>
                  <a:lnTo>
                    <a:pt x="115" y="2525"/>
                  </a:lnTo>
                  <a:cubicBezTo>
                    <a:pt x="1262" y="2525"/>
                    <a:pt x="2180" y="3443"/>
                    <a:pt x="2180" y="4590"/>
                  </a:cubicBezTo>
                  <a:lnTo>
                    <a:pt x="2180" y="6136"/>
                  </a:lnTo>
                  <a:lnTo>
                    <a:pt x="3327" y="6136"/>
                  </a:lnTo>
                  <a:cubicBezTo>
                    <a:pt x="3616" y="6136"/>
                    <a:pt x="3846" y="5907"/>
                    <a:pt x="3846" y="5622"/>
                  </a:cubicBezTo>
                  <a:lnTo>
                    <a:pt x="3846" y="5163"/>
                  </a:lnTo>
                  <a:cubicBezTo>
                    <a:pt x="3846" y="3612"/>
                    <a:pt x="3098" y="2181"/>
                    <a:pt x="1836" y="1318"/>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7"/>
            <p:cNvSpPr/>
            <p:nvPr/>
          </p:nvSpPr>
          <p:spPr>
            <a:xfrm>
              <a:off x="5516350" y="1337875"/>
              <a:ext cx="371375" cy="116225"/>
            </a:xfrm>
            <a:custGeom>
              <a:avLst/>
              <a:gdLst/>
              <a:ahLst/>
              <a:cxnLst/>
              <a:rect l="l" t="t" r="r" b="b"/>
              <a:pathLst>
                <a:path w="14855" h="4649" extrusionOk="0">
                  <a:moveTo>
                    <a:pt x="5792" y="0"/>
                  </a:moveTo>
                  <a:cubicBezTo>
                    <a:pt x="4415" y="0"/>
                    <a:pt x="3212" y="1147"/>
                    <a:pt x="3212" y="2524"/>
                  </a:cubicBezTo>
                  <a:lnTo>
                    <a:pt x="459" y="2524"/>
                  </a:lnTo>
                  <a:cubicBezTo>
                    <a:pt x="230" y="2524"/>
                    <a:pt x="0" y="2753"/>
                    <a:pt x="0" y="3043"/>
                  </a:cubicBezTo>
                  <a:cubicBezTo>
                    <a:pt x="0" y="3960"/>
                    <a:pt x="689" y="4649"/>
                    <a:pt x="1606" y="4649"/>
                  </a:cubicBezTo>
                  <a:lnTo>
                    <a:pt x="13194" y="4649"/>
                  </a:lnTo>
                  <a:cubicBezTo>
                    <a:pt x="14111" y="4649"/>
                    <a:pt x="14855" y="3960"/>
                    <a:pt x="14855" y="3043"/>
                  </a:cubicBezTo>
                  <a:cubicBezTo>
                    <a:pt x="14855" y="2753"/>
                    <a:pt x="14625" y="2524"/>
                    <a:pt x="14341" y="2524"/>
                  </a:cubicBezTo>
                  <a:lnTo>
                    <a:pt x="11643" y="2524"/>
                  </a:lnTo>
                  <a:cubicBezTo>
                    <a:pt x="11587" y="1147"/>
                    <a:pt x="10440" y="0"/>
                    <a:pt x="90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7"/>
            <p:cNvSpPr/>
            <p:nvPr/>
          </p:nvSpPr>
          <p:spPr>
            <a:xfrm>
              <a:off x="5609500" y="1479900"/>
              <a:ext cx="185075" cy="96050"/>
            </a:xfrm>
            <a:custGeom>
              <a:avLst/>
              <a:gdLst/>
              <a:ahLst/>
              <a:cxnLst/>
              <a:rect l="l" t="t" r="r" b="b"/>
              <a:pathLst>
                <a:path w="7403" h="3842" extrusionOk="0">
                  <a:moveTo>
                    <a:pt x="0" y="0"/>
                  </a:moveTo>
                  <a:lnTo>
                    <a:pt x="0" y="115"/>
                  </a:lnTo>
                  <a:cubicBezTo>
                    <a:pt x="0" y="2180"/>
                    <a:pt x="1666" y="3841"/>
                    <a:pt x="3672" y="3841"/>
                  </a:cubicBezTo>
                  <a:cubicBezTo>
                    <a:pt x="5737" y="3841"/>
                    <a:pt x="7403" y="2180"/>
                    <a:pt x="7403" y="115"/>
                  </a:cubicBezTo>
                  <a:lnTo>
                    <a:pt x="74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37"/>
          <p:cNvGrpSpPr/>
          <p:nvPr/>
        </p:nvGrpSpPr>
        <p:grpSpPr>
          <a:xfrm>
            <a:off x="719988" y="2410475"/>
            <a:ext cx="347453" cy="347453"/>
            <a:chOff x="1760450" y="3370000"/>
            <a:chExt cx="424500" cy="424500"/>
          </a:xfrm>
        </p:grpSpPr>
        <p:sp>
          <p:nvSpPr>
            <p:cNvPr id="7136" name="Google Shape;7136;p37"/>
            <p:cNvSpPr/>
            <p:nvPr/>
          </p:nvSpPr>
          <p:spPr>
            <a:xfrm>
              <a:off x="1812075" y="3688350"/>
              <a:ext cx="54525" cy="54525"/>
            </a:xfrm>
            <a:custGeom>
              <a:avLst/>
              <a:gdLst/>
              <a:ahLst/>
              <a:cxnLst/>
              <a:rect l="l" t="t" r="r" b="b"/>
              <a:pathLst>
                <a:path w="2181" h="2181" extrusionOk="0">
                  <a:moveTo>
                    <a:pt x="1093" y="1"/>
                  </a:moveTo>
                  <a:cubicBezTo>
                    <a:pt x="459" y="1"/>
                    <a:pt x="0" y="460"/>
                    <a:pt x="0" y="1088"/>
                  </a:cubicBezTo>
                  <a:cubicBezTo>
                    <a:pt x="0" y="1722"/>
                    <a:pt x="459" y="2181"/>
                    <a:pt x="1093" y="2181"/>
                  </a:cubicBezTo>
                  <a:cubicBezTo>
                    <a:pt x="1721" y="2181"/>
                    <a:pt x="2180" y="1722"/>
                    <a:pt x="2180" y="1088"/>
                  </a:cubicBezTo>
                  <a:cubicBezTo>
                    <a:pt x="2180" y="460"/>
                    <a:pt x="172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7"/>
            <p:cNvSpPr/>
            <p:nvPr/>
          </p:nvSpPr>
          <p:spPr>
            <a:xfrm>
              <a:off x="1760450" y="3636725"/>
              <a:ext cx="157775" cy="157775"/>
            </a:xfrm>
            <a:custGeom>
              <a:avLst/>
              <a:gdLst/>
              <a:ahLst/>
              <a:cxnLst/>
              <a:rect l="l" t="t" r="r" b="b"/>
              <a:pathLst>
                <a:path w="6311" h="6311" extrusionOk="0">
                  <a:moveTo>
                    <a:pt x="3158" y="1033"/>
                  </a:moveTo>
                  <a:cubicBezTo>
                    <a:pt x="4305" y="1033"/>
                    <a:pt x="5278" y="2006"/>
                    <a:pt x="5278" y="3153"/>
                  </a:cubicBezTo>
                  <a:cubicBezTo>
                    <a:pt x="5278" y="4301"/>
                    <a:pt x="4305" y="5278"/>
                    <a:pt x="3158" y="5278"/>
                  </a:cubicBezTo>
                  <a:cubicBezTo>
                    <a:pt x="2010" y="5278"/>
                    <a:pt x="1033" y="4301"/>
                    <a:pt x="1033" y="3153"/>
                  </a:cubicBezTo>
                  <a:cubicBezTo>
                    <a:pt x="1033" y="2006"/>
                    <a:pt x="2010" y="1033"/>
                    <a:pt x="3158" y="1033"/>
                  </a:cubicBezTo>
                  <a:close/>
                  <a:moveTo>
                    <a:pt x="3158" y="1"/>
                  </a:moveTo>
                  <a:cubicBezTo>
                    <a:pt x="1437" y="1"/>
                    <a:pt x="0" y="1432"/>
                    <a:pt x="0" y="3153"/>
                  </a:cubicBezTo>
                  <a:cubicBezTo>
                    <a:pt x="0" y="4874"/>
                    <a:pt x="1437" y="6311"/>
                    <a:pt x="3158" y="6311"/>
                  </a:cubicBezTo>
                  <a:cubicBezTo>
                    <a:pt x="4878" y="6311"/>
                    <a:pt x="6310" y="4874"/>
                    <a:pt x="6310" y="3153"/>
                  </a:cubicBezTo>
                  <a:cubicBezTo>
                    <a:pt x="6310" y="1432"/>
                    <a:pt x="4878" y="1"/>
                    <a:pt x="3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7"/>
            <p:cNvSpPr/>
            <p:nvPr/>
          </p:nvSpPr>
          <p:spPr>
            <a:xfrm>
              <a:off x="2002850" y="3662550"/>
              <a:ext cx="130475" cy="131950"/>
            </a:xfrm>
            <a:custGeom>
              <a:avLst/>
              <a:gdLst/>
              <a:ahLst/>
              <a:cxnLst/>
              <a:rect l="l" t="t" r="r" b="b"/>
              <a:pathLst>
                <a:path w="5219" h="5278" extrusionOk="0">
                  <a:moveTo>
                    <a:pt x="2580" y="1033"/>
                  </a:moveTo>
                  <a:cubicBezTo>
                    <a:pt x="3498" y="1033"/>
                    <a:pt x="4246" y="1776"/>
                    <a:pt x="4246" y="2639"/>
                  </a:cubicBezTo>
                  <a:cubicBezTo>
                    <a:pt x="4246" y="3557"/>
                    <a:pt x="3498" y="4300"/>
                    <a:pt x="2580" y="4300"/>
                  </a:cubicBezTo>
                  <a:cubicBezTo>
                    <a:pt x="1722" y="4300"/>
                    <a:pt x="974" y="3557"/>
                    <a:pt x="974" y="2639"/>
                  </a:cubicBezTo>
                  <a:cubicBezTo>
                    <a:pt x="974" y="1776"/>
                    <a:pt x="1722" y="1033"/>
                    <a:pt x="2580" y="1033"/>
                  </a:cubicBezTo>
                  <a:close/>
                  <a:moveTo>
                    <a:pt x="2580" y="0"/>
                  </a:moveTo>
                  <a:cubicBezTo>
                    <a:pt x="1148" y="0"/>
                    <a:pt x="1" y="1203"/>
                    <a:pt x="1" y="2639"/>
                  </a:cubicBezTo>
                  <a:cubicBezTo>
                    <a:pt x="1" y="4130"/>
                    <a:pt x="1148" y="5278"/>
                    <a:pt x="2580" y="5278"/>
                  </a:cubicBezTo>
                  <a:cubicBezTo>
                    <a:pt x="4071" y="5278"/>
                    <a:pt x="5219" y="4130"/>
                    <a:pt x="5219" y="2639"/>
                  </a:cubicBezTo>
                  <a:cubicBezTo>
                    <a:pt x="5219" y="1203"/>
                    <a:pt x="4071"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7"/>
            <p:cNvSpPr/>
            <p:nvPr/>
          </p:nvSpPr>
          <p:spPr>
            <a:xfrm>
              <a:off x="2055875" y="3717025"/>
              <a:ext cx="24450" cy="24350"/>
            </a:xfrm>
            <a:custGeom>
              <a:avLst/>
              <a:gdLst/>
              <a:ahLst/>
              <a:cxnLst/>
              <a:rect l="l" t="t" r="r" b="b"/>
              <a:pathLst>
                <a:path w="978" h="974" extrusionOk="0">
                  <a:moveTo>
                    <a:pt x="459" y="1"/>
                  </a:moveTo>
                  <a:cubicBezTo>
                    <a:pt x="230" y="1"/>
                    <a:pt x="0" y="230"/>
                    <a:pt x="0" y="460"/>
                  </a:cubicBezTo>
                  <a:cubicBezTo>
                    <a:pt x="0" y="744"/>
                    <a:pt x="230" y="974"/>
                    <a:pt x="459" y="974"/>
                  </a:cubicBezTo>
                  <a:cubicBezTo>
                    <a:pt x="748" y="974"/>
                    <a:pt x="978" y="744"/>
                    <a:pt x="978" y="460"/>
                  </a:cubicBezTo>
                  <a:cubicBezTo>
                    <a:pt x="978" y="230"/>
                    <a:pt x="748"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7"/>
            <p:cNvSpPr/>
            <p:nvPr/>
          </p:nvSpPr>
          <p:spPr>
            <a:xfrm>
              <a:off x="2038650" y="3370000"/>
              <a:ext cx="53150" cy="147675"/>
            </a:xfrm>
            <a:custGeom>
              <a:avLst/>
              <a:gdLst/>
              <a:ahLst/>
              <a:cxnLst/>
              <a:rect l="l" t="t" r="r" b="b"/>
              <a:pathLst>
                <a:path w="2126" h="5907" extrusionOk="0">
                  <a:moveTo>
                    <a:pt x="540" y="0"/>
                  </a:moveTo>
                  <a:cubicBezTo>
                    <a:pt x="355" y="0"/>
                    <a:pt x="194" y="90"/>
                    <a:pt x="115" y="285"/>
                  </a:cubicBezTo>
                  <a:cubicBezTo>
                    <a:pt x="1" y="514"/>
                    <a:pt x="115" y="803"/>
                    <a:pt x="345" y="918"/>
                  </a:cubicBezTo>
                  <a:lnTo>
                    <a:pt x="519" y="1033"/>
                  </a:lnTo>
                  <a:cubicBezTo>
                    <a:pt x="919" y="1203"/>
                    <a:pt x="1148" y="1606"/>
                    <a:pt x="1148" y="2006"/>
                  </a:cubicBezTo>
                  <a:lnTo>
                    <a:pt x="1148" y="5622"/>
                  </a:lnTo>
                  <a:lnTo>
                    <a:pt x="2125" y="5906"/>
                  </a:lnTo>
                  <a:lnTo>
                    <a:pt x="2125" y="2006"/>
                  </a:lnTo>
                  <a:cubicBezTo>
                    <a:pt x="2125" y="1203"/>
                    <a:pt x="1667" y="514"/>
                    <a:pt x="978" y="115"/>
                  </a:cubicBezTo>
                  <a:lnTo>
                    <a:pt x="804" y="55"/>
                  </a:lnTo>
                  <a:cubicBezTo>
                    <a:pt x="714" y="19"/>
                    <a:pt x="624" y="0"/>
                    <a:pt x="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7"/>
            <p:cNvSpPr/>
            <p:nvPr/>
          </p:nvSpPr>
          <p:spPr>
            <a:xfrm>
              <a:off x="1760450" y="3410150"/>
              <a:ext cx="424500" cy="331225"/>
            </a:xfrm>
            <a:custGeom>
              <a:avLst/>
              <a:gdLst/>
              <a:ahLst/>
              <a:cxnLst/>
              <a:rect l="l" t="t" r="r" b="b"/>
              <a:pathLst>
                <a:path w="16980" h="13249" extrusionOk="0">
                  <a:moveTo>
                    <a:pt x="7687" y="973"/>
                  </a:moveTo>
                  <a:cubicBezTo>
                    <a:pt x="8435" y="973"/>
                    <a:pt x="9064" y="1607"/>
                    <a:pt x="9064" y="2350"/>
                  </a:cubicBezTo>
                  <a:lnTo>
                    <a:pt x="9064" y="4071"/>
                  </a:lnTo>
                  <a:lnTo>
                    <a:pt x="6310" y="3327"/>
                  </a:lnTo>
                  <a:lnTo>
                    <a:pt x="6310" y="973"/>
                  </a:lnTo>
                  <a:close/>
                  <a:moveTo>
                    <a:pt x="11188" y="5906"/>
                  </a:moveTo>
                  <a:cubicBezTo>
                    <a:pt x="11418" y="5906"/>
                    <a:pt x="11647" y="6136"/>
                    <a:pt x="11647" y="6425"/>
                  </a:cubicBezTo>
                  <a:lnTo>
                    <a:pt x="11647" y="6999"/>
                  </a:lnTo>
                  <a:cubicBezTo>
                    <a:pt x="11647" y="7283"/>
                    <a:pt x="11418" y="7513"/>
                    <a:pt x="11188" y="7513"/>
                  </a:cubicBezTo>
                  <a:cubicBezTo>
                    <a:pt x="10899" y="7513"/>
                    <a:pt x="10670" y="7283"/>
                    <a:pt x="10670" y="6999"/>
                  </a:cubicBezTo>
                  <a:lnTo>
                    <a:pt x="10670" y="6425"/>
                  </a:lnTo>
                  <a:cubicBezTo>
                    <a:pt x="10670" y="6136"/>
                    <a:pt x="10899" y="5906"/>
                    <a:pt x="11188" y="5906"/>
                  </a:cubicBezTo>
                  <a:close/>
                  <a:moveTo>
                    <a:pt x="12795" y="6425"/>
                  </a:moveTo>
                  <a:cubicBezTo>
                    <a:pt x="13024" y="6425"/>
                    <a:pt x="13253" y="6654"/>
                    <a:pt x="13253" y="6939"/>
                  </a:cubicBezTo>
                  <a:lnTo>
                    <a:pt x="13253" y="7513"/>
                  </a:lnTo>
                  <a:cubicBezTo>
                    <a:pt x="13253" y="7742"/>
                    <a:pt x="13024" y="7972"/>
                    <a:pt x="12795" y="7972"/>
                  </a:cubicBezTo>
                  <a:cubicBezTo>
                    <a:pt x="12505" y="7972"/>
                    <a:pt x="12276" y="7742"/>
                    <a:pt x="12276" y="7513"/>
                  </a:cubicBezTo>
                  <a:lnTo>
                    <a:pt x="12276" y="6939"/>
                  </a:lnTo>
                  <a:cubicBezTo>
                    <a:pt x="12276" y="6654"/>
                    <a:pt x="12505" y="6425"/>
                    <a:pt x="12795" y="6425"/>
                  </a:cubicBezTo>
                  <a:close/>
                  <a:moveTo>
                    <a:pt x="14341" y="6939"/>
                  </a:moveTo>
                  <a:cubicBezTo>
                    <a:pt x="14630" y="6939"/>
                    <a:pt x="14860" y="7168"/>
                    <a:pt x="14860" y="7458"/>
                  </a:cubicBezTo>
                  <a:lnTo>
                    <a:pt x="14860" y="8031"/>
                  </a:lnTo>
                  <a:cubicBezTo>
                    <a:pt x="14860" y="8316"/>
                    <a:pt x="14630" y="8545"/>
                    <a:pt x="14341" y="8545"/>
                  </a:cubicBezTo>
                  <a:cubicBezTo>
                    <a:pt x="14112" y="8545"/>
                    <a:pt x="13882" y="8316"/>
                    <a:pt x="13882" y="8031"/>
                  </a:cubicBezTo>
                  <a:lnTo>
                    <a:pt x="13882" y="7458"/>
                  </a:lnTo>
                  <a:cubicBezTo>
                    <a:pt x="13882" y="7168"/>
                    <a:pt x="14112" y="6939"/>
                    <a:pt x="14341" y="6939"/>
                  </a:cubicBezTo>
                  <a:close/>
                  <a:moveTo>
                    <a:pt x="519" y="0"/>
                  </a:moveTo>
                  <a:cubicBezTo>
                    <a:pt x="230" y="0"/>
                    <a:pt x="0" y="230"/>
                    <a:pt x="0" y="459"/>
                  </a:cubicBezTo>
                  <a:cubicBezTo>
                    <a:pt x="0" y="744"/>
                    <a:pt x="230" y="973"/>
                    <a:pt x="519" y="973"/>
                  </a:cubicBezTo>
                  <a:lnTo>
                    <a:pt x="1033" y="973"/>
                  </a:lnTo>
                  <a:lnTo>
                    <a:pt x="1033" y="8605"/>
                  </a:lnTo>
                  <a:cubicBezTo>
                    <a:pt x="1666" y="8261"/>
                    <a:pt x="2410" y="8031"/>
                    <a:pt x="3158" y="8031"/>
                  </a:cubicBezTo>
                  <a:cubicBezTo>
                    <a:pt x="5452" y="8031"/>
                    <a:pt x="7343" y="9922"/>
                    <a:pt x="7343" y="12216"/>
                  </a:cubicBezTo>
                  <a:lnTo>
                    <a:pt x="8664" y="12446"/>
                  </a:lnTo>
                  <a:cubicBezTo>
                    <a:pt x="8834" y="10610"/>
                    <a:pt x="10385" y="9119"/>
                    <a:pt x="12276" y="9119"/>
                  </a:cubicBezTo>
                  <a:cubicBezTo>
                    <a:pt x="14286" y="9119"/>
                    <a:pt x="15947" y="10725"/>
                    <a:pt x="15947" y="12735"/>
                  </a:cubicBezTo>
                  <a:cubicBezTo>
                    <a:pt x="15947" y="12905"/>
                    <a:pt x="15947" y="13079"/>
                    <a:pt x="15892" y="13194"/>
                  </a:cubicBezTo>
                  <a:lnTo>
                    <a:pt x="16521" y="13249"/>
                  </a:lnTo>
                  <a:cubicBezTo>
                    <a:pt x="16750" y="13249"/>
                    <a:pt x="16980" y="13019"/>
                    <a:pt x="16980" y="12735"/>
                  </a:cubicBezTo>
                  <a:lnTo>
                    <a:pt x="16980" y="6884"/>
                  </a:lnTo>
                  <a:cubicBezTo>
                    <a:pt x="16980" y="6654"/>
                    <a:pt x="16865" y="6480"/>
                    <a:pt x="16636" y="6425"/>
                  </a:cubicBezTo>
                  <a:lnTo>
                    <a:pt x="10041" y="4360"/>
                  </a:lnTo>
                  <a:lnTo>
                    <a:pt x="10041" y="2350"/>
                  </a:lnTo>
                  <a:cubicBezTo>
                    <a:pt x="10041" y="1033"/>
                    <a:pt x="9009" y="0"/>
                    <a:pt x="7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37"/>
          <p:cNvGrpSpPr/>
          <p:nvPr/>
        </p:nvGrpSpPr>
        <p:grpSpPr>
          <a:xfrm>
            <a:off x="4736448" y="2410475"/>
            <a:ext cx="254815" cy="347453"/>
            <a:chOff x="2550675" y="1337875"/>
            <a:chExt cx="321250" cy="424500"/>
          </a:xfrm>
        </p:grpSpPr>
        <p:sp>
          <p:nvSpPr>
            <p:cNvPr id="7143" name="Google Shape;7143;p37"/>
            <p:cNvSpPr/>
            <p:nvPr/>
          </p:nvSpPr>
          <p:spPr>
            <a:xfrm>
              <a:off x="2552050" y="1664825"/>
              <a:ext cx="318400" cy="97550"/>
            </a:xfrm>
            <a:custGeom>
              <a:avLst/>
              <a:gdLst/>
              <a:ahLst/>
              <a:cxnLst/>
              <a:rect l="l" t="t" r="r" b="b"/>
              <a:pathLst>
                <a:path w="12736" h="3902" extrusionOk="0">
                  <a:moveTo>
                    <a:pt x="519" y="1"/>
                  </a:moveTo>
                  <a:cubicBezTo>
                    <a:pt x="230" y="1"/>
                    <a:pt x="1" y="175"/>
                    <a:pt x="1" y="460"/>
                  </a:cubicBezTo>
                  <a:lnTo>
                    <a:pt x="1" y="1033"/>
                  </a:lnTo>
                  <a:cubicBezTo>
                    <a:pt x="1" y="2584"/>
                    <a:pt x="1322" y="3901"/>
                    <a:pt x="2928" y="3901"/>
                  </a:cubicBezTo>
                  <a:lnTo>
                    <a:pt x="9867" y="3901"/>
                  </a:lnTo>
                  <a:cubicBezTo>
                    <a:pt x="11473" y="3901"/>
                    <a:pt x="12735" y="2584"/>
                    <a:pt x="12735" y="1033"/>
                  </a:cubicBezTo>
                  <a:lnTo>
                    <a:pt x="12735" y="460"/>
                  </a:lnTo>
                  <a:cubicBezTo>
                    <a:pt x="12735" y="175"/>
                    <a:pt x="12565" y="1"/>
                    <a:pt x="12276" y="1"/>
                  </a:cubicBezTo>
                  <a:lnTo>
                    <a:pt x="8780" y="1"/>
                  </a:lnTo>
                  <a:cubicBezTo>
                    <a:pt x="7802" y="1"/>
                    <a:pt x="6884" y="460"/>
                    <a:pt x="6370" y="1263"/>
                  </a:cubicBezTo>
                  <a:cubicBezTo>
                    <a:pt x="5852" y="460"/>
                    <a:pt x="4994" y="1"/>
                    <a:pt x="40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7"/>
            <p:cNvSpPr/>
            <p:nvPr/>
          </p:nvSpPr>
          <p:spPr>
            <a:xfrm>
              <a:off x="2645325" y="1429650"/>
              <a:ext cx="133350" cy="133450"/>
            </a:xfrm>
            <a:custGeom>
              <a:avLst/>
              <a:gdLst/>
              <a:ahLst/>
              <a:cxnLst/>
              <a:rect l="l" t="t" r="r" b="b"/>
              <a:pathLst>
                <a:path w="5334" h="5338" extrusionOk="0">
                  <a:moveTo>
                    <a:pt x="2639" y="0"/>
                  </a:moveTo>
                  <a:cubicBezTo>
                    <a:pt x="1203" y="0"/>
                    <a:pt x="1" y="1207"/>
                    <a:pt x="1" y="2699"/>
                  </a:cubicBezTo>
                  <a:cubicBezTo>
                    <a:pt x="1" y="4130"/>
                    <a:pt x="1203" y="5337"/>
                    <a:pt x="2639" y="5337"/>
                  </a:cubicBezTo>
                  <a:cubicBezTo>
                    <a:pt x="4131" y="5337"/>
                    <a:pt x="5333" y="4130"/>
                    <a:pt x="5333" y="2699"/>
                  </a:cubicBezTo>
                  <a:cubicBezTo>
                    <a:pt x="5333" y="1207"/>
                    <a:pt x="413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7"/>
            <p:cNvSpPr/>
            <p:nvPr/>
          </p:nvSpPr>
          <p:spPr>
            <a:xfrm>
              <a:off x="2550675" y="1337875"/>
              <a:ext cx="321250" cy="318375"/>
            </a:xfrm>
            <a:custGeom>
              <a:avLst/>
              <a:gdLst/>
              <a:ahLst/>
              <a:cxnLst/>
              <a:rect l="l" t="t" r="r" b="b"/>
              <a:pathLst>
                <a:path w="12850" h="12735" extrusionOk="0">
                  <a:moveTo>
                    <a:pt x="6425" y="2698"/>
                  </a:moveTo>
                  <a:cubicBezTo>
                    <a:pt x="8490" y="2698"/>
                    <a:pt x="10097" y="4304"/>
                    <a:pt x="10097" y="6370"/>
                  </a:cubicBezTo>
                  <a:cubicBezTo>
                    <a:pt x="10097" y="8375"/>
                    <a:pt x="8490" y="10041"/>
                    <a:pt x="6425" y="10041"/>
                  </a:cubicBezTo>
                  <a:cubicBezTo>
                    <a:pt x="4415" y="10041"/>
                    <a:pt x="2754" y="8375"/>
                    <a:pt x="2754" y="6370"/>
                  </a:cubicBezTo>
                  <a:cubicBezTo>
                    <a:pt x="2754" y="4304"/>
                    <a:pt x="4415" y="2698"/>
                    <a:pt x="6425" y="2698"/>
                  </a:cubicBezTo>
                  <a:close/>
                  <a:moveTo>
                    <a:pt x="6425" y="0"/>
                  </a:moveTo>
                  <a:cubicBezTo>
                    <a:pt x="6366" y="0"/>
                    <a:pt x="6311" y="0"/>
                    <a:pt x="6196" y="60"/>
                  </a:cubicBezTo>
                  <a:cubicBezTo>
                    <a:pt x="5677" y="289"/>
                    <a:pt x="5278" y="748"/>
                    <a:pt x="5104" y="1262"/>
                  </a:cubicBezTo>
                  <a:cubicBezTo>
                    <a:pt x="4645" y="918"/>
                    <a:pt x="4071" y="748"/>
                    <a:pt x="3497" y="748"/>
                  </a:cubicBezTo>
                  <a:cubicBezTo>
                    <a:pt x="3328" y="803"/>
                    <a:pt x="3153" y="863"/>
                    <a:pt x="3098" y="977"/>
                  </a:cubicBezTo>
                  <a:cubicBezTo>
                    <a:pt x="2754" y="1491"/>
                    <a:pt x="2639" y="2065"/>
                    <a:pt x="2694" y="2584"/>
                  </a:cubicBezTo>
                  <a:cubicBezTo>
                    <a:pt x="2619" y="2576"/>
                    <a:pt x="2543" y="2572"/>
                    <a:pt x="2467" y="2572"/>
                  </a:cubicBezTo>
                  <a:cubicBezTo>
                    <a:pt x="1971" y="2572"/>
                    <a:pt x="1487" y="2736"/>
                    <a:pt x="1088" y="2983"/>
                  </a:cubicBezTo>
                  <a:cubicBezTo>
                    <a:pt x="974" y="3098"/>
                    <a:pt x="859" y="3212"/>
                    <a:pt x="859" y="3387"/>
                  </a:cubicBezTo>
                  <a:cubicBezTo>
                    <a:pt x="804" y="3960"/>
                    <a:pt x="974" y="4534"/>
                    <a:pt x="1318" y="4993"/>
                  </a:cubicBezTo>
                  <a:cubicBezTo>
                    <a:pt x="804" y="5222"/>
                    <a:pt x="400" y="5622"/>
                    <a:pt x="115" y="6140"/>
                  </a:cubicBezTo>
                  <a:cubicBezTo>
                    <a:pt x="1" y="6310"/>
                    <a:pt x="115" y="6539"/>
                    <a:pt x="115" y="6599"/>
                  </a:cubicBezTo>
                  <a:cubicBezTo>
                    <a:pt x="400" y="7113"/>
                    <a:pt x="804" y="7517"/>
                    <a:pt x="1318" y="7746"/>
                  </a:cubicBezTo>
                  <a:cubicBezTo>
                    <a:pt x="974" y="8146"/>
                    <a:pt x="804" y="8719"/>
                    <a:pt x="859" y="9293"/>
                  </a:cubicBezTo>
                  <a:cubicBezTo>
                    <a:pt x="859" y="9467"/>
                    <a:pt x="974" y="9637"/>
                    <a:pt x="1088" y="9697"/>
                  </a:cubicBezTo>
                  <a:cubicBezTo>
                    <a:pt x="1492" y="9981"/>
                    <a:pt x="1951" y="10096"/>
                    <a:pt x="2410" y="10096"/>
                  </a:cubicBezTo>
                  <a:lnTo>
                    <a:pt x="2694" y="10096"/>
                  </a:lnTo>
                  <a:cubicBezTo>
                    <a:pt x="2639" y="10669"/>
                    <a:pt x="2754" y="11243"/>
                    <a:pt x="3098" y="11702"/>
                  </a:cubicBezTo>
                  <a:cubicBezTo>
                    <a:pt x="3218" y="11907"/>
                    <a:pt x="3398" y="11937"/>
                    <a:pt x="3513" y="11937"/>
                  </a:cubicBezTo>
                  <a:cubicBezTo>
                    <a:pt x="3560" y="11937"/>
                    <a:pt x="3596" y="11931"/>
                    <a:pt x="3612" y="11931"/>
                  </a:cubicBezTo>
                  <a:cubicBezTo>
                    <a:pt x="4186" y="11931"/>
                    <a:pt x="4645" y="11762"/>
                    <a:pt x="5104" y="11473"/>
                  </a:cubicBezTo>
                  <a:cubicBezTo>
                    <a:pt x="5278" y="11991"/>
                    <a:pt x="5677" y="12390"/>
                    <a:pt x="6196" y="12679"/>
                  </a:cubicBezTo>
                  <a:cubicBezTo>
                    <a:pt x="6311" y="12735"/>
                    <a:pt x="6366" y="12735"/>
                    <a:pt x="6425" y="12735"/>
                  </a:cubicBezTo>
                  <a:cubicBezTo>
                    <a:pt x="6540" y="12735"/>
                    <a:pt x="6595" y="12735"/>
                    <a:pt x="6655" y="12679"/>
                  </a:cubicBezTo>
                  <a:cubicBezTo>
                    <a:pt x="7169" y="12390"/>
                    <a:pt x="7573" y="11991"/>
                    <a:pt x="7802" y="11473"/>
                  </a:cubicBezTo>
                  <a:cubicBezTo>
                    <a:pt x="8201" y="11762"/>
                    <a:pt x="8720" y="11931"/>
                    <a:pt x="9293" y="11931"/>
                  </a:cubicBezTo>
                  <a:cubicBezTo>
                    <a:pt x="9310" y="11931"/>
                    <a:pt x="9346" y="11937"/>
                    <a:pt x="9393" y="11937"/>
                  </a:cubicBezTo>
                  <a:cubicBezTo>
                    <a:pt x="9507" y="11937"/>
                    <a:pt x="9687" y="11907"/>
                    <a:pt x="9807" y="11702"/>
                  </a:cubicBezTo>
                  <a:cubicBezTo>
                    <a:pt x="10097" y="11243"/>
                    <a:pt x="10266" y="10669"/>
                    <a:pt x="10211" y="10096"/>
                  </a:cubicBezTo>
                  <a:lnTo>
                    <a:pt x="10496" y="10096"/>
                  </a:lnTo>
                  <a:cubicBezTo>
                    <a:pt x="10955" y="10096"/>
                    <a:pt x="11414" y="9981"/>
                    <a:pt x="11817" y="9697"/>
                  </a:cubicBezTo>
                  <a:cubicBezTo>
                    <a:pt x="11932" y="9637"/>
                    <a:pt x="12047" y="9467"/>
                    <a:pt x="12047" y="9293"/>
                  </a:cubicBezTo>
                  <a:cubicBezTo>
                    <a:pt x="12047" y="8719"/>
                    <a:pt x="11872" y="8146"/>
                    <a:pt x="11528" y="7746"/>
                  </a:cubicBezTo>
                  <a:cubicBezTo>
                    <a:pt x="12047" y="7517"/>
                    <a:pt x="12506" y="7113"/>
                    <a:pt x="12790" y="6599"/>
                  </a:cubicBezTo>
                  <a:cubicBezTo>
                    <a:pt x="12790" y="6539"/>
                    <a:pt x="12850" y="6310"/>
                    <a:pt x="12790" y="6140"/>
                  </a:cubicBezTo>
                  <a:cubicBezTo>
                    <a:pt x="12506" y="5622"/>
                    <a:pt x="12047" y="5222"/>
                    <a:pt x="11528" y="4993"/>
                  </a:cubicBezTo>
                  <a:cubicBezTo>
                    <a:pt x="11872" y="4534"/>
                    <a:pt x="12047" y="3960"/>
                    <a:pt x="12047" y="3387"/>
                  </a:cubicBezTo>
                  <a:cubicBezTo>
                    <a:pt x="12047" y="3212"/>
                    <a:pt x="11932" y="3098"/>
                    <a:pt x="11817" y="2983"/>
                  </a:cubicBezTo>
                  <a:cubicBezTo>
                    <a:pt x="11367" y="2736"/>
                    <a:pt x="10876" y="2572"/>
                    <a:pt x="10418" y="2572"/>
                  </a:cubicBezTo>
                  <a:cubicBezTo>
                    <a:pt x="10348" y="2572"/>
                    <a:pt x="10279" y="2576"/>
                    <a:pt x="10211" y="2584"/>
                  </a:cubicBezTo>
                  <a:cubicBezTo>
                    <a:pt x="10266" y="2065"/>
                    <a:pt x="10097" y="1491"/>
                    <a:pt x="9807" y="977"/>
                  </a:cubicBezTo>
                  <a:cubicBezTo>
                    <a:pt x="9693" y="863"/>
                    <a:pt x="9578" y="803"/>
                    <a:pt x="9408" y="748"/>
                  </a:cubicBezTo>
                  <a:cubicBezTo>
                    <a:pt x="8835" y="748"/>
                    <a:pt x="8261" y="918"/>
                    <a:pt x="7802" y="1262"/>
                  </a:cubicBezTo>
                  <a:cubicBezTo>
                    <a:pt x="7573" y="748"/>
                    <a:pt x="7169" y="289"/>
                    <a:pt x="6655" y="60"/>
                  </a:cubicBezTo>
                  <a:cubicBezTo>
                    <a:pt x="6595" y="0"/>
                    <a:pt x="6540" y="0"/>
                    <a:pt x="6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37"/>
          <p:cNvGrpSpPr/>
          <p:nvPr/>
        </p:nvGrpSpPr>
        <p:grpSpPr>
          <a:xfrm>
            <a:off x="748936" y="3601100"/>
            <a:ext cx="289558" cy="347472"/>
            <a:chOff x="7754875" y="1337875"/>
            <a:chExt cx="345700" cy="424575"/>
          </a:xfrm>
        </p:grpSpPr>
        <p:sp>
          <p:nvSpPr>
            <p:cNvPr id="7147" name="Google Shape;7147;p37"/>
            <p:cNvSpPr/>
            <p:nvPr/>
          </p:nvSpPr>
          <p:spPr>
            <a:xfrm>
              <a:off x="7905500" y="1514300"/>
              <a:ext cx="44425" cy="57400"/>
            </a:xfrm>
            <a:custGeom>
              <a:avLst/>
              <a:gdLst/>
              <a:ahLst/>
              <a:cxnLst/>
              <a:rect l="l" t="t" r="r" b="b"/>
              <a:pathLst>
                <a:path w="1777" h="2296" extrusionOk="0">
                  <a:moveTo>
                    <a:pt x="919" y="1"/>
                  </a:moveTo>
                  <a:lnTo>
                    <a:pt x="345" y="575"/>
                  </a:lnTo>
                  <a:cubicBezTo>
                    <a:pt x="1" y="919"/>
                    <a:pt x="1" y="1433"/>
                    <a:pt x="345" y="1777"/>
                  </a:cubicBezTo>
                  <a:lnTo>
                    <a:pt x="919" y="2295"/>
                  </a:lnTo>
                  <a:lnTo>
                    <a:pt x="1492" y="1777"/>
                  </a:lnTo>
                  <a:cubicBezTo>
                    <a:pt x="1777" y="1433"/>
                    <a:pt x="1777" y="919"/>
                    <a:pt x="1492" y="575"/>
                  </a:cubicBezTo>
                  <a:lnTo>
                    <a:pt x="9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7"/>
            <p:cNvSpPr/>
            <p:nvPr/>
          </p:nvSpPr>
          <p:spPr>
            <a:xfrm>
              <a:off x="7861000" y="1468425"/>
              <a:ext cx="134825" cy="189325"/>
            </a:xfrm>
            <a:custGeom>
              <a:avLst/>
              <a:gdLst/>
              <a:ahLst/>
              <a:cxnLst/>
              <a:rect l="l" t="t" r="r" b="b"/>
              <a:pathLst>
                <a:path w="5393" h="7573" extrusionOk="0">
                  <a:moveTo>
                    <a:pt x="2697" y="631"/>
                  </a:moveTo>
                  <a:cubicBezTo>
                    <a:pt x="2826" y="631"/>
                    <a:pt x="2956" y="689"/>
                    <a:pt x="3043" y="803"/>
                  </a:cubicBezTo>
                  <a:lnTo>
                    <a:pt x="3961" y="1721"/>
                  </a:lnTo>
                  <a:cubicBezTo>
                    <a:pt x="4704" y="2410"/>
                    <a:pt x="4649" y="3557"/>
                    <a:pt x="3961" y="4300"/>
                  </a:cubicBezTo>
                  <a:lnTo>
                    <a:pt x="3158" y="5048"/>
                  </a:lnTo>
                  <a:lnTo>
                    <a:pt x="3158" y="6480"/>
                  </a:lnTo>
                  <a:cubicBezTo>
                    <a:pt x="3158" y="6709"/>
                    <a:pt x="2983" y="6939"/>
                    <a:pt x="2699" y="6939"/>
                  </a:cubicBezTo>
                  <a:cubicBezTo>
                    <a:pt x="2410" y="6939"/>
                    <a:pt x="2180" y="6709"/>
                    <a:pt x="2180" y="6480"/>
                  </a:cubicBezTo>
                  <a:lnTo>
                    <a:pt x="2180" y="5048"/>
                  </a:lnTo>
                  <a:lnTo>
                    <a:pt x="1437" y="4300"/>
                  </a:lnTo>
                  <a:cubicBezTo>
                    <a:pt x="689" y="3557"/>
                    <a:pt x="689" y="2410"/>
                    <a:pt x="1437" y="1721"/>
                  </a:cubicBezTo>
                  <a:lnTo>
                    <a:pt x="2354" y="803"/>
                  </a:lnTo>
                  <a:cubicBezTo>
                    <a:pt x="2439" y="689"/>
                    <a:pt x="2568" y="631"/>
                    <a:pt x="2697" y="631"/>
                  </a:cubicBezTo>
                  <a:close/>
                  <a:moveTo>
                    <a:pt x="0" y="0"/>
                  </a:moveTo>
                  <a:lnTo>
                    <a:pt x="0" y="7572"/>
                  </a:lnTo>
                  <a:lnTo>
                    <a:pt x="5392" y="7572"/>
                  </a:lnTo>
                  <a:lnTo>
                    <a:pt x="53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7"/>
            <p:cNvSpPr/>
            <p:nvPr/>
          </p:nvSpPr>
          <p:spPr>
            <a:xfrm>
              <a:off x="7754875" y="1337875"/>
              <a:ext cx="345700" cy="424575"/>
            </a:xfrm>
            <a:custGeom>
              <a:avLst/>
              <a:gdLst/>
              <a:ahLst/>
              <a:cxnLst/>
              <a:rect l="l" t="t" r="r" b="b"/>
              <a:pathLst>
                <a:path w="13828" h="16983" extrusionOk="0">
                  <a:moveTo>
                    <a:pt x="10156" y="4245"/>
                  </a:moveTo>
                  <a:cubicBezTo>
                    <a:pt x="10385" y="4245"/>
                    <a:pt x="10615" y="4474"/>
                    <a:pt x="10615" y="4763"/>
                  </a:cubicBezTo>
                  <a:lnTo>
                    <a:pt x="10615" y="13308"/>
                  </a:lnTo>
                  <a:cubicBezTo>
                    <a:pt x="10615" y="13538"/>
                    <a:pt x="10385" y="13767"/>
                    <a:pt x="10156" y="13767"/>
                  </a:cubicBezTo>
                  <a:lnTo>
                    <a:pt x="3731" y="13767"/>
                  </a:lnTo>
                  <a:cubicBezTo>
                    <a:pt x="3442" y="13767"/>
                    <a:pt x="3213" y="13538"/>
                    <a:pt x="3213" y="13308"/>
                  </a:cubicBezTo>
                  <a:lnTo>
                    <a:pt x="3213" y="4763"/>
                  </a:lnTo>
                  <a:cubicBezTo>
                    <a:pt x="3213" y="4474"/>
                    <a:pt x="3442" y="4245"/>
                    <a:pt x="3731" y="4245"/>
                  </a:cubicBezTo>
                  <a:close/>
                  <a:moveTo>
                    <a:pt x="1492" y="0"/>
                  </a:moveTo>
                  <a:cubicBezTo>
                    <a:pt x="290" y="0"/>
                    <a:pt x="0" y="918"/>
                    <a:pt x="0" y="1377"/>
                  </a:cubicBezTo>
                  <a:cubicBezTo>
                    <a:pt x="0" y="1721"/>
                    <a:pt x="115" y="1836"/>
                    <a:pt x="689" y="2983"/>
                  </a:cubicBezTo>
                  <a:cubicBezTo>
                    <a:pt x="978" y="3501"/>
                    <a:pt x="1093" y="4130"/>
                    <a:pt x="1093" y="4704"/>
                  </a:cubicBezTo>
                  <a:lnTo>
                    <a:pt x="1093" y="12276"/>
                  </a:lnTo>
                  <a:cubicBezTo>
                    <a:pt x="1093" y="12849"/>
                    <a:pt x="978" y="13423"/>
                    <a:pt x="689" y="13941"/>
                  </a:cubicBezTo>
                  <a:cubicBezTo>
                    <a:pt x="115" y="15144"/>
                    <a:pt x="0" y="15203"/>
                    <a:pt x="0" y="15603"/>
                  </a:cubicBezTo>
                  <a:cubicBezTo>
                    <a:pt x="0" y="16351"/>
                    <a:pt x="634" y="16979"/>
                    <a:pt x="1437" y="16979"/>
                  </a:cubicBezTo>
                  <a:cubicBezTo>
                    <a:pt x="1502" y="16979"/>
                    <a:pt x="1534" y="16982"/>
                    <a:pt x="1573" y="16982"/>
                  </a:cubicBezTo>
                  <a:cubicBezTo>
                    <a:pt x="1708" y="16982"/>
                    <a:pt x="1927" y="16947"/>
                    <a:pt x="3786" y="16635"/>
                  </a:cubicBezTo>
                  <a:cubicBezTo>
                    <a:pt x="4475" y="16520"/>
                    <a:pt x="5163" y="16465"/>
                    <a:pt x="5851" y="16465"/>
                  </a:cubicBezTo>
                  <a:lnTo>
                    <a:pt x="7976" y="16465"/>
                  </a:lnTo>
                  <a:cubicBezTo>
                    <a:pt x="8665" y="16465"/>
                    <a:pt x="9353" y="16520"/>
                    <a:pt x="10041" y="16635"/>
                  </a:cubicBezTo>
                  <a:cubicBezTo>
                    <a:pt x="11901" y="16947"/>
                    <a:pt x="12153" y="16982"/>
                    <a:pt x="12304" y="16982"/>
                  </a:cubicBezTo>
                  <a:cubicBezTo>
                    <a:pt x="12349" y="16982"/>
                    <a:pt x="12385" y="16979"/>
                    <a:pt x="12450" y="16979"/>
                  </a:cubicBezTo>
                  <a:cubicBezTo>
                    <a:pt x="13194" y="16979"/>
                    <a:pt x="13827" y="16351"/>
                    <a:pt x="13827" y="15603"/>
                  </a:cubicBezTo>
                  <a:cubicBezTo>
                    <a:pt x="13827" y="15203"/>
                    <a:pt x="13768" y="15144"/>
                    <a:pt x="13139" y="13941"/>
                  </a:cubicBezTo>
                  <a:cubicBezTo>
                    <a:pt x="12909" y="13423"/>
                    <a:pt x="12735" y="12849"/>
                    <a:pt x="12735" y="12276"/>
                  </a:cubicBezTo>
                  <a:lnTo>
                    <a:pt x="12735" y="4704"/>
                  </a:lnTo>
                  <a:cubicBezTo>
                    <a:pt x="12735" y="4130"/>
                    <a:pt x="12909" y="3501"/>
                    <a:pt x="13139" y="2983"/>
                  </a:cubicBezTo>
                  <a:cubicBezTo>
                    <a:pt x="13712" y="1836"/>
                    <a:pt x="13827" y="1721"/>
                    <a:pt x="13827" y="1377"/>
                  </a:cubicBezTo>
                  <a:cubicBezTo>
                    <a:pt x="13827" y="918"/>
                    <a:pt x="13538" y="0"/>
                    <a:pt x="12391" y="0"/>
                  </a:cubicBezTo>
                  <a:cubicBezTo>
                    <a:pt x="12106" y="0"/>
                    <a:pt x="12047" y="0"/>
                    <a:pt x="10899" y="404"/>
                  </a:cubicBezTo>
                  <a:cubicBezTo>
                    <a:pt x="9697" y="803"/>
                    <a:pt x="8320" y="1033"/>
                    <a:pt x="6944" y="1033"/>
                  </a:cubicBezTo>
                  <a:cubicBezTo>
                    <a:pt x="5507" y="1033"/>
                    <a:pt x="4190" y="803"/>
                    <a:pt x="2928" y="404"/>
                  </a:cubicBezTo>
                  <a:cubicBezTo>
                    <a:pt x="1781" y="0"/>
                    <a:pt x="1721"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37"/>
          <p:cNvGrpSpPr/>
          <p:nvPr/>
        </p:nvGrpSpPr>
        <p:grpSpPr>
          <a:xfrm>
            <a:off x="4707491" y="3601100"/>
            <a:ext cx="312729" cy="347453"/>
            <a:chOff x="6991950" y="1337875"/>
            <a:chExt cx="371500" cy="424500"/>
          </a:xfrm>
        </p:grpSpPr>
        <p:sp>
          <p:nvSpPr>
            <p:cNvPr id="7151" name="Google Shape;7151;p37"/>
            <p:cNvSpPr/>
            <p:nvPr/>
          </p:nvSpPr>
          <p:spPr>
            <a:xfrm>
              <a:off x="7123875" y="1669200"/>
              <a:ext cx="28700" cy="28700"/>
            </a:xfrm>
            <a:custGeom>
              <a:avLst/>
              <a:gdLst/>
              <a:ahLst/>
              <a:cxnLst/>
              <a:rect l="l" t="t" r="r" b="b"/>
              <a:pathLst>
                <a:path w="1148" h="1148" extrusionOk="0">
                  <a:moveTo>
                    <a:pt x="1093" y="0"/>
                  </a:moveTo>
                  <a:cubicBezTo>
                    <a:pt x="804" y="0"/>
                    <a:pt x="574" y="115"/>
                    <a:pt x="345" y="344"/>
                  </a:cubicBezTo>
                  <a:cubicBezTo>
                    <a:pt x="115" y="514"/>
                    <a:pt x="1" y="803"/>
                    <a:pt x="1" y="1088"/>
                  </a:cubicBezTo>
                  <a:lnTo>
                    <a:pt x="1" y="1147"/>
                  </a:lnTo>
                  <a:lnTo>
                    <a:pt x="60" y="1147"/>
                  </a:lnTo>
                  <a:cubicBezTo>
                    <a:pt x="345" y="1147"/>
                    <a:pt x="634" y="1033"/>
                    <a:pt x="804" y="803"/>
                  </a:cubicBezTo>
                  <a:cubicBezTo>
                    <a:pt x="1033" y="629"/>
                    <a:pt x="1148" y="344"/>
                    <a:pt x="1148" y="55"/>
                  </a:cubicBezTo>
                  <a:lnTo>
                    <a:pt x="1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7"/>
            <p:cNvSpPr/>
            <p:nvPr/>
          </p:nvSpPr>
          <p:spPr>
            <a:xfrm>
              <a:off x="7070875" y="1575925"/>
              <a:ext cx="28700" cy="28700"/>
            </a:xfrm>
            <a:custGeom>
              <a:avLst/>
              <a:gdLst/>
              <a:ahLst/>
              <a:cxnLst/>
              <a:rect l="l" t="t" r="r" b="b"/>
              <a:pathLst>
                <a:path w="1148" h="1148" extrusionOk="0">
                  <a:moveTo>
                    <a:pt x="1" y="0"/>
                  </a:moveTo>
                  <a:cubicBezTo>
                    <a:pt x="1" y="344"/>
                    <a:pt x="115" y="574"/>
                    <a:pt x="345" y="803"/>
                  </a:cubicBezTo>
                  <a:cubicBezTo>
                    <a:pt x="515" y="1033"/>
                    <a:pt x="804" y="1147"/>
                    <a:pt x="1088" y="1147"/>
                  </a:cubicBezTo>
                  <a:lnTo>
                    <a:pt x="1148" y="1147"/>
                  </a:lnTo>
                  <a:lnTo>
                    <a:pt x="1148" y="1092"/>
                  </a:lnTo>
                  <a:cubicBezTo>
                    <a:pt x="1148" y="803"/>
                    <a:pt x="1033" y="519"/>
                    <a:pt x="804" y="289"/>
                  </a:cubicBezTo>
                  <a:cubicBezTo>
                    <a:pt x="629" y="115"/>
                    <a:pt x="345" y="0"/>
                    <a:pt x="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7"/>
            <p:cNvSpPr/>
            <p:nvPr/>
          </p:nvSpPr>
          <p:spPr>
            <a:xfrm>
              <a:off x="7070875" y="1669200"/>
              <a:ext cx="28700" cy="28700"/>
            </a:xfrm>
            <a:custGeom>
              <a:avLst/>
              <a:gdLst/>
              <a:ahLst/>
              <a:cxnLst/>
              <a:rect l="l" t="t" r="r" b="b"/>
              <a:pathLst>
                <a:path w="1148" h="1148" extrusionOk="0">
                  <a:moveTo>
                    <a:pt x="1" y="0"/>
                  </a:moveTo>
                  <a:lnTo>
                    <a:pt x="1" y="55"/>
                  </a:lnTo>
                  <a:cubicBezTo>
                    <a:pt x="1" y="344"/>
                    <a:pt x="115" y="629"/>
                    <a:pt x="345" y="803"/>
                  </a:cubicBezTo>
                  <a:cubicBezTo>
                    <a:pt x="515" y="1033"/>
                    <a:pt x="804" y="1147"/>
                    <a:pt x="1088" y="1147"/>
                  </a:cubicBezTo>
                  <a:lnTo>
                    <a:pt x="1148" y="1147"/>
                  </a:lnTo>
                  <a:lnTo>
                    <a:pt x="1148" y="1088"/>
                  </a:lnTo>
                  <a:cubicBezTo>
                    <a:pt x="1148" y="803"/>
                    <a:pt x="1033" y="514"/>
                    <a:pt x="804" y="344"/>
                  </a:cubicBezTo>
                  <a:cubicBezTo>
                    <a:pt x="629" y="115"/>
                    <a:pt x="345" y="0"/>
                    <a:pt x="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7"/>
            <p:cNvSpPr/>
            <p:nvPr/>
          </p:nvSpPr>
          <p:spPr>
            <a:xfrm>
              <a:off x="7103800" y="1484125"/>
              <a:ext cx="15850" cy="37325"/>
            </a:xfrm>
            <a:custGeom>
              <a:avLst/>
              <a:gdLst/>
              <a:ahLst/>
              <a:cxnLst/>
              <a:rect l="l" t="t" r="r" b="b"/>
              <a:pathLst>
                <a:path w="634" h="1493" extrusionOk="0">
                  <a:moveTo>
                    <a:pt x="345" y="1"/>
                  </a:moveTo>
                  <a:cubicBezTo>
                    <a:pt x="115" y="230"/>
                    <a:pt x="1" y="460"/>
                    <a:pt x="1" y="749"/>
                  </a:cubicBezTo>
                  <a:cubicBezTo>
                    <a:pt x="1" y="1034"/>
                    <a:pt x="115" y="1323"/>
                    <a:pt x="345" y="1492"/>
                  </a:cubicBezTo>
                  <a:cubicBezTo>
                    <a:pt x="519" y="1323"/>
                    <a:pt x="634" y="1034"/>
                    <a:pt x="634" y="749"/>
                  </a:cubicBezTo>
                  <a:cubicBezTo>
                    <a:pt x="634" y="460"/>
                    <a:pt x="519" y="230"/>
                    <a:pt x="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7"/>
            <p:cNvSpPr/>
            <p:nvPr/>
          </p:nvSpPr>
          <p:spPr>
            <a:xfrm>
              <a:off x="7123875" y="1575925"/>
              <a:ext cx="28700" cy="28700"/>
            </a:xfrm>
            <a:custGeom>
              <a:avLst/>
              <a:gdLst/>
              <a:ahLst/>
              <a:cxnLst/>
              <a:rect l="l" t="t" r="r" b="b"/>
              <a:pathLst>
                <a:path w="1148" h="1148" extrusionOk="0">
                  <a:moveTo>
                    <a:pt x="1093" y="0"/>
                  </a:moveTo>
                  <a:cubicBezTo>
                    <a:pt x="804" y="0"/>
                    <a:pt x="574" y="115"/>
                    <a:pt x="345" y="289"/>
                  </a:cubicBezTo>
                  <a:cubicBezTo>
                    <a:pt x="115" y="519"/>
                    <a:pt x="1" y="803"/>
                    <a:pt x="1" y="1092"/>
                  </a:cubicBezTo>
                  <a:lnTo>
                    <a:pt x="1" y="1147"/>
                  </a:lnTo>
                  <a:lnTo>
                    <a:pt x="60" y="1147"/>
                  </a:lnTo>
                  <a:cubicBezTo>
                    <a:pt x="345" y="1147"/>
                    <a:pt x="634" y="1033"/>
                    <a:pt x="804" y="803"/>
                  </a:cubicBezTo>
                  <a:cubicBezTo>
                    <a:pt x="1033" y="574"/>
                    <a:pt x="1148" y="344"/>
                    <a:pt x="1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7"/>
            <p:cNvSpPr/>
            <p:nvPr/>
          </p:nvSpPr>
          <p:spPr>
            <a:xfrm>
              <a:off x="6991950" y="1337875"/>
              <a:ext cx="305525" cy="424500"/>
            </a:xfrm>
            <a:custGeom>
              <a:avLst/>
              <a:gdLst/>
              <a:ahLst/>
              <a:cxnLst/>
              <a:rect l="l" t="t" r="r" b="b"/>
              <a:pathLst>
                <a:path w="12221" h="16980" extrusionOk="0">
                  <a:moveTo>
                    <a:pt x="4791" y="4777"/>
                  </a:moveTo>
                  <a:cubicBezTo>
                    <a:pt x="4864" y="4777"/>
                    <a:pt x="4936" y="4791"/>
                    <a:pt x="4993" y="4818"/>
                  </a:cubicBezTo>
                  <a:cubicBezTo>
                    <a:pt x="5682" y="5163"/>
                    <a:pt x="6140" y="5851"/>
                    <a:pt x="6140" y="6599"/>
                  </a:cubicBezTo>
                  <a:cubicBezTo>
                    <a:pt x="6140" y="7402"/>
                    <a:pt x="5682" y="8031"/>
                    <a:pt x="4993" y="8375"/>
                  </a:cubicBezTo>
                  <a:cubicBezTo>
                    <a:pt x="4919" y="8424"/>
                    <a:pt x="4845" y="8442"/>
                    <a:pt x="4781" y="8442"/>
                  </a:cubicBezTo>
                  <a:cubicBezTo>
                    <a:pt x="4694" y="8442"/>
                    <a:pt x="4624" y="8409"/>
                    <a:pt x="4589" y="8375"/>
                  </a:cubicBezTo>
                  <a:cubicBezTo>
                    <a:pt x="3901" y="8031"/>
                    <a:pt x="3502" y="7402"/>
                    <a:pt x="3502" y="6599"/>
                  </a:cubicBezTo>
                  <a:cubicBezTo>
                    <a:pt x="3502" y="5851"/>
                    <a:pt x="3901" y="5163"/>
                    <a:pt x="4589" y="4818"/>
                  </a:cubicBezTo>
                  <a:cubicBezTo>
                    <a:pt x="4647" y="4791"/>
                    <a:pt x="4719" y="4777"/>
                    <a:pt x="4791" y="4777"/>
                  </a:cubicBezTo>
                  <a:close/>
                  <a:moveTo>
                    <a:pt x="6944" y="8490"/>
                  </a:moveTo>
                  <a:cubicBezTo>
                    <a:pt x="7228" y="8490"/>
                    <a:pt x="7402" y="8719"/>
                    <a:pt x="7402" y="9008"/>
                  </a:cubicBezTo>
                  <a:lnTo>
                    <a:pt x="7402" y="9522"/>
                  </a:lnTo>
                  <a:cubicBezTo>
                    <a:pt x="7402" y="10729"/>
                    <a:pt x="6485" y="11647"/>
                    <a:pt x="5337" y="11647"/>
                  </a:cubicBezTo>
                  <a:lnTo>
                    <a:pt x="4245" y="11647"/>
                  </a:lnTo>
                  <a:cubicBezTo>
                    <a:pt x="3098" y="11647"/>
                    <a:pt x="2180" y="10729"/>
                    <a:pt x="2180" y="9522"/>
                  </a:cubicBezTo>
                  <a:lnTo>
                    <a:pt x="2180" y="9008"/>
                  </a:lnTo>
                  <a:cubicBezTo>
                    <a:pt x="2180" y="8719"/>
                    <a:pt x="2410" y="8490"/>
                    <a:pt x="2639" y="8490"/>
                  </a:cubicBezTo>
                  <a:lnTo>
                    <a:pt x="3213" y="8490"/>
                  </a:lnTo>
                  <a:cubicBezTo>
                    <a:pt x="3731" y="8490"/>
                    <a:pt x="4305" y="8719"/>
                    <a:pt x="4704" y="9123"/>
                  </a:cubicBezTo>
                  <a:cubicBezTo>
                    <a:pt x="4704" y="9178"/>
                    <a:pt x="4764" y="9238"/>
                    <a:pt x="4819" y="9238"/>
                  </a:cubicBezTo>
                  <a:lnTo>
                    <a:pt x="4934" y="9123"/>
                  </a:lnTo>
                  <a:cubicBezTo>
                    <a:pt x="5337" y="8719"/>
                    <a:pt x="5851" y="8490"/>
                    <a:pt x="6370" y="8490"/>
                  </a:cubicBezTo>
                  <a:close/>
                  <a:moveTo>
                    <a:pt x="6944" y="12276"/>
                  </a:moveTo>
                  <a:cubicBezTo>
                    <a:pt x="7228" y="12276"/>
                    <a:pt x="7402" y="12450"/>
                    <a:pt x="7402" y="12735"/>
                  </a:cubicBezTo>
                  <a:lnTo>
                    <a:pt x="7402" y="13308"/>
                  </a:lnTo>
                  <a:cubicBezTo>
                    <a:pt x="7402" y="14455"/>
                    <a:pt x="6485" y="15373"/>
                    <a:pt x="5337" y="15373"/>
                  </a:cubicBezTo>
                  <a:lnTo>
                    <a:pt x="4245" y="15373"/>
                  </a:lnTo>
                  <a:cubicBezTo>
                    <a:pt x="3098" y="15373"/>
                    <a:pt x="2180" y="14455"/>
                    <a:pt x="2180" y="13308"/>
                  </a:cubicBezTo>
                  <a:lnTo>
                    <a:pt x="2180" y="12735"/>
                  </a:lnTo>
                  <a:cubicBezTo>
                    <a:pt x="2180" y="12450"/>
                    <a:pt x="2410" y="12276"/>
                    <a:pt x="2639" y="12276"/>
                  </a:cubicBezTo>
                  <a:lnTo>
                    <a:pt x="3213" y="12276"/>
                  </a:lnTo>
                  <a:cubicBezTo>
                    <a:pt x="3731" y="12276"/>
                    <a:pt x="4305" y="12450"/>
                    <a:pt x="4704" y="12849"/>
                  </a:cubicBezTo>
                  <a:cubicBezTo>
                    <a:pt x="4704" y="12909"/>
                    <a:pt x="4764" y="12964"/>
                    <a:pt x="4819" y="13024"/>
                  </a:cubicBezTo>
                  <a:cubicBezTo>
                    <a:pt x="4819" y="12964"/>
                    <a:pt x="4878" y="12909"/>
                    <a:pt x="4934" y="12849"/>
                  </a:cubicBezTo>
                  <a:cubicBezTo>
                    <a:pt x="5337" y="12450"/>
                    <a:pt x="5851" y="12276"/>
                    <a:pt x="6370" y="12276"/>
                  </a:cubicBezTo>
                  <a:close/>
                  <a:moveTo>
                    <a:pt x="3158" y="0"/>
                  </a:moveTo>
                  <a:cubicBezTo>
                    <a:pt x="2868" y="0"/>
                    <a:pt x="2639" y="229"/>
                    <a:pt x="2639" y="459"/>
                  </a:cubicBezTo>
                  <a:cubicBezTo>
                    <a:pt x="2639" y="863"/>
                    <a:pt x="2584" y="1207"/>
                    <a:pt x="2524" y="1606"/>
                  </a:cubicBezTo>
                  <a:lnTo>
                    <a:pt x="5911" y="1606"/>
                  </a:lnTo>
                  <a:cubicBezTo>
                    <a:pt x="6196" y="1606"/>
                    <a:pt x="6425" y="1781"/>
                    <a:pt x="6425" y="2065"/>
                  </a:cubicBezTo>
                  <a:cubicBezTo>
                    <a:pt x="6425" y="2354"/>
                    <a:pt x="6196" y="2584"/>
                    <a:pt x="5911" y="2584"/>
                  </a:cubicBezTo>
                  <a:lnTo>
                    <a:pt x="2065" y="2584"/>
                  </a:lnTo>
                  <a:cubicBezTo>
                    <a:pt x="1836" y="2928"/>
                    <a:pt x="1551" y="3272"/>
                    <a:pt x="1207" y="3556"/>
                  </a:cubicBezTo>
                  <a:lnTo>
                    <a:pt x="1148" y="3556"/>
                  </a:lnTo>
                  <a:cubicBezTo>
                    <a:pt x="404" y="4190"/>
                    <a:pt x="0" y="5048"/>
                    <a:pt x="0" y="6025"/>
                  </a:cubicBezTo>
                  <a:lnTo>
                    <a:pt x="0" y="15433"/>
                  </a:lnTo>
                  <a:cubicBezTo>
                    <a:pt x="0" y="16291"/>
                    <a:pt x="689" y="16979"/>
                    <a:pt x="1551" y="16979"/>
                  </a:cubicBezTo>
                  <a:lnTo>
                    <a:pt x="9009" y="16979"/>
                  </a:lnTo>
                  <a:cubicBezTo>
                    <a:pt x="9293" y="16979"/>
                    <a:pt x="9523" y="16750"/>
                    <a:pt x="9523" y="16465"/>
                  </a:cubicBezTo>
                  <a:lnTo>
                    <a:pt x="9523" y="6025"/>
                  </a:lnTo>
                  <a:cubicBezTo>
                    <a:pt x="9523" y="5392"/>
                    <a:pt x="9812" y="4763"/>
                    <a:pt x="10326" y="4360"/>
                  </a:cubicBezTo>
                  <a:lnTo>
                    <a:pt x="10326" y="4304"/>
                  </a:lnTo>
                  <a:cubicBezTo>
                    <a:pt x="11533" y="3387"/>
                    <a:pt x="12221" y="2010"/>
                    <a:pt x="12221" y="459"/>
                  </a:cubicBezTo>
                  <a:cubicBezTo>
                    <a:pt x="12221" y="229"/>
                    <a:pt x="11991" y="0"/>
                    <a:pt x="11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7"/>
            <p:cNvSpPr/>
            <p:nvPr/>
          </p:nvSpPr>
          <p:spPr>
            <a:xfrm>
              <a:off x="7252950" y="1402450"/>
              <a:ext cx="110500" cy="359925"/>
            </a:xfrm>
            <a:custGeom>
              <a:avLst/>
              <a:gdLst/>
              <a:ahLst/>
              <a:cxnLst/>
              <a:rect l="l" t="t" r="r" b="b"/>
              <a:pathLst>
                <a:path w="4420" h="14397" extrusionOk="0">
                  <a:moveTo>
                    <a:pt x="2355" y="1"/>
                  </a:moveTo>
                  <a:cubicBezTo>
                    <a:pt x="2010" y="973"/>
                    <a:pt x="1377" y="1836"/>
                    <a:pt x="574" y="2525"/>
                  </a:cubicBezTo>
                  <a:lnTo>
                    <a:pt x="519" y="2525"/>
                  </a:lnTo>
                  <a:cubicBezTo>
                    <a:pt x="230" y="2754"/>
                    <a:pt x="60" y="3098"/>
                    <a:pt x="60" y="3442"/>
                  </a:cubicBezTo>
                  <a:lnTo>
                    <a:pt x="60" y="13882"/>
                  </a:lnTo>
                  <a:cubicBezTo>
                    <a:pt x="60" y="14052"/>
                    <a:pt x="60" y="14227"/>
                    <a:pt x="0" y="14396"/>
                  </a:cubicBezTo>
                  <a:lnTo>
                    <a:pt x="2869" y="14396"/>
                  </a:lnTo>
                  <a:cubicBezTo>
                    <a:pt x="3731" y="14396"/>
                    <a:pt x="4420" y="13708"/>
                    <a:pt x="4420" y="12850"/>
                  </a:cubicBezTo>
                  <a:lnTo>
                    <a:pt x="4420" y="3442"/>
                  </a:lnTo>
                  <a:cubicBezTo>
                    <a:pt x="4420" y="2465"/>
                    <a:pt x="4016" y="1607"/>
                    <a:pt x="3272" y="973"/>
                  </a:cubicBezTo>
                  <a:lnTo>
                    <a:pt x="3213" y="973"/>
                  </a:lnTo>
                  <a:cubicBezTo>
                    <a:pt x="2869" y="689"/>
                    <a:pt x="2584" y="345"/>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61"/>
        <p:cNvGrpSpPr/>
        <p:nvPr/>
      </p:nvGrpSpPr>
      <p:grpSpPr>
        <a:xfrm>
          <a:off x="0" y="0"/>
          <a:ext cx="0" cy="0"/>
          <a:chOff x="0" y="0"/>
          <a:chExt cx="0" cy="0"/>
        </a:xfrm>
      </p:grpSpPr>
      <p:sp>
        <p:nvSpPr>
          <p:cNvPr id="7162" name="Google Shape;7162;p38"/>
          <p:cNvSpPr txBox="1">
            <a:spLocks noGrp="1"/>
          </p:cNvSpPr>
          <p:nvPr>
            <p:ph type="title"/>
          </p:nvPr>
        </p:nvSpPr>
        <p:spPr>
          <a:xfrm>
            <a:off x="1675450" y="1818750"/>
            <a:ext cx="5793000" cy="12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a:t>
            </a:r>
            <a:endParaRPr/>
          </a:p>
        </p:txBody>
      </p:sp>
      <p:sp>
        <p:nvSpPr>
          <p:cNvPr id="7163" name="Google Shape;7163;p38"/>
          <p:cNvSpPr txBox="1">
            <a:spLocks noGrp="1"/>
          </p:cNvSpPr>
          <p:nvPr>
            <p:ph type="subTitle" idx="1"/>
          </p:nvPr>
        </p:nvSpPr>
        <p:spPr>
          <a:xfrm>
            <a:off x="1675450" y="3106675"/>
            <a:ext cx="5793000" cy="41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 for the new products/services of the company</a:t>
            </a:r>
            <a:endParaRPr/>
          </a:p>
        </p:txBody>
      </p:sp>
      <p:grpSp>
        <p:nvGrpSpPr>
          <p:cNvPr id="7164" name="Google Shape;7164;p38"/>
          <p:cNvGrpSpPr/>
          <p:nvPr/>
        </p:nvGrpSpPr>
        <p:grpSpPr>
          <a:xfrm>
            <a:off x="6786462" y="371986"/>
            <a:ext cx="2262144" cy="1757064"/>
            <a:chOff x="4746950" y="1164525"/>
            <a:chExt cx="1323975" cy="1028425"/>
          </a:xfrm>
        </p:grpSpPr>
        <p:sp>
          <p:nvSpPr>
            <p:cNvPr id="7165" name="Google Shape;7165;p38"/>
            <p:cNvSpPr/>
            <p:nvPr/>
          </p:nvSpPr>
          <p:spPr>
            <a:xfrm>
              <a:off x="5979900" y="1815300"/>
              <a:ext cx="91025" cy="77850"/>
            </a:xfrm>
            <a:custGeom>
              <a:avLst/>
              <a:gdLst/>
              <a:ahLst/>
              <a:cxnLst/>
              <a:rect l="l" t="t" r="r" b="b"/>
              <a:pathLst>
                <a:path w="3641" h="3114" extrusionOk="0">
                  <a:moveTo>
                    <a:pt x="1067" y="0"/>
                  </a:moveTo>
                  <a:lnTo>
                    <a:pt x="1067" y="93"/>
                  </a:lnTo>
                  <a:cubicBezTo>
                    <a:pt x="1330" y="534"/>
                    <a:pt x="1330" y="981"/>
                    <a:pt x="1152" y="1515"/>
                  </a:cubicBezTo>
                  <a:cubicBezTo>
                    <a:pt x="975" y="1955"/>
                    <a:pt x="534" y="2311"/>
                    <a:pt x="86" y="2403"/>
                  </a:cubicBezTo>
                  <a:lnTo>
                    <a:pt x="1" y="2403"/>
                  </a:lnTo>
                  <a:lnTo>
                    <a:pt x="1" y="2581"/>
                  </a:lnTo>
                  <a:cubicBezTo>
                    <a:pt x="264" y="2759"/>
                    <a:pt x="442" y="2844"/>
                    <a:pt x="534" y="3114"/>
                  </a:cubicBezTo>
                  <a:lnTo>
                    <a:pt x="3640" y="3114"/>
                  </a:lnTo>
                  <a:lnTo>
                    <a:pt x="36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8"/>
            <p:cNvSpPr/>
            <p:nvPr/>
          </p:nvSpPr>
          <p:spPr>
            <a:xfrm>
              <a:off x="4818050" y="1233300"/>
              <a:ext cx="1019725" cy="384400"/>
            </a:xfrm>
            <a:custGeom>
              <a:avLst/>
              <a:gdLst/>
              <a:ahLst/>
              <a:cxnLst/>
              <a:rect l="l" t="t" r="r" b="b"/>
              <a:pathLst>
                <a:path w="40789" h="15376" extrusionOk="0">
                  <a:moveTo>
                    <a:pt x="21681" y="0"/>
                  </a:moveTo>
                  <a:lnTo>
                    <a:pt x="19107" y="11907"/>
                  </a:lnTo>
                  <a:lnTo>
                    <a:pt x="12532" y="12533"/>
                  </a:lnTo>
                  <a:lnTo>
                    <a:pt x="11729" y="12618"/>
                  </a:lnTo>
                  <a:lnTo>
                    <a:pt x="11729" y="11374"/>
                  </a:lnTo>
                  <a:cubicBezTo>
                    <a:pt x="11729" y="10933"/>
                    <a:pt x="11551" y="10485"/>
                    <a:pt x="11288" y="10222"/>
                  </a:cubicBezTo>
                  <a:lnTo>
                    <a:pt x="11288" y="4002"/>
                  </a:lnTo>
                  <a:lnTo>
                    <a:pt x="11999" y="4002"/>
                  </a:lnTo>
                  <a:cubicBezTo>
                    <a:pt x="11999" y="3469"/>
                    <a:pt x="11551" y="3114"/>
                    <a:pt x="11110" y="3114"/>
                  </a:cubicBezTo>
                  <a:lnTo>
                    <a:pt x="10130" y="3114"/>
                  </a:lnTo>
                  <a:cubicBezTo>
                    <a:pt x="9689" y="3114"/>
                    <a:pt x="9241" y="3469"/>
                    <a:pt x="9241" y="4002"/>
                  </a:cubicBezTo>
                  <a:lnTo>
                    <a:pt x="9774" y="4002"/>
                  </a:lnTo>
                  <a:lnTo>
                    <a:pt x="9774" y="10045"/>
                  </a:lnTo>
                  <a:cubicBezTo>
                    <a:pt x="9774" y="10130"/>
                    <a:pt x="9689" y="10222"/>
                    <a:pt x="9596" y="10308"/>
                  </a:cubicBezTo>
                  <a:cubicBezTo>
                    <a:pt x="9333" y="10578"/>
                    <a:pt x="9241" y="10933"/>
                    <a:pt x="9241" y="11374"/>
                  </a:cubicBezTo>
                  <a:lnTo>
                    <a:pt x="9241" y="12796"/>
                  </a:lnTo>
                  <a:lnTo>
                    <a:pt x="92" y="13599"/>
                  </a:lnTo>
                  <a:lnTo>
                    <a:pt x="0" y="13599"/>
                  </a:lnTo>
                  <a:lnTo>
                    <a:pt x="0" y="15376"/>
                  </a:lnTo>
                  <a:lnTo>
                    <a:pt x="18752" y="13954"/>
                  </a:lnTo>
                  <a:lnTo>
                    <a:pt x="19548" y="10663"/>
                  </a:lnTo>
                  <a:lnTo>
                    <a:pt x="21062" y="10663"/>
                  </a:lnTo>
                  <a:lnTo>
                    <a:pt x="21062" y="10578"/>
                  </a:lnTo>
                  <a:lnTo>
                    <a:pt x="22839" y="1159"/>
                  </a:lnTo>
                  <a:lnTo>
                    <a:pt x="32080" y="1159"/>
                  </a:lnTo>
                  <a:lnTo>
                    <a:pt x="31988" y="1244"/>
                  </a:lnTo>
                  <a:lnTo>
                    <a:pt x="32166" y="1337"/>
                  </a:lnTo>
                  <a:lnTo>
                    <a:pt x="31988" y="10578"/>
                  </a:lnTo>
                  <a:lnTo>
                    <a:pt x="33587" y="10578"/>
                  </a:lnTo>
                  <a:lnTo>
                    <a:pt x="33587" y="1337"/>
                  </a:lnTo>
                  <a:lnTo>
                    <a:pt x="38030" y="1337"/>
                  </a:lnTo>
                  <a:lnTo>
                    <a:pt x="39096" y="10663"/>
                  </a:lnTo>
                  <a:lnTo>
                    <a:pt x="40788" y="10663"/>
                  </a:lnTo>
                  <a:lnTo>
                    <a:pt x="39544" y="356"/>
                  </a:lnTo>
                  <a:lnTo>
                    <a:pt x="395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8"/>
            <p:cNvSpPr/>
            <p:nvPr/>
          </p:nvSpPr>
          <p:spPr>
            <a:xfrm>
              <a:off x="4818050" y="1568400"/>
              <a:ext cx="1030725" cy="395850"/>
            </a:xfrm>
            <a:custGeom>
              <a:avLst/>
              <a:gdLst/>
              <a:ahLst/>
              <a:cxnLst/>
              <a:rect l="l" t="t" r="r" b="b"/>
              <a:pathLst>
                <a:path w="41229" h="15834" extrusionOk="0">
                  <a:moveTo>
                    <a:pt x="5957" y="4190"/>
                  </a:moveTo>
                  <a:lnTo>
                    <a:pt x="6042" y="5967"/>
                  </a:lnTo>
                  <a:cubicBezTo>
                    <a:pt x="5601" y="5967"/>
                    <a:pt x="5068" y="6059"/>
                    <a:pt x="4620" y="6145"/>
                  </a:cubicBezTo>
                  <a:lnTo>
                    <a:pt x="4535" y="4282"/>
                  </a:lnTo>
                  <a:lnTo>
                    <a:pt x="5957" y="4190"/>
                  </a:lnTo>
                  <a:close/>
                  <a:moveTo>
                    <a:pt x="8445" y="4012"/>
                  </a:moveTo>
                  <a:lnTo>
                    <a:pt x="8623" y="6237"/>
                  </a:lnTo>
                  <a:cubicBezTo>
                    <a:pt x="8175" y="6145"/>
                    <a:pt x="7642" y="6059"/>
                    <a:pt x="7201" y="5967"/>
                  </a:cubicBezTo>
                  <a:lnTo>
                    <a:pt x="7023" y="4104"/>
                  </a:lnTo>
                  <a:lnTo>
                    <a:pt x="8445" y="4012"/>
                  </a:lnTo>
                  <a:close/>
                  <a:moveTo>
                    <a:pt x="11018" y="3834"/>
                  </a:moveTo>
                  <a:lnTo>
                    <a:pt x="11196" y="7211"/>
                  </a:lnTo>
                  <a:cubicBezTo>
                    <a:pt x="10755" y="6948"/>
                    <a:pt x="10307" y="6678"/>
                    <a:pt x="9774" y="6500"/>
                  </a:cubicBezTo>
                  <a:lnTo>
                    <a:pt x="9596" y="3927"/>
                  </a:lnTo>
                  <a:lnTo>
                    <a:pt x="11018" y="3834"/>
                  </a:lnTo>
                  <a:close/>
                  <a:moveTo>
                    <a:pt x="13598" y="3657"/>
                  </a:moveTo>
                  <a:lnTo>
                    <a:pt x="13954" y="9166"/>
                  </a:lnTo>
                  <a:cubicBezTo>
                    <a:pt x="13506" y="8725"/>
                    <a:pt x="12973" y="8277"/>
                    <a:pt x="12440" y="7922"/>
                  </a:cubicBezTo>
                  <a:lnTo>
                    <a:pt x="12177" y="3749"/>
                  </a:lnTo>
                  <a:lnTo>
                    <a:pt x="13598" y="3657"/>
                  </a:lnTo>
                  <a:close/>
                  <a:moveTo>
                    <a:pt x="35888" y="1"/>
                  </a:moveTo>
                  <a:cubicBezTo>
                    <a:pt x="33663" y="1"/>
                    <a:pt x="31275" y="232"/>
                    <a:pt x="28967" y="906"/>
                  </a:cubicBezTo>
                  <a:cubicBezTo>
                    <a:pt x="28967" y="906"/>
                    <a:pt x="24702" y="2150"/>
                    <a:pt x="21240" y="9436"/>
                  </a:cubicBezTo>
                  <a:lnTo>
                    <a:pt x="17330" y="9436"/>
                  </a:lnTo>
                  <a:lnTo>
                    <a:pt x="18304" y="2413"/>
                  </a:lnTo>
                  <a:lnTo>
                    <a:pt x="0" y="3749"/>
                  </a:lnTo>
                  <a:lnTo>
                    <a:pt x="0" y="9969"/>
                  </a:lnTo>
                  <a:cubicBezTo>
                    <a:pt x="626" y="9343"/>
                    <a:pt x="1422" y="8810"/>
                    <a:pt x="2225" y="8370"/>
                  </a:cubicBezTo>
                  <a:lnTo>
                    <a:pt x="1955" y="4460"/>
                  </a:lnTo>
                  <a:lnTo>
                    <a:pt x="3377" y="4367"/>
                  </a:lnTo>
                  <a:lnTo>
                    <a:pt x="3469" y="6415"/>
                  </a:lnTo>
                  <a:cubicBezTo>
                    <a:pt x="3199" y="6500"/>
                    <a:pt x="2843" y="6592"/>
                    <a:pt x="2488" y="6770"/>
                  </a:cubicBezTo>
                  <a:lnTo>
                    <a:pt x="2488" y="8277"/>
                  </a:lnTo>
                  <a:cubicBezTo>
                    <a:pt x="2843" y="8099"/>
                    <a:pt x="3199" y="7922"/>
                    <a:pt x="3554" y="7836"/>
                  </a:cubicBezTo>
                  <a:cubicBezTo>
                    <a:pt x="4002" y="7744"/>
                    <a:pt x="4357" y="7659"/>
                    <a:pt x="4713" y="7566"/>
                  </a:cubicBezTo>
                  <a:cubicBezTo>
                    <a:pt x="5154" y="7481"/>
                    <a:pt x="5687" y="7481"/>
                    <a:pt x="6135" y="7389"/>
                  </a:cubicBezTo>
                  <a:lnTo>
                    <a:pt x="6312" y="7389"/>
                  </a:lnTo>
                  <a:cubicBezTo>
                    <a:pt x="6668" y="7389"/>
                    <a:pt x="6931" y="7481"/>
                    <a:pt x="7286" y="7481"/>
                  </a:cubicBezTo>
                  <a:cubicBezTo>
                    <a:pt x="7734" y="7566"/>
                    <a:pt x="8267" y="7659"/>
                    <a:pt x="8708" y="7744"/>
                  </a:cubicBezTo>
                  <a:cubicBezTo>
                    <a:pt x="9156" y="7836"/>
                    <a:pt x="9511" y="8014"/>
                    <a:pt x="9867" y="8192"/>
                  </a:cubicBezTo>
                  <a:cubicBezTo>
                    <a:pt x="10400" y="8370"/>
                    <a:pt x="10840" y="8633"/>
                    <a:pt x="11373" y="8988"/>
                  </a:cubicBezTo>
                  <a:cubicBezTo>
                    <a:pt x="11821" y="9258"/>
                    <a:pt x="12177" y="9613"/>
                    <a:pt x="12532" y="9969"/>
                  </a:cubicBezTo>
                  <a:cubicBezTo>
                    <a:pt x="13151" y="10502"/>
                    <a:pt x="13684" y="11120"/>
                    <a:pt x="14132" y="11831"/>
                  </a:cubicBezTo>
                  <a:cubicBezTo>
                    <a:pt x="14395" y="12279"/>
                    <a:pt x="14572" y="12812"/>
                    <a:pt x="14842" y="13345"/>
                  </a:cubicBezTo>
                  <a:cubicBezTo>
                    <a:pt x="15105" y="14142"/>
                    <a:pt x="15283" y="14945"/>
                    <a:pt x="15376" y="15833"/>
                  </a:cubicBezTo>
                  <a:lnTo>
                    <a:pt x="16797" y="15833"/>
                  </a:lnTo>
                  <a:cubicBezTo>
                    <a:pt x="16797" y="14945"/>
                    <a:pt x="16620" y="14056"/>
                    <a:pt x="16349" y="13253"/>
                  </a:cubicBezTo>
                  <a:lnTo>
                    <a:pt x="23102" y="12898"/>
                  </a:lnTo>
                  <a:cubicBezTo>
                    <a:pt x="23017" y="12720"/>
                    <a:pt x="22925" y="12457"/>
                    <a:pt x="22925" y="12279"/>
                  </a:cubicBezTo>
                  <a:cubicBezTo>
                    <a:pt x="22839" y="12187"/>
                    <a:pt x="22839" y="12101"/>
                    <a:pt x="22839" y="12009"/>
                  </a:cubicBezTo>
                  <a:lnTo>
                    <a:pt x="22839" y="11924"/>
                  </a:lnTo>
                  <a:lnTo>
                    <a:pt x="16797" y="12101"/>
                  </a:lnTo>
                  <a:lnTo>
                    <a:pt x="16705" y="11213"/>
                  </a:lnTo>
                  <a:lnTo>
                    <a:pt x="22839" y="11035"/>
                  </a:lnTo>
                  <a:lnTo>
                    <a:pt x="22839" y="10680"/>
                  </a:lnTo>
                  <a:lnTo>
                    <a:pt x="22839" y="9343"/>
                  </a:lnTo>
                  <a:cubicBezTo>
                    <a:pt x="22839" y="8455"/>
                    <a:pt x="23550" y="7744"/>
                    <a:pt x="24439" y="7744"/>
                  </a:cubicBezTo>
                  <a:cubicBezTo>
                    <a:pt x="24616" y="7744"/>
                    <a:pt x="24794" y="7744"/>
                    <a:pt x="24879" y="7836"/>
                  </a:cubicBezTo>
                  <a:lnTo>
                    <a:pt x="24972" y="7836"/>
                  </a:lnTo>
                  <a:cubicBezTo>
                    <a:pt x="24972" y="7744"/>
                    <a:pt x="24972" y="7659"/>
                    <a:pt x="25057" y="7659"/>
                  </a:cubicBezTo>
                  <a:cubicBezTo>
                    <a:pt x="24702" y="7126"/>
                    <a:pt x="24702" y="6500"/>
                    <a:pt x="24972" y="5967"/>
                  </a:cubicBezTo>
                  <a:lnTo>
                    <a:pt x="25768" y="4723"/>
                  </a:lnTo>
                  <a:lnTo>
                    <a:pt x="26301" y="3657"/>
                  </a:lnTo>
                  <a:cubicBezTo>
                    <a:pt x="26571" y="3216"/>
                    <a:pt x="27104" y="2860"/>
                    <a:pt x="27723" y="2860"/>
                  </a:cubicBezTo>
                  <a:cubicBezTo>
                    <a:pt x="27723" y="2860"/>
                    <a:pt x="27815" y="2946"/>
                    <a:pt x="27901" y="2946"/>
                  </a:cubicBezTo>
                  <a:cubicBezTo>
                    <a:pt x="28256" y="2946"/>
                    <a:pt x="28611" y="3123"/>
                    <a:pt x="28882" y="3394"/>
                  </a:cubicBezTo>
                  <a:cubicBezTo>
                    <a:pt x="28967" y="3394"/>
                    <a:pt x="28967" y="3301"/>
                    <a:pt x="29059" y="3301"/>
                  </a:cubicBezTo>
                  <a:cubicBezTo>
                    <a:pt x="29059" y="2860"/>
                    <a:pt x="29237" y="2327"/>
                    <a:pt x="29592" y="2057"/>
                  </a:cubicBezTo>
                  <a:cubicBezTo>
                    <a:pt x="29678" y="1972"/>
                    <a:pt x="29770" y="1879"/>
                    <a:pt x="29855" y="1879"/>
                  </a:cubicBezTo>
                  <a:lnTo>
                    <a:pt x="32080" y="550"/>
                  </a:lnTo>
                  <a:cubicBezTo>
                    <a:pt x="32343" y="372"/>
                    <a:pt x="32613" y="280"/>
                    <a:pt x="32876" y="280"/>
                  </a:cubicBezTo>
                  <a:cubicBezTo>
                    <a:pt x="33502" y="280"/>
                    <a:pt x="34035" y="636"/>
                    <a:pt x="34391" y="1169"/>
                  </a:cubicBezTo>
                  <a:cubicBezTo>
                    <a:pt x="34391" y="1261"/>
                    <a:pt x="34476" y="1439"/>
                    <a:pt x="34476" y="1524"/>
                  </a:cubicBezTo>
                  <a:lnTo>
                    <a:pt x="34654" y="1524"/>
                  </a:lnTo>
                  <a:cubicBezTo>
                    <a:pt x="34746" y="1439"/>
                    <a:pt x="34831" y="1261"/>
                    <a:pt x="35009" y="1169"/>
                  </a:cubicBezTo>
                  <a:cubicBezTo>
                    <a:pt x="35279" y="906"/>
                    <a:pt x="35635" y="728"/>
                    <a:pt x="36075" y="728"/>
                  </a:cubicBezTo>
                  <a:lnTo>
                    <a:pt x="38741" y="728"/>
                  </a:lnTo>
                  <a:cubicBezTo>
                    <a:pt x="39189" y="728"/>
                    <a:pt x="39629" y="906"/>
                    <a:pt x="39985" y="1261"/>
                  </a:cubicBezTo>
                  <a:lnTo>
                    <a:pt x="39985" y="1346"/>
                  </a:lnTo>
                  <a:cubicBezTo>
                    <a:pt x="40340" y="1702"/>
                    <a:pt x="40433" y="2235"/>
                    <a:pt x="40255" y="2683"/>
                  </a:cubicBezTo>
                  <a:lnTo>
                    <a:pt x="40255" y="2768"/>
                  </a:lnTo>
                  <a:cubicBezTo>
                    <a:pt x="40340" y="2768"/>
                    <a:pt x="40340" y="2860"/>
                    <a:pt x="40433" y="2860"/>
                  </a:cubicBezTo>
                  <a:cubicBezTo>
                    <a:pt x="40696" y="2683"/>
                    <a:pt x="40966" y="2590"/>
                    <a:pt x="41229" y="2590"/>
                  </a:cubicBezTo>
                  <a:lnTo>
                    <a:pt x="41051" y="372"/>
                  </a:lnTo>
                  <a:cubicBezTo>
                    <a:pt x="39545" y="167"/>
                    <a:pt x="37775" y="1"/>
                    <a:pt x="358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8"/>
            <p:cNvSpPr/>
            <p:nvPr/>
          </p:nvSpPr>
          <p:spPr>
            <a:xfrm>
              <a:off x="5395600" y="1164525"/>
              <a:ext cx="375525" cy="17800"/>
            </a:xfrm>
            <a:custGeom>
              <a:avLst/>
              <a:gdLst/>
              <a:ahLst/>
              <a:cxnLst/>
              <a:rect l="l" t="t" r="r" b="b"/>
              <a:pathLst>
                <a:path w="15021" h="712" extrusionOk="0">
                  <a:moveTo>
                    <a:pt x="2758" y="0"/>
                  </a:moveTo>
                  <a:cubicBezTo>
                    <a:pt x="1692" y="0"/>
                    <a:pt x="711" y="263"/>
                    <a:pt x="0" y="711"/>
                  </a:cubicBezTo>
                  <a:lnTo>
                    <a:pt x="15020" y="711"/>
                  </a:lnTo>
                  <a:cubicBezTo>
                    <a:pt x="14217" y="263"/>
                    <a:pt x="13329" y="0"/>
                    <a:pt x="1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8"/>
            <p:cNvSpPr/>
            <p:nvPr/>
          </p:nvSpPr>
          <p:spPr>
            <a:xfrm>
              <a:off x="4771475" y="1577700"/>
              <a:ext cx="37700" cy="42150"/>
            </a:xfrm>
            <a:custGeom>
              <a:avLst/>
              <a:gdLst/>
              <a:ahLst/>
              <a:cxnLst/>
              <a:rect l="l" t="t" r="r" b="b"/>
              <a:pathLst>
                <a:path w="1508" h="1686" extrusionOk="0">
                  <a:moveTo>
                    <a:pt x="1508" y="0"/>
                  </a:moveTo>
                  <a:cubicBezTo>
                    <a:pt x="889" y="264"/>
                    <a:pt x="356" y="889"/>
                    <a:pt x="1" y="1685"/>
                  </a:cubicBezTo>
                  <a:lnTo>
                    <a:pt x="1508" y="1600"/>
                  </a:lnTo>
                  <a:lnTo>
                    <a:pt x="15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8"/>
            <p:cNvSpPr/>
            <p:nvPr/>
          </p:nvSpPr>
          <p:spPr>
            <a:xfrm>
              <a:off x="4746950" y="1662125"/>
              <a:ext cx="62225" cy="217700"/>
            </a:xfrm>
            <a:custGeom>
              <a:avLst/>
              <a:gdLst/>
              <a:ahLst/>
              <a:cxnLst/>
              <a:rect l="l" t="t" r="r" b="b"/>
              <a:pathLst>
                <a:path w="2489" h="8708" extrusionOk="0">
                  <a:moveTo>
                    <a:pt x="2489" y="0"/>
                  </a:moveTo>
                  <a:lnTo>
                    <a:pt x="271" y="178"/>
                  </a:lnTo>
                  <a:cubicBezTo>
                    <a:pt x="93" y="974"/>
                    <a:pt x="1" y="1777"/>
                    <a:pt x="93" y="2396"/>
                  </a:cubicBezTo>
                  <a:lnTo>
                    <a:pt x="1067" y="8708"/>
                  </a:lnTo>
                  <a:cubicBezTo>
                    <a:pt x="1422" y="7905"/>
                    <a:pt x="1955" y="7194"/>
                    <a:pt x="2489" y="6575"/>
                  </a:cubicBezTo>
                  <a:lnTo>
                    <a:pt x="2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8"/>
            <p:cNvSpPr/>
            <p:nvPr/>
          </p:nvSpPr>
          <p:spPr>
            <a:xfrm>
              <a:off x="5349025" y="1191175"/>
              <a:ext cx="470975" cy="35575"/>
            </a:xfrm>
            <a:custGeom>
              <a:avLst/>
              <a:gdLst/>
              <a:ahLst/>
              <a:cxnLst/>
              <a:rect l="l" t="t" r="r" b="b"/>
              <a:pathLst>
                <a:path w="18839" h="1423" extrusionOk="0">
                  <a:moveTo>
                    <a:pt x="1067" y="1"/>
                  </a:moveTo>
                  <a:cubicBezTo>
                    <a:pt x="442" y="1"/>
                    <a:pt x="1" y="619"/>
                    <a:pt x="1" y="1422"/>
                  </a:cubicBezTo>
                  <a:lnTo>
                    <a:pt x="18838" y="1422"/>
                  </a:lnTo>
                  <a:cubicBezTo>
                    <a:pt x="18838" y="619"/>
                    <a:pt x="18305" y="1"/>
                    <a:pt x="17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8"/>
            <p:cNvSpPr/>
            <p:nvPr/>
          </p:nvSpPr>
          <p:spPr>
            <a:xfrm>
              <a:off x="5346725" y="1422200"/>
              <a:ext cx="102200" cy="77675"/>
            </a:xfrm>
            <a:custGeom>
              <a:avLst/>
              <a:gdLst/>
              <a:ahLst/>
              <a:cxnLst/>
              <a:rect l="l" t="t" r="r" b="b"/>
              <a:pathLst>
                <a:path w="4088" h="3107" extrusionOk="0">
                  <a:moveTo>
                    <a:pt x="1159" y="178"/>
                  </a:moveTo>
                  <a:lnTo>
                    <a:pt x="1422" y="1778"/>
                  </a:lnTo>
                  <a:lnTo>
                    <a:pt x="1337" y="1863"/>
                  </a:lnTo>
                  <a:cubicBezTo>
                    <a:pt x="1159" y="1600"/>
                    <a:pt x="982" y="1422"/>
                    <a:pt x="804" y="1245"/>
                  </a:cubicBezTo>
                  <a:cubicBezTo>
                    <a:pt x="626" y="889"/>
                    <a:pt x="626" y="619"/>
                    <a:pt x="711" y="441"/>
                  </a:cubicBezTo>
                  <a:cubicBezTo>
                    <a:pt x="804" y="264"/>
                    <a:pt x="982" y="178"/>
                    <a:pt x="1159" y="178"/>
                  </a:cubicBezTo>
                  <a:close/>
                  <a:moveTo>
                    <a:pt x="1422" y="178"/>
                  </a:moveTo>
                  <a:lnTo>
                    <a:pt x="1422" y="178"/>
                  </a:lnTo>
                  <a:cubicBezTo>
                    <a:pt x="1778" y="264"/>
                    <a:pt x="2133" y="441"/>
                    <a:pt x="2581" y="711"/>
                  </a:cubicBezTo>
                  <a:lnTo>
                    <a:pt x="2581" y="797"/>
                  </a:lnTo>
                  <a:cubicBezTo>
                    <a:pt x="3114" y="1067"/>
                    <a:pt x="3377" y="1508"/>
                    <a:pt x="3555" y="1863"/>
                  </a:cubicBezTo>
                  <a:lnTo>
                    <a:pt x="1955" y="2133"/>
                  </a:lnTo>
                  <a:lnTo>
                    <a:pt x="1600" y="1778"/>
                  </a:lnTo>
                  <a:lnTo>
                    <a:pt x="1600" y="1600"/>
                  </a:lnTo>
                  <a:lnTo>
                    <a:pt x="1422" y="178"/>
                  </a:lnTo>
                  <a:close/>
                  <a:moveTo>
                    <a:pt x="3647" y="2041"/>
                  </a:moveTo>
                  <a:cubicBezTo>
                    <a:pt x="3732" y="2218"/>
                    <a:pt x="3732" y="2311"/>
                    <a:pt x="3647" y="2489"/>
                  </a:cubicBezTo>
                  <a:cubicBezTo>
                    <a:pt x="3555" y="2574"/>
                    <a:pt x="3377" y="2666"/>
                    <a:pt x="3114" y="2666"/>
                  </a:cubicBezTo>
                  <a:cubicBezTo>
                    <a:pt x="2844" y="2666"/>
                    <a:pt x="2403" y="2574"/>
                    <a:pt x="2048" y="2311"/>
                  </a:cubicBezTo>
                  <a:lnTo>
                    <a:pt x="3647" y="2041"/>
                  </a:lnTo>
                  <a:close/>
                  <a:moveTo>
                    <a:pt x="1159" y="1"/>
                  </a:moveTo>
                  <a:cubicBezTo>
                    <a:pt x="889" y="1"/>
                    <a:pt x="626" y="86"/>
                    <a:pt x="534" y="264"/>
                  </a:cubicBezTo>
                  <a:cubicBezTo>
                    <a:pt x="356" y="534"/>
                    <a:pt x="448" y="889"/>
                    <a:pt x="626" y="1330"/>
                  </a:cubicBezTo>
                  <a:cubicBezTo>
                    <a:pt x="804" y="1508"/>
                    <a:pt x="982" y="1778"/>
                    <a:pt x="1159" y="1955"/>
                  </a:cubicBezTo>
                  <a:cubicBezTo>
                    <a:pt x="1245" y="1955"/>
                    <a:pt x="1245" y="1955"/>
                    <a:pt x="1245" y="2041"/>
                  </a:cubicBezTo>
                  <a:lnTo>
                    <a:pt x="1" y="3107"/>
                  </a:lnTo>
                  <a:lnTo>
                    <a:pt x="1159" y="3107"/>
                  </a:lnTo>
                  <a:lnTo>
                    <a:pt x="1778" y="2489"/>
                  </a:lnTo>
                  <a:cubicBezTo>
                    <a:pt x="2311" y="2752"/>
                    <a:pt x="2759" y="2929"/>
                    <a:pt x="3114" y="2929"/>
                  </a:cubicBezTo>
                  <a:cubicBezTo>
                    <a:pt x="3469" y="2929"/>
                    <a:pt x="3732" y="2752"/>
                    <a:pt x="3825" y="2574"/>
                  </a:cubicBezTo>
                  <a:cubicBezTo>
                    <a:pt x="4088" y="2133"/>
                    <a:pt x="3647" y="1245"/>
                    <a:pt x="2759" y="619"/>
                  </a:cubicBezTo>
                  <a:lnTo>
                    <a:pt x="2666" y="534"/>
                  </a:lnTo>
                  <a:cubicBezTo>
                    <a:pt x="2133" y="178"/>
                    <a:pt x="1600" y="1"/>
                    <a:pt x="11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8"/>
            <p:cNvSpPr/>
            <p:nvPr/>
          </p:nvSpPr>
          <p:spPr>
            <a:xfrm>
              <a:off x="5391150" y="1591550"/>
              <a:ext cx="608700" cy="600500"/>
            </a:xfrm>
            <a:custGeom>
              <a:avLst/>
              <a:gdLst/>
              <a:ahLst/>
              <a:cxnLst/>
              <a:rect l="l" t="t" r="r" b="b"/>
              <a:pathLst>
                <a:path w="24348" h="24020" extrusionOk="0">
                  <a:moveTo>
                    <a:pt x="12177" y="3264"/>
                  </a:moveTo>
                  <a:cubicBezTo>
                    <a:pt x="14751" y="3264"/>
                    <a:pt x="17061" y="4330"/>
                    <a:pt x="18660" y="6107"/>
                  </a:cubicBezTo>
                  <a:cubicBezTo>
                    <a:pt x="20082" y="7707"/>
                    <a:pt x="20971" y="9754"/>
                    <a:pt x="20971" y="12064"/>
                  </a:cubicBezTo>
                  <a:cubicBezTo>
                    <a:pt x="20971" y="16862"/>
                    <a:pt x="17061" y="20772"/>
                    <a:pt x="12177" y="20772"/>
                  </a:cubicBezTo>
                  <a:cubicBezTo>
                    <a:pt x="7379" y="20772"/>
                    <a:pt x="3470" y="16862"/>
                    <a:pt x="3470" y="12064"/>
                  </a:cubicBezTo>
                  <a:lnTo>
                    <a:pt x="3470" y="11794"/>
                  </a:lnTo>
                  <a:cubicBezTo>
                    <a:pt x="3555" y="6996"/>
                    <a:pt x="7465" y="3264"/>
                    <a:pt x="12177" y="3264"/>
                  </a:cubicBezTo>
                  <a:close/>
                  <a:moveTo>
                    <a:pt x="10024" y="1"/>
                  </a:moveTo>
                  <a:cubicBezTo>
                    <a:pt x="9860" y="1"/>
                    <a:pt x="9685" y="51"/>
                    <a:pt x="9512" y="157"/>
                  </a:cubicBezTo>
                  <a:lnTo>
                    <a:pt x="8708" y="598"/>
                  </a:lnTo>
                  <a:lnTo>
                    <a:pt x="7202" y="1487"/>
                  </a:lnTo>
                  <a:cubicBezTo>
                    <a:pt x="6846" y="1757"/>
                    <a:pt x="6668" y="2290"/>
                    <a:pt x="6846" y="2731"/>
                  </a:cubicBezTo>
                  <a:cubicBezTo>
                    <a:pt x="6491" y="2908"/>
                    <a:pt x="6221" y="3086"/>
                    <a:pt x="5865" y="3264"/>
                  </a:cubicBezTo>
                  <a:lnTo>
                    <a:pt x="5510" y="2908"/>
                  </a:lnTo>
                  <a:cubicBezTo>
                    <a:pt x="5319" y="2718"/>
                    <a:pt x="5060" y="2625"/>
                    <a:pt x="4799" y="2625"/>
                  </a:cubicBezTo>
                  <a:cubicBezTo>
                    <a:pt x="4458" y="2625"/>
                    <a:pt x="4112" y="2784"/>
                    <a:pt x="3910" y="3086"/>
                  </a:cubicBezTo>
                  <a:lnTo>
                    <a:pt x="2666" y="5396"/>
                  </a:lnTo>
                  <a:cubicBezTo>
                    <a:pt x="2403" y="5752"/>
                    <a:pt x="2489" y="6377"/>
                    <a:pt x="2844" y="6640"/>
                  </a:cubicBezTo>
                  <a:cubicBezTo>
                    <a:pt x="2666" y="6996"/>
                    <a:pt x="2489" y="7266"/>
                    <a:pt x="2403" y="7621"/>
                  </a:cubicBezTo>
                  <a:lnTo>
                    <a:pt x="1778" y="7444"/>
                  </a:lnTo>
                  <a:cubicBezTo>
                    <a:pt x="1723" y="7435"/>
                    <a:pt x="1669" y="7431"/>
                    <a:pt x="1614" y="7431"/>
                  </a:cubicBezTo>
                  <a:cubicBezTo>
                    <a:pt x="1054" y="7431"/>
                    <a:pt x="534" y="7853"/>
                    <a:pt x="534" y="8417"/>
                  </a:cubicBezTo>
                  <a:lnTo>
                    <a:pt x="534" y="10465"/>
                  </a:lnTo>
                  <a:lnTo>
                    <a:pt x="534" y="11083"/>
                  </a:lnTo>
                  <a:cubicBezTo>
                    <a:pt x="534" y="11083"/>
                    <a:pt x="626" y="11175"/>
                    <a:pt x="626" y="11261"/>
                  </a:cubicBezTo>
                  <a:cubicBezTo>
                    <a:pt x="626" y="11531"/>
                    <a:pt x="804" y="11794"/>
                    <a:pt x="1067" y="11886"/>
                  </a:cubicBezTo>
                  <a:cubicBezTo>
                    <a:pt x="1159" y="11972"/>
                    <a:pt x="1337" y="11972"/>
                    <a:pt x="1422" y="11972"/>
                  </a:cubicBezTo>
                  <a:lnTo>
                    <a:pt x="1422" y="12064"/>
                  </a:lnTo>
                  <a:cubicBezTo>
                    <a:pt x="1422" y="12419"/>
                    <a:pt x="1422" y="12775"/>
                    <a:pt x="1515" y="13130"/>
                  </a:cubicBezTo>
                  <a:lnTo>
                    <a:pt x="889" y="13308"/>
                  </a:lnTo>
                  <a:cubicBezTo>
                    <a:pt x="271" y="13486"/>
                    <a:pt x="1" y="14197"/>
                    <a:pt x="356" y="14730"/>
                  </a:cubicBezTo>
                  <a:lnTo>
                    <a:pt x="1692" y="16948"/>
                  </a:lnTo>
                  <a:cubicBezTo>
                    <a:pt x="1824" y="17280"/>
                    <a:pt x="2152" y="17463"/>
                    <a:pt x="2492" y="17463"/>
                  </a:cubicBezTo>
                  <a:cubicBezTo>
                    <a:pt x="2610" y="17463"/>
                    <a:pt x="2730" y="17441"/>
                    <a:pt x="2844" y="17395"/>
                  </a:cubicBezTo>
                  <a:cubicBezTo>
                    <a:pt x="3022" y="17751"/>
                    <a:pt x="3292" y="18014"/>
                    <a:pt x="3470" y="18369"/>
                  </a:cubicBezTo>
                  <a:lnTo>
                    <a:pt x="3114" y="18725"/>
                  </a:lnTo>
                  <a:cubicBezTo>
                    <a:pt x="2581" y="19172"/>
                    <a:pt x="2759" y="19969"/>
                    <a:pt x="3292" y="20324"/>
                  </a:cubicBezTo>
                  <a:lnTo>
                    <a:pt x="5510" y="21568"/>
                  </a:lnTo>
                  <a:cubicBezTo>
                    <a:pt x="5678" y="21669"/>
                    <a:pt x="5858" y="21720"/>
                    <a:pt x="6036" y="21720"/>
                  </a:cubicBezTo>
                  <a:cubicBezTo>
                    <a:pt x="6333" y="21720"/>
                    <a:pt x="6624" y="21580"/>
                    <a:pt x="6846" y="21305"/>
                  </a:cubicBezTo>
                  <a:cubicBezTo>
                    <a:pt x="7109" y="21483"/>
                    <a:pt x="7465" y="21660"/>
                    <a:pt x="7820" y="21838"/>
                  </a:cubicBezTo>
                  <a:lnTo>
                    <a:pt x="7642" y="22371"/>
                  </a:lnTo>
                  <a:cubicBezTo>
                    <a:pt x="7465" y="22990"/>
                    <a:pt x="7998" y="23615"/>
                    <a:pt x="8623" y="23615"/>
                  </a:cubicBezTo>
                  <a:lnTo>
                    <a:pt x="11196" y="23615"/>
                  </a:lnTo>
                  <a:cubicBezTo>
                    <a:pt x="11730" y="23615"/>
                    <a:pt x="12177" y="23260"/>
                    <a:pt x="12177" y="22812"/>
                  </a:cubicBezTo>
                  <a:cubicBezTo>
                    <a:pt x="12618" y="22812"/>
                    <a:pt x="12974" y="22727"/>
                    <a:pt x="13329" y="22727"/>
                  </a:cubicBezTo>
                  <a:lnTo>
                    <a:pt x="13507" y="23260"/>
                  </a:lnTo>
                  <a:cubicBezTo>
                    <a:pt x="13574" y="23709"/>
                    <a:pt x="13967" y="24020"/>
                    <a:pt x="14415" y="24020"/>
                  </a:cubicBezTo>
                  <a:cubicBezTo>
                    <a:pt x="14583" y="24020"/>
                    <a:pt x="14759" y="23975"/>
                    <a:pt x="14928" y="23878"/>
                  </a:cubicBezTo>
                  <a:lnTo>
                    <a:pt x="17153" y="22549"/>
                  </a:lnTo>
                  <a:cubicBezTo>
                    <a:pt x="17594" y="22371"/>
                    <a:pt x="17772" y="21838"/>
                    <a:pt x="17594" y="21305"/>
                  </a:cubicBezTo>
                  <a:cubicBezTo>
                    <a:pt x="17864" y="21127"/>
                    <a:pt x="18220" y="20950"/>
                    <a:pt x="18483" y="20772"/>
                  </a:cubicBezTo>
                  <a:lnTo>
                    <a:pt x="18930" y="21127"/>
                  </a:lnTo>
                  <a:cubicBezTo>
                    <a:pt x="19121" y="21318"/>
                    <a:pt x="19380" y="21410"/>
                    <a:pt x="19633" y="21410"/>
                  </a:cubicBezTo>
                  <a:cubicBezTo>
                    <a:pt x="19965" y="21410"/>
                    <a:pt x="20288" y="21252"/>
                    <a:pt x="20437" y="20950"/>
                  </a:cubicBezTo>
                  <a:lnTo>
                    <a:pt x="21774" y="18639"/>
                  </a:lnTo>
                  <a:cubicBezTo>
                    <a:pt x="22037" y="18284"/>
                    <a:pt x="21951" y="17658"/>
                    <a:pt x="21504" y="17395"/>
                  </a:cubicBezTo>
                  <a:cubicBezTo>
                    <a:pt x="21681" y="17125"/>
                    <a:pt x="21859" y="16770"/>
                    <a:pt x="22037" y="16414"/>
                  </a:cubicBezTo>
                  <a:lnTo>
                    <a:pt x="22570" y="16592"/>
                  </a:lnTo>
                  <a:cubicBezTo>
                    <a:pt x="22653" y="16616"/>
                    <a:pt x="22736" y="16627"/>
                    <a:pt x="22817" y="16627"/>
                  </a:cubicBezTo>
                  <a:cubicBezTo>
                    <a:pt x="23349" y="16627"/>
                    <a:pt x="23814" y="16155"/>
                    <a:pt x="23814" y="15618"/>
                  </a:cubicBezTo>
                  <a:lnTo>
                    <a:pt x="23814" y="13038"/>
                  </a:lnTo>
                  <a:cubicBezTo>
                    <a:pt x="23814" y="12505"/>
                    <a:pt x="23458" y="12064"/>
                    <a:pt x="22925" y="12064"/>
                  </a:cubicBezTo>
                  <a:lnTo>
                    <a:pt x="22925" y="10905"/>
                  </a:lnTo>
                  <a:lnTo>
                    <a:pt x="23458" y="10728"/>
                  </a:lnTo>
                  <a:cubicBezTo>
                    <a:pt x="24084" y="10642"/>
                    <a:pt x="24347" y="9931"/>
                    <a:pt x="24084" y="9306"/>
                  </a:cubicBezTo>
                  <a:lnTo>
                    <a:pt x="23814" y="8950"/>
                  </a:lnTo>
                  <a:lnTo>
                    <a:pt x="22748" y="7088"/>
                  </a:lnTo>
                  <a:cubicBezTo>
                    <a:pt x="22552" y="6756"/>
                    <a:pt x="22209" y="6572"/>
                    <a:pt x="21861" y="6572"/>
                  </a:cubicBezTo>
                  <a:cubicBezTo>
                    <a:pt x="21740" y="6572"/>
                    <a:pt x="21619" y="6594"/>
                    <a:pt x="21504" y="6640"/>
                  </a:cubicBezTo>
                  <a:cubicBezTo>
                    <a:pt x="21326" y="6285"/>
                    <a:pt x="21148" y="6022"/>
                    <a:pt x="20885" y="5666"/>
                  </a:cubicBezTo>
                  <a:lnTo>
                    <a:pt x="21326" y="5311"/>
                  </a:lnTo>
                  <a:cubicBezTo>
                    <a:pt x="21774" y="4863"/>
                    <a:pt x="21681" y="4067"/>
                    <a:pt x="21148" y="3797"/>
                  </a:cubicBezTo>
                  <a:lnTo>
                    <a:pt x="18838" y="2468"/>
                  </a:lnTo>
                  <a:cubicBezTo>
                    <a:pt x="18660" y="2375"/>
                    <a:pt x="18575" y="2290"/>
                    <a:pt x="18397" y="2290"/>
                  </a:cubicBezTo>
                  <a:cubicBezTo>
                    <a:pt x="18042" y="2290"/>
                    <a:pt x="17772" y="2468"/>
                    <a:pt x="17594" y="2731"/>
                  </a:cubicBezTo>
                  <a:cubicBezTo>
                    <a:pt x="17239" y="2553"/>
                    <a:pt x="16976" y="2375"/>
                    <a:pt x="16620" y="2197"/>
                  </a:cubicBezTo>
                  <a:lnTo>
                    <a:pt x="16705" y="1664"/>
                  </a:lnTo>
                  <a:cubicBezTo>
                    <a:pt x="16883" y="1046"/>
                    <a:pt x="16442" y="420"/>
                    <a:pt x="15817" y="420"/>
                  </a:cubicBezTo>
                  <a:lnTo>
                    <a:pt x="13151" y="420"/>
                  </a:lnTo>
                  <a:cubicBezTo>
                    <a:pt x="12711" y="420"/>
                    <a:pt x="12263" y="776"/>
                    <a:pt x="12177" y="1224"/>
                  </a:cubicBezTo>
                  <a:cubicBezTo>
                    <a:pt x="11822" y="1224"/>
                    <a:pt x="11467" y="1309"/>
                    <a:pt x="11111" y="1309"/>
                  </a:cubicBezTo>
                  <a:lnTo>
                    <a:pt x="10933" y="776"/>
                  </a:lnTo>
                  <a:cubicBezTo>
                    <a:pt x="10933" y="598"/>
                    <a:pt x="10841" y="420"/>
                    <a:pt x="10663" y="335"/>
                  </a:cubicBezTo>
                  <a:cubicBezTo>
                    <a:pt x="10504" y="120"/>
                    <a:pt x="10277" y="1"/>
                    <a:pt x="10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8"/>
            <p:cNvSpPr/>
            <p:nvPr/>
          </p:nvSpPr>
          <p:spPr>
            <a:xfrm>
              <a:off x="5568875" y="1764300"/>
              <a:ext cx="255550" cy="255400"/>
            </a:xfrm>
            <a:custGeom>
              <a:avLst/>
              <a:gdLst/>
              <a:ahLst/>
              <a:cxnLst/>
              <a:rect l="l" t="t" r="r" b="b"/>
              <a:pathLst>
                <a:path w="10222" h="10216" extrusionOk="0">
                  <a:moveTo>
                    <a:pt x="5068" y="1422"/>
                  </a:moveTo>
                  <a:cubicBezTo>
                    <a:pt x="6846" y="1422"/>
                    <a:pt x="8267" y="2574"/>
                    <a:pt x="8708" y="4173"/>
                  </a:cubicBezTo>
                  <a:cubicBezTo>
                    <a:pt x="8800" y="4443"/>
                    <a:pt x="8800" y="4799"/>
                    <a:pt x="8800" y="5154"/>
                  </a:cubicBezTo>
                  <a:cubicBezTo>
                    <a:pt x="8800" y="7194"/>
                    <a:pt x="7109" y="8794"/>
                    <a:pt x="5068" y="8794"/>
                  </a:cubicBezTo>
                  <a:cubicBezTo>
                    <a:pt x="3021" y="8794"/>
                    <a:pt x="1422" y="7194"/>
                    <a:pt x="1422" y="5154"/>
                  </a:cubicBezTo>
                  <a:lnTo>
                    <a:pt x="1422" y="4528"/>
                  </a:lnTo>
                  <a:cubicBezTo>
                    <a:pt x="1692" y="2751"/>
                    <a:pt x="3199" y="1422"/>
                    <a:pt x="5068" y="1422"/>
                  </a:cubicBezTo>
                  <a:close/>
                  <a:moveTo>
                    <a:pt x="5068" y="0"/>
                  </a:moveTo>
                  <a:cubicBezTo>
                    <a:pt x="2403" y="0"/>
                    <a:pt x="270" y="2040"/>
                    <a:pt x="0" y="4621"/>
                  </a:cubicBezTo>
                  <a:lnTo>
                    <a:pt x="0" y="5154"/>
                  </a:lnTo>
                  <a:cubicBezTo>
                    <a:pt x="0" y="7905"/>
                    <a:pt x="2225" y="10215"/>
                    <a:pt x="5068" y="10215"/>
                  </a:cubicBezTo>
                  <a:cubicBezTo>
                    <a:pt x="7912" y="10215"/>
                    <a:pt x="10222" y="7905"/>
                    <a:pt x="10222" y="5154"/>
                  </a:cubicBezTo>
                  <a:cubicBezTo>
                    <a:pt x="10222" y="4799"/>
                    <a:pt x="10222" y="4443"/>
                    <a:pt x="10130" y="4088"/>
                  </a:cubicBezTo>
                  <a:cubicBezTo>
                    <a:pt x="9596" y="1777"/>
                    <a:pt x="7556" y="0"/>
                    <a:pt x="5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8"/>
            <p:cNvSpPr/>
            <p:nvPr/>
          </p:nvSpPr>
          <p:spPr>
            <a:xfrm>
              <a:off x="5755450" y="1708675"/>
              <a:ext cx="46775" cy="46750"/>
            </a:xfrm>
            <a:custGeom>
              <a:avLst/>
              <a:gdLst/>
              <a:ahLst/>
              <a:cxnLst/>
              <a:rect l="l" t="t" r="r" b="b"/>
              <a:pathLst>
                <a:path w="1871" h="1870" extrusionOk="0">
                  <a:moveTo>
                    <a:pt x="982" y="0"/>
                  </a:moveTo>
                  <a:cubicBezTo>
                    <a:pt x="449" y="0"/>
                    <a:pt x="1" y="356"/>
                    <a:pt x="1" y="889"/>
                  </a:cubicBezTo>
                  <a:cubicBezTo>
                    <a:pt x="1" y="1422"/>
                    <a:pt x="449" y="1870"/>
                    <a:pt x="982" y="1870"/>
                  </a:cubicBezTo>
                  <a:cubicBezTo>
                    <a:pt x="1423" y="1870"/>
                    <a:pt x="1870" y="1422"/>
                    <a:pt x="1870" y="889"/>
                  </a:cubicBezTo>
                  <a:cubicBezTo>
                    <a:pt x="1870" y="356"/>
                    <a:pt x="1423" y="0"/>
                    <a:pt x="9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8"/>
            <p:cNvSpPr/>
            <p:nvPr/>
          </p:nvSpPr>
          <p:spPr>
            <a:xfrm>
              <a:off x="5835425" y="1795400"/>
              <a:ext cx="53350" cy="48900"/>
            </a:xfrm>
            <a:custGeom>
              <a:avLst/>
              <a:gdLst/>
              <a:ahLst/>
              <a:cxnLst/>
              <a:rect l="l" t="t" r="r" b="b"/>
              <a:pathLst>
                <a:path w="2134" h="1956" extrusionOk="0">
                  <a:moveTo>
                    <a:pt x="1067" y="0"/>
                  </a:moveTo>
                  <a:cubicBezTo>
                    <a:pt x="804" y="0"/>
                    <a:pt x="534" y="86"/>
                    <a:pt x="356" y="356"/>
                  </a:cubicBezTo>
                  <a:cubicBezTo>
                    <a:pt x="1" y="796"/>
                    <a:pt x="93" y="1330"/>
                    <a:pt x="449" y="1685"/>
                  </a:cubicBezTo>
                  <a:cubicBezTo>
                    <a:pt x="712" y="1863"/>
                    <a:pt x="982" y="1955"/>
                    <a:pt x="1245" y="1955"/>
                  </a:cubicBezTo>
                  <a:cubicBezTo>
                    <a:pt x="1422" y="1863"/>
                    <a:pt x="1693" y="1777"/>
                    <a:pt x="1778" y="1600"/>
                  </a:cubicBezTo>
                  <a:cubicBezTo>
                    <a:pt x="2133" y="1152"/>
                    <a:pt x="2048" y="619"/>
                    <a:pt x="1693" y="263"/>
                  </a:cubicBezTo>
                  <a:cubicBezTo>
                    <a:pt x="1515" y="86"/>
                    <a:pt x="1337"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8"/>
            <p:cNvSpPr/>
            <p:nvPr/>
          </p:nvSpPr>
          <p:spPr>
            <a:xfrm>
              <a:off x="5844325" y="1917175"/>
              <a:ext cx="51200" cy="47400"/>
            </a:xfrm>
            <a:custGeom>
              <a:avLst/>
              <a:gdLst/>
              <a:ahLst/>
              <a:cxnLst/>
              <a:rect l="l" t="t" r="r" b="b"/>
              <a:pathLst>
                <a:path w="2048" h="1896" extrusionOk="0">
                  <a:moveTo>
                    <a:pt x="962" y="0"/>
                  </a:moveTo>
                  <a:cubicBezTo>
                    <a:pt x="910" y="0"/>
                    <a:pt x="857" y="4"/>
                    <a:pt x="803" y="13"/>
                  </a:cubicBezTo>
                  <a:cubicBezTo>
                    <a:pt x="356" y="105"/>
                    <a:pt x="0" y="546"/>
                    <a:pt x="93" y="1079"/>
                  </a:cubicBezTo>
                  <a:cubicBezTo>
                    <a:pt x="169" y="1559"/>
                    <a:pt x="540" y="1895"/>
                    <a:pt x="1002" y="1895"/>
                  </a:cubicBezTo>
                  <a:cubicBezTo>
                    <a:pt x="1053" y="1895"/>
                    <a:pt x="1106" y="1891"/>
                    <a:pt x="1159" y="1882"/>
                  </a:cubicBezTo>
                  <a:cubicBezTo>
                    <a:pt x="1692" y="1790"/>
                    <a:pt x="2047" y="1257"/>
                    <a:pt x="1955" y="816"/>
                  </a:cubicBezTo>
                  <a:cubicBezTo>
                    <a:pt x="1878" y="336"/>
                    <a:pt x="1438"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8"/>
            <p:cNvSpPr/>
            <p:nvPr/>
          </p:nvSpPr>
          <p:spPr>
            <a:xfrm>
              <a:off x="5771100" y="2014350"/>
              <a:ext cx="53325" cy="48525"/>
            </a:xfrm>
            <a:custGeom>
              <a:avLst/>
              <a:gdLst/>
              <a:ahLst/>
              <a:cxnLst/>
              <a:rect l="l" t="t" r="r" b="b"/>
              <a:pathLst>
                <a:path w="2133" h="1941" extrusionOk="0">
                  <a:moveTo>
                    <a:pt x="1042" y="0"/>
                  </a:moveTo>
                  <a:cubicBezTo>
                    <a:pt x="701" y="0"/>
                    <a:pt x="356" y="180"/>
                    <a:pt x="178" y="483"/>
                  </a:cubicBezTo>
                  <a:cubicBezTo>
                    <a:pt x="0" y="924"/>
                    <a:pt x="86" y="1550"/>
                    <a:pt x="534" y="1813"/>
                  </a:cubicBezTo>
                  <a:cubicBezTo>
                    <a:pt x="705" y="1900"/>
                    <a:pt x="877" y="1940"/>
                    <a:pt x="1040" y="1940"/>
                  </a:cubicBezTo>
                  <a:cubicBezTo>
                    <a:pt x="1382" y="1940"/>
                    <a:pt x="1685" y="1761"/>
                    <a:pt x="1863" y="1457"/>
                  </a:cubicBezTo>
                  <a:cubicBezTo>
                    <a:pt x="2133" y="924"/>
                    <a:pt x="1955" y="391"/>
                    <a:pt x="1507" y="128"/>
                  </a:cubicBezTo>
                  <a:cubicBezTo>
                    <a:pt x="1365" y="41"/>
                    <a:pt x="1204" y="0"/>
                    <a:pt x="10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8"/>
            <p:cNvSpPr/>
            <p:nvPr/>
          </p:nvSpPr>
          <p:spPr>
            <a:xfrm>
              <a:off x="5653275" y="2042800"/>
              <a:ext cx="53350" cy="47225"/>
            </a:xfrm>
            <a:custGeom>
              <a:avLst/>
              <a:gdLst/>
              <a:ahLst/>
              <a:cxnLst/>
              <a:rect l="l" t="t" r="r" b="b"/>
              <a:pathLst>
                <a:path w="2134" h="1889" extrusionOk="0">
                  <a:moveTo>
                    <a:pt x="1052" y="0"/>
                  </a:moveTo>
                  <a:cubicBezTo>
                    <a:pt x="941" y="0"/>
                    <a:pt x="826" y="18"/>
                    <a:pt x="711" y="56"/>
                  </a:cubicBezTo>
                  <a:cubicBezTo>
                    <a:pt x="271" y="234"/>
                    <a:pt x="1" y="767"/>
                    <a:pt x="178" y="1300"/>
                  </a:cubicBezTo>
                  <a:cubicBezTo>
                    <a:pt x="318" y="1647"/>
                    <a:pt x="679" y="1889"/>
                    <a:pt x="1044" y="1889"/>
                  </a:cubicBezTo>
                  <a:cubicBezTo>
                    <a:pt x="1143" y="1889"/>
                    <a:pt x="1242" y="1871"/>
                    <a:pt x="1337" y="1833"/>
                  </a:cubicBezTo>
                  <a:cubicBezTo>
                    <a:pt x="1870" y="1656"/>
                    <a:pt x="2133" y="1122"/>
                    <a:pt x="1955" y="589"/>
                  </a:cubicBezTo>
                  <a:cubicBezTo>
                    <a:pt x="1816" y="238"/>
                    <a:pt x="1457" y="0"/>
                    <a:pt x="1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8"/>
            <p:cNvSpPr/>
            <p:nvPr/>
          </p:nvSpPr>
          <p:spPr>
            <a:xfrm>
              <a:off x="5544525" y="1987200"/>
              <a:ext cx="53325" cy="49500"/>
            </a:xfrm>
            <a:custGeom>
              <a:avLst/>
              <a:gdLst/>
              <a:ahLst/>
              <a:cxnLst/>
              <a:rect l="l" t="t" r="r" b="b"/>
              <a:pathLst>
                <a:path w="2133" h="1980" extrusionOk="0">
                  <a:moveTo>
                    <a:pt x="1094" y="1"/>
                  </a:moveTo>
                  <a:cubicBezTo>
                    <a:pt x="683" y="1"/>
                    <a:pt x="319" y="258"/>
                    <a:pt x="178" y="681"/>
                  </a:cubicBezTo>
                  <a:cubicBezTo>
                    <a:pt x="0" y="1122"/>
                    <a:pt x="263" y="1747"/>
                    <a:pt x="711" y="1925"/>
                  </a:cubicBezTo>
                  <a:cubicBezTo>
                    <a:pt x="822" y="1962"/>
                    <a:pt x="932" y="1979"/>
                    <a:pt x="1039" y="1979"/>
                  </a:cubicBezTo>
                  <a:cubicBezTo>
                    <a:pt x="1450" y="1979"/>
                    <a:pt x="1814" y="1722"/>
                    <a:pt x="1955" y="1299"/>
                  </a:cubicBezTo>
                  <a:cubicBezTo>
                    <a:pt x="2133" y="858"/>
                    <a:pt x="1863" y="233"/>
                    <a:pt x="1422" y="55"/>
                  </a:cubicBezTo>
                  <a:cubicBezTo>
                    <a:pt x="1311" y="18"/>
                    <a:pt x="1201"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8"/>
            <p:cNvSpPr/>
            <p:nvPr/>
          </p:nvSpPr>
          <p:spPr>
            <a:xfrm>
              <a:off x="5497775" y="1876700"/>
              <a:ext cx="53350" cy="48450"/>
            </a:xfrm>
            <a:custGeom>
              <a:avLst/>
              <a:gdLst/>
              <a:ahLst/>
              <a:cxnLst/>
              <a:rect l="l" t="t" r="r" b="b"/>
              <a:pathLst>
                <a:path w="2134" h="1938" extrusionOk="0">
                  <a:moveTo>
                    <a:pt x="1046" y="1"/>
                  </a:moveTo>
                  <a:cubicBezTo>
                    <a:pt x="873" y="1"/>
                    <a:pt x="694" y="45"/>
                    <a:pt x="534" y="125"/>
                  </a:cubicBezTo>
                  <a:cubicBezTo>
                    <a:pt x="449" y="210"/>
                    <a:pt x="356" y="210"/>
                    <a:pt x="356" y="303"/>
                  </a:cubicBezTo>
                  <a:cubicBezTo>
                    <a:pt x="1" y="566"/>
                    <a:pt x="1" y="1099"/>
                    <a:pt x="178" y="1454"/>
                  </a:cubicBezTo>
                  <a:cubicBezTo>
                    <a:pt x="362" y="1758"/>
                    <a:pt x="705" y="1937"/>
                    <a:pt x="1046" y="1937"/>
                  </a:cubicBezTo>
                  <a:cubicBezTo>
                    <a:pt x="1209" y="1937"/>
                    <a:pt x="1371" y="1897"/>
                    <a:pt x="1515" y="1810"/>
                  </a:cubicBezTo>
                  <a:cubicBezTo>
                    <a:pt x="1956" y="1547"/>
                    <a:pt x="2133" y="921"/>
                    <a:pt x="1870" y="480"/>
                  </a:cubicBezTo>
                  <a:lnTo>
                    <a:pt x="1600" y="210"/>
                  </a:lnTo>
                  <a:cubicBezTo>
                    <a:pt x="1456" y="66"/>
                    <a:pt x="1256" y="1"/>
                    <a:pt x="1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8"/>
            <p:cNvSpPr/>
            <p:nvPr/>
          </p:nvSpPr>
          <p:spPr>
            <a:xfrm>
              <a:off x="5531200" y="1761675"/>
              <a:ext cx="53325" cy="47400"/>
            </a:xfrm>
            <a:custGeom>
              <a:avLst/>
              <a:gdLst/>
              <a:ahLst/>
              <a:cxnLst/>
              <a:rect l="l" t="t" r="r" b="b"/>
              <a:pathLst>
                <a:path w="2133" h="1896" extrusionOk="0">
                  <a:moveTo>
                    <a:pt x="1083" y="0"/>
                  </a:moveTo>
                  <a:cubicBezTo>
                    <a:pt x="608" y="0"/>
                    <a:pt x="169" y="328"/>
                    <a:pt x="85" y="724"/>
                  </a:cubicBezTo>
                  <a:cubicBezTo>
                    <a:pt x="0" y="1257"/>
                    <a:pt x="356" y="1790"/>
                    <a:pt x="889" y="1882"/>
                  </a:cubicBezTo>
                  <a:cubicBezTo>
                    <a:pt x="942" y="1891"/>
                    <a:pt x="994" y="1895"/>
                    <a:pt x="1045" y="1895"/>
                  </a:cubicBezTo>
                  <a:cubicBezTo>
                    <a:pt x="1506" y="1895"/>
                    <a:pt x="1872" y="1559"/>
                    <a:pt x="1955" y="1079"/>
                  </a:cubicBezTo>
                  <a:cubicBezTo>
                    <a:pt x="2133" y="546"/>
                    <a:pt x="1777" y="105"/>
                    <a:pt x="1244" y="13"/>
                  </a:cubicBezTo>
                  <a:cubicBezTo>
                    <a:pt x="1190" y="4"/>
                    <a:pt x="1137" y="0"/>
                    <a:pt x="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8"/>
            <p:cNvSpPr/>
            <p:nvPr/>
          </p:nvSpPr>
          <p:spPr>
            <a:xfrm>
              <a:off x="5631075" y="1694175"/>
              <a:ext cx="53325" cy="47600"/>
            </a:xfrm>
            <a:custGeom>
              <a:avLst/>
              <a:gdLst/>
              <a:ahLst/>
              <a:cxnLst/>
              <a:rect l="l" t="t" r="r" b="b"/>
              <a:pathLst>
                <a:path w="2133" h="1904" extrusionOk="0">
                  <a:moveTo>
                    <a:pt x="1092" y="0"/>
                  </a:moveTo>
                  <a:cubicBezTo>
                    <a:pt x="867" y="0"/>
                    <a:pt x="640" y="70"/>
                    <a:pt x="448" y="225"/>
                  </a:cubicBezTo>
                  <a:cubicBezTo>
                    <a:pt x="92" y="580"/>
                    <a:pt x="0" y="1206"/>
                    <a:pt x="355" y="1561"/>
                  </a:cubicBezTo>
                  <a:cubicBezTo>
                    <a:pt x="543" y="1794"/>
                    <a:pt x="805" y="1903"/>
                    <a:pt x="1063" y="1903"/>
                  </a:cubicBezTo>
                  <a:cubicBezTo>
                    <a:pt x="1295" y="1903"/>
                    <a:pt x="1524" y="1815"/>
                    <a:pt x="1692" y="1647"/>
                  </a:cubicBezTo>
                  <a:cubicBezTo>
                    <a:pt x="2133" y="1384"/>
                    <a:pt x="2133" y="758"/>
                    <a:pt x="1870" y="317"/>
                  </a:cubicBezTo>
                  <a:cubicBezTo>
                    <a:pt x="1669" y="117"/>
                    <a:pt x="1383" y="0"/>
                    <a:pt x="10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8"/>
            <p:cNvSpPr/>
            <p:nvPr/>
          </p:nvSpPr>
          <p:spPr>
            <a:xfrm>
              <a:off x="5646700" y="1844275"/>
              <a:ext cx="97775" cy="95450"/>
            </a:xfrm>
            <a:custGeom>
              <a:avLst/>
              <a:gdLst/>
              <a:ahLst/>
              <a:cxnLst/>
              <a:rect l="l" t="t" r="r" b="b"/>
              <a:pathLst>
                <a:path w="3911" h="3818" extrusionOk="0">
                  <a:moveTo>
                    <a:pt x="1955" y="0"/>
                  </a:moveTo>
                  <a:cubicBezTo>
                    <a:pt x="1152" y="0"/>
                    <a:pt x="441" y="533"/>
                    <a:pt x="178" y="1244"/>
                  </a:cubicBezTo>
                  <a:cubicBezTo>
                    <a:pt x="86" y="1507"/>
                    <a:pt x="1" y="1685"/>
                    <a:pt x="1" y="1955"/>
                  </a:cubicBezTo>
                  <a:cubicBezTo>
                    <a:pt x="1" y="3021"/>
                    <a:pt x="889" y="3817"/>
                    <a:pt x="1955" y="3817"/>
                  </a:cubicBezTo>
                  <a:cubicBezTo>
                    <a:pt x="3022" y="3817"/>
                    <a:pt x="3910" y="3021"/>
                    <a:pt x="3910" y="1955"/>
                  </a:cubicBezTo>
                  <a:cubicBezTo>
                    <a:pt x="3910" y="1600"/>
                    <a:pt x="3818" y="1329"/>
                    <a:pt x="3733" y="1066"/>
                  </a:cubicBezTo>
                  <a:cubicBezTo>
                    <a:pt x="3377" y="441"/>
                    <a:pt x="2752" y="0"/>
                    <a:pt x="19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8"/>
            <p:cNvSpPr/>
            <p:nvPr/>
          </p:nvSpPr>
          <p:spPr>
            <a:xfrm>
              <a:off x="5551100" y="1504300"/>
              <a:ext cx="368775" cy="77875"/>
            </a:xfrm>
            <a:custGeom>
              <a:avLst/>
              <a:gdLst/>
              <a:ahLst/>
              <a:cxnLst/>
              <a:rect l="l" t="t" r="r" b="b"/>
              <a:pathLst>
                <a:path w="14751" h="3115" extrusionOk="0">
                  <a:moveTo>
                    <a:pt x="356" y="1"/>
                  </a:moveTo>
                  <a:cubicBezTo>
                    <a:pt x="270" y="1"/>
                    <a:pt x="93" y="1"/>
                    <a:pt x="0" y="93"/>
                  </a:cubicBezTo>
                  <a:lnTo>
                    <a:pt x="0" y="889"/>
                  </a:lnTo>
                  <a:lnTo>
                    <a:pt x="0" y="3114"/>
                  </a:lnTo>
                  <a:cubicBezTo>
                    <a:pt x="1955" y="2489"/>
                    <a:pt x="4265" y="2226"/>
                    <a:pt x="6668" y="2226"/>
                  </a:cubicBezTo>
                  <a:cubicBezTo>
                    <a:pt x="8530" y="2226"/>
                    <a:pt x="10222" y="2403"/>
                    <a:pt x="11729" y="2581"/>
                  </a:cubicBezTo>
                  <a:cubicBezTo>
                    <a:pt x="12532" y="2759"/>
                    <a:pt x="13243" y="2844"/>
                    <a:pt x="13862" y="3022"/>
                  </a:cubicBezTo>
                  <a:lnTo>
                    <a:pt x="14039" y="3022"/>
                  </a:lnTo>
                  <a:cubicBezTo>
                    <a:pt x="14310" y="3022"/>
                    <a:pt x="14487" y="2844"/>
                    <a:pt x="14573" y="2666"/>
                  </a:cubicBezTo>
                  <a:cubicBezTo>
                    <a:pt x="14750" y="2403"/>
                    <a:pt x="14750" y="2133"/>
                    <a:pt x="14665" y="1956"/>
                  </a:cubicBezTo>
                  <a:lnTo>
                    <a:pt x="14573" y="1778"/>
                  </a:lnTo>
                  <a:cubicBezTo>
                    <a:pt x="13954" y="804"/>
                    <a:pt x="12888" y="178"/>
                    <a:pt x="11644" y="93"/>
                  </a:cubicBezTo>
                  <a:lnTo>
                    <a:pt x="11466" y="93"/>
                  </a:lnTo>
                  <a:lnTo>
                    <a:pt x="3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8"/>
            <p:cNvSpPr/>
            <p:nvPr/>
          </p:nvSpPr>
          <p:spPr>
            <a:xfrm>
              <a:off x="5260175" y="1506625"/>
              <a:ext cx="275475" cy="288800"/>
            </a:xfrm>
            <a:custGeom>
              <a:avLst/>
              <a:gdLst/>
              <a:ahLst/>
              <a:cxnLst/>
              <a:rect l="l" t="t" r="r" b="b"/>
              <a:pathLst>
                <a:path w="11019" h="11552" extrusionOk="0">
                  <a:moveTo>
                    <a:pt x="3640" y="0"/>
                  </a:moveTo>
                  <a:lnTo>
                    <a:pt x="2133" y="85"/>
                  </a:lnTo>
                  <a:lnTo>
                    <a:pt x="1422" y="3021"/>
                  </a:lnTo>
                  <a:lnTo>
                    <a:pt x="1422" y="3107"/>
                  </a:lnTo>
                  <a:lnTo>
                    <a:pt x="975" y="4884"/>
                  </a:lnTo>
                  <a:lnTo>
                    <a:pt x="889" y="4884"/>
                  </a:lnTo>
                  <a:lnTo>
                    <a:pt x="356" y="9149"/>
                  </a:lnTo>
                  <a:lnTo>
                    <a:pt x="1" y="11551"/>
                  </a:lnTo>
                  <a:lnTo>
                    <a:pt x="3377" y="11551"/>
                  </a:lnTo>
                  <a:cubicBezTo>
                    <a:pt x="6398" y="5239"/>
                    <a:pt x="10038" y="3554"/>
                    <a:pt x="11019" y="3199"/>
                  </a:cubicBezTo>
                  <a:lnTo>
                    <a:pt x="11019" y="796"/>
                  </a:lnTo>
                  <a:lnTo>
                    <a:pt x="110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8"/>
            <p:cNvSpPr/>
            <p:nvPr/>
          </p:nvSpPr>
          <p:spPr>
            <a:xfrm>
              <a:off x="4764725" y="1770875"/>
              <a:ext cx="422075" cy="422075"/>
            </a:xfrm>
            <a:custGeom>
              <a:avLst/>
              <a:gdLst/>
              <a:ahLst/>
              <a:cxnLst/>
              <a:rect l="l" t="t" r="r" b="b"/>
              <a:pathLst>
                <a:path w="16883" h="16883" extrusionOk="0">
                  <a:moveTo>
                    <a:pt x="8445" y="2225"/>
                  </a:moveTo>
                  <a:cubicBezTo>
                    <a:pt x="8801" y="2225"/>
                    <a:pt x="9241" y="2311"/>
                    <a:pt x="9597" y="2311"/>
                  </a:cubicBezTo>
                  <a:cubicBezTo>
                    <a:pt x="10130" y="2488"/>
                    <a:pt x="10578" y="2581"/>
                    <a:pt x="11019" y="2844"/>
                  </a:cubicBezTo>
                  <a:cubicBezTo>
                    <a:pt x="11466" y="3021"/>
                    <a:pt x="11907" y="3292"/>
                    <a:pt x="12263" y="3555"/>
                  </a:cubicBezTo>
                  <a:cubicBezTo>
                    <a:pt x="12796" y="4002"/>
                    <a:pt x="13243" y="4443"/>
                    <a:pt x="13599" y="4976"/>
                  </a:cubicBezTo>
                  <a:cubicBezTo>
                    <a:pt x="13684" y="5154"/>
                    <a:pt x="13777" y="5246"/>
                    <a:pt x="13777" y="5424"/>
                  </a:cubicBezTo>
                  <a:cubicBezTo>
                    <a:pt x="14217" y="6135"/>
                    <a:pt x="14487" y="6931"/>
                    <a:pt x="14573" y="7734"/>
                  </a:cubicBezTo>
                  <a:lnTo>
                    <a:pt x="14573" y="8445"/>
                  </a:lnTo>
                  <a:cubicBezTo>
                    <a:pt x="14573" y="11822"/>
                    <a:pt x="11822" y="14573"/>
                    <a:pt x="8445" y="14573"/>
                  </a:cubicBezTo>
                  <a:cubicBezTo>
                    <a:pt x="5069" y="14573"/>
                    <a:pt x="2311" y="11822"/>
                    <a:pt x="2311" y="8445"/>
                  </a:cubicBezTo>
                  <a:cubicBezTo>
                    <a:pt x="2311" y="7557"/>
                    <a:pt x="2488" y="6753"/>
                    <a:pt x="2759" y="6043"/>
                  </a:cubicBezTo>
                  <a:cubicBezTo>
                    <a:pt x="3199" y="5069"/>
                    <a:pt x="3825" y="4265"/>
                    <a:pt x="4536" y="3647"/>
                  </a:cubicBezTo>
                  <a:lnTo>
                    <a:pt x="4621" y="3555"/>
                  </a:lnTo>
                  <a:cubicBezTo>
                    <a:pt x="4976" y="3292"/>
                    <a:pt x="5424" y="3021"/>
                    <a:pt x="5957" y="2758"/>
                  </a:cubicBezTo>
                  <a:cubicBezTo>
                    <a:pt x="6313" y="2666"/>
                    <a:pt x="6668" y="2488"/>
                    <a:pt x="7024" y="2403"/>
                  </a:cubicBezTo>
                  <a:cubicBezTo>
                    <a:pt x="7464" y="2311"/>
                    <a:pt x="7997" y="2225"/>
                    <a:pt x="8445" y="2225"/>
                  </a:cubicBezTo>
                  <a:close/>
                  <a:moveTo>
                    <a:pt x="8268" y="0"/>
                  </a:moveTo>
                  <a:cubicBezTo>
                    <a:pt x="7820" y="0"/>
                    <a:pt x="7379" y="0"/>
                    <a:pt x="6931" y="93"/>
                  </a:cubicBezTo>
                  <a:cubicBezTo>
                    <a:pt x="6490" y="178"/>
                    <a:pt x="6135" y="271"/>
                    <a:pt x="5780" y="356"/>
                  </a:cubicBezTo>
                  <a:cubicBezTo>
                    <a:pt x="5332" y="534"/>
                    <a:pt x="4976" y="711"/>
                    <a:pt x="4621" y="889"/>
                  </a:cubicBezTo>
                  <a:cubicBezTo>
                    <a:pt x="4536" y="889"/>
                    <a:pt x="4443" y="981"/>
                    <a:pt x="4358" y="981"/>
                  </a:cubicBezTo>
                  <a:cubicBezTo>
                    <a:pt x="3555" y="1422"/>
                    <a:pt x="2759" y="2048"/>
                    <a:pt x="2133" y="2844"/>
                  </a:cubicBezTo>
                  <a:cubicBezTo>
                    <a:pt x="1955" y="2936"/>
                    <a:pt x="1870" y="3114"/>
                    <a:pt x="1778" y="3199"/>
                  </a:cubicBezTo>
                  <a:cubicBezTo>
                    <a:pt x="1244" y="3910"/>
                    <a:pt x="804" y="4713"/>
                    <a:pt x="534" y="5509"/>
                  </a:cubicBezTo>
                  <a:cubicBezTo>
                    <a:pt x="448" y="5780"/>
                    <a:pt x="356" y="5957"/>
                    <a:pt x="271" y="6220"/>
                  </a:cubicBezTo>
                  <a:cubicBezTo>
                    <a:pt x="93" y="6931"/>
                    <a:pt x="0" y="7642"/>
                    <a:pt x="0" y="8445"/>
                  </a:cubicBezTo>
                  <a:cubicBezTo>
                    <a:pt x="0" y="13066"/>
                    <a:pt x="3732" y="16883"/>
                    <a:pt x="8445" y="16883"/>
                  </a:cubicBezTo>
                  <a:cubicBezTo>
                    <a:pt x="13066" y="16883"/>
                    <a:pt x="16883" y="13066"/>
                    <a:pt x="16883" y="8445"/>
                  </a:cubicBezTo>
                  <a:lnTo>
                    <a:pt x="16883" y="7734"/>
                  </a:lnTo>
                  <a:cubicBezTo>
                    <a:pt x="16798" y="6846"/>
                    <a:pt x="16620" y="6043"/>
                    <a:pt x="16265" y="5246"/>
                  </a:cubicBezTo>
                  <a:cubicBezTo>
                    <a:pt x="16265" y="5154"/>
                    <a:pt x="16172" y="4976"/>
                    <a:pt x="16087" y="4799"/>
                  </a:cubicBezTo>
                  <a:cubicBezTo>
                    <a:pt x="15731" y="4088"/>
                    <a:pt x="15284" y="3377"/>
                    <a:pt x="14750" y="2758"/>
                  </a:cubicBezTo>
                  <a:cubicBezTo>
                    <a:pt x="14395" y="2403"/>
                    <a:pt x="13954" y="1955"/>
                    <a:pt x="13506" y="1692"/>
                  </a:cubicBezTo>
                  <a:cubicBezTo>
                    <a:pt x="13066" y="1337"/>
                    <a:pt x="12618" y="981"/>
                    <a:pt x="12085" y="804"/>
                  </a:cubicBezTo>
                  <a:cubicBezTo>
                    <a:pt x="11644" y="626"/>
                    <a:pt x="11289" y="448"/>
                    <a:pt x="10841" y="356"/>
                  </a:cubicBezTo>
                  <a:cubicBezTo>
                    <a:pt x="10400" y="178"/>
                    <a:pt x="9952" y="93"/>
                    <a:pt x="9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8"/>
            <p:cNvSpPr/>
            <p:nvPr/>
          </p:nvSpPr>
          <p:spPr>
            <a:xfrm>
              <a:off x="4922525" y="1928675"/>
              <a:ext cx="106650" cy="104350"/>
            </a:xfrm>
            <a:custGeom>
              <a:avLst/>
              <a:gdLst/>
              <a:ahLst/>
              <a:cxnLst/>
              <a:rect l="l" t="t" r="r" b="b"/>
              <a:pathLst>
                <a:path w="4266" h="4174" extrusionOk="0">
                  <a:moveTo>
                    <a:pt x="2133" y="1"/>
                  </a:moveTo>
                  <a:cubicBezTo>
                    <a:pt x="1152" y="1"/>
                    <a:pt x="356" y="619"/>
                    <a:pt x="86" y="1422"/>
                  </a:cubicBezTo>
                  <a:cubicBezTo>
                    <a:pt x="86" y="1685"/>
                    <a:pt x="1" y="1863"/>
                    <a:pt x="1" y="2133"/>
                  </a:cubicBezTo>
                  <a:cubicBezTo>
                    <a:pt x="1" y="3285"/>
                    <a:pt x="975" y="4173"/>
                    <a:pt x="2133" y="4173"/>
                  </a:cubicBezTo>
                  <a:cubicBezTo>
                    <a:pt x="3285" y="4173"/>
                    <a:pt x="4266" y="3285"/>
                    <a:pt x="4266" y="2133"/>
                  </a:cubicBezTo>
                  <a:cubicBezTo>
                    <a:pt x="4266" y="1863"/>
                    <a:pt x="4173" y="1685"/>
                    <a:pt x="4173" y="1422"/>
                  </a:cubicBezTo>
                  <a:cubicBezTo>
                    <a:pt x="3818" y="619"/>
                    <a:pt x="3107" y="1"/>
                    <a:pt x="2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8"/>
            <p:cNvSpPr/>
            <p:nvPr/>
          </p:nvSpPr>
          <p:spPr>
            <a:xfrm>
              <a:off x="5017950" y="1850850"/>
              <a:ext cx="33450" cy="33425"/>
            </a:xfrm>
            <a:custGeom>
              <a:avLst/>
              <a:gdLst/>
              <a:ahLst/>
              <a:cxnLst/>
              <a:rect l="l" t="t" r="r" b="b"/>
              <a:pathLst>
                <a:path w="1338" h="1337" extrusionOk="0">
                  <a:moveTo>
                    <a:pt x="627" y="0"/>
                  </a:moveTo>
                  <a:cubicBezTo>
                    <a:pt x="271" y="0"/>
                    <a:pt x="1" y="356"/>
                    <a:pt x="1" y="711"/>
                  </a:cubicBezTo>
                  <a:cubicBezTo>
                    <a:pt x="1" y="1066"/>
                    <a:pt x="271" y="1337"/>
                    <a:pt x="627" y="1337"/>
                  </a:cubicBezTo>
                  <a:cubicBezTo>
                    <a:pt x="804" y="1337"/>
                    <a:pt x="890" y="1337"/>
                    <a:pt x="982" y="1244"/>
                  </a:cubicBezTo>
                  <a:cubicBezTo>
                    <a:pt x="1160" y="1159"/>
                    <a:pt x="1337" y="889"/>
                    <a:pt x="1337" y="711"/>
                  </a:cubicBezTo>
                  <a:cubicBezTo>
                    <a:pt x="1337" y="448"/>
                    <a:pt x="1160" y="270"/>
                    <a:pt x="982" y="93"/>
                  </a:cubicBezTo>
                  <a:cubicBezTo>
                    <a:pt x="890" y="93"/>
                    <a:pt x="712"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8"/>
            <p:cNvSpPr/>
            <p:nvPr/>
          </p:nvSpPr>
          <p:spPr>
            <a:xfrm>
              <a:off x="5073575" y="1913500"/>
              <a:ext cx="37700" cy="33475"/>
            </a:xfrm>
            <a:custGeom>
              <a:avLst/>
              <a:gdLst/>
              <a:ahLst/>
              <a:cxnLst/>
              <a:rect l="l" t="t" r="r" b="b"/>
              <a:pathLst>
                <a:path w="1508" h="1339" extrusionOk="0">
                  <a:moveTo>
                    <a:pt x="758" y="1"/>
                  </a:moveTo>
                  <a:cubicBezTo>
                    <a:pt x="562" y="1"/>
                    <a:pt x="367" y="95"/>
                    <a:pt x="264" y="252"/>
                  </a:cubicBezTo>
                  <a:cubicBezTo>
                    <a:pt x="1" y="515"/>
                    <a:pt x="1" y="963"/>
                    <a:pt x="356" y="1141"/>
                  </a:cubicBezTo>
                  <a:cubicBezTo>
                    <a:pt x="488" y="1272"/>
                    <a:pt x="666" y="1338"/>
                    <a:pt x="833" y="1338"/>
                  </a:cubicBezTo>
                  <a:cubicBezTo>
                    <a:pt x="1000" y="1338"/>
                    <a:pt x="1156" y="1272"/>
                    <a:pt x="1245" y="1141"/>
                  </a:cubicBezTo>
                  <a:cubicBezTo>
                    <a:pt x="1508" y="785"/>
                    <a:pt x="1423" y="430"/>
                    <a:pt x="1152" y="160"/>
                  </a:cubicBezTo>
                  <a:cubicBezTo>
                    <a:pt x="1042" y="50"/>
                    <a:pt x="900" y="1"/>
                    <a:pt x="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8"/>
            <p:cNvSpPr/>
            <p:nvPr/>
          </p:nvSpPr>
          <p:spPr>
            <a:xfrm>
              <a:off x="5080150" y="1997450"/>
              <a:ext cx="35575" cy="33850"/>
            </a:xfrm>
            <a:custGeom>
              <a:avLst/>
              <a:gdLst/>
              <a:ahLst/>
              <a:cxnLst/>
              <a:rect l="l" t="t" r="r" b="b"/>
              <a:pathLst>
                <a:path w="1423" h="1354" extrusionOk="0">
                  <a:moveTo>
                    <a:pt x="534" y="1"/>
                  </a:moveTo>
                  <a:cubicBezTo>
                    <a:pt x="179" y="93"/>
                    <a:pt x="1" y="448"/>
                    <a:pt x="1" y="804"/>
                  </a:cubicBezTo>
                  <a:cubicBezTo>
                    <a:pt x="81" y="1114"/>
                    <a:pt x="362" y="1353"/>
                    <a:pt x="668" y="1353"/>
                  </a:cubicBezTo>
                  <a:cubicBezTo>
                    <a:pt x="713" y="1353"/>
                    <a:pt x="759" y="1348"/>
                    <a:pt x="804" y="1337"/>
                  </a:cubicBezTo>
                  <a:cubicBezTo>
                    <a:pt x="1160" y="1337"/>
                    <a:pt x="1423" y="982"/>
                    <a:pt x="1337" y="626"/>
                  </a:cubicBezTo>
                  <a:cubicBezTo>
                    <a:pt x="1245" y="178"/>
                    <a:pt x="889"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8"/>
            <p:cNvSpPr/>
            <p:nvPr/>
          </p:nvSpPr>
          <p:spPr>
            <a:xfrm>
              <a:off x="5026850" y="2066350"/>
              <a:ext cx="40000" cy="33375"/>
            </a:xfrm>
            <a:custGeom>
              <a:avLst/>
              <a:gdLst/>
              <a:ahLst/>
              <a:cxnLst/>
              <a:rect l="l" t="t" r="r" b="b"/>
              <a:pathLst>
                <a:path w="1600" h="1335" extrusionOk="0">
                  <a:moveTo>
                    <a:pt x="790" y="0"/>
                  </a:moveTo>
                  <a:cubicBezTo>
                    <a:pt x="537" y="0"/>
                    <a:pt x="297" y="120"/>
                    <a:pt x="178" y="358"/>
                  </a:cubicBezTo>
                  <a:cubicBezTo>
                    <a:pt x="0" y="621"/>
                    <a:pt x="178" y="1069"/>
                    <a:pt x="448" y="1247"/>
                  </a:cubicBezTo>
                  <a:cubicBezTo>
                    <a:pt x="566" y="1305"/>
                    <a:pt x="683" y="1335"/>
                    <a:pt x="794" y="1335"/>
                  </a:cubicBezTo>
                  <a:cubicBezTo>
                    <a:pt x="1019" y="1335"/>
                    <a:pt x="1218" y="1215"/>
                    <a:pt x="1337" y="977"/>
                  </a:cubicBezTo>
                  <a:cubicBezTo>
                    <a:pt x="1600" y="714"/>
                    <a:pt x="1422" y="266"/>
                    <a:pt x="1159" y="88"/>
                  </a:cubicBezTo>
                  <a:cubicBezTo>
                    <a:pt x="1042" y="29"/>
                    <a:pt x="914" y="0"/>
                    <a:pt x="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8"/>
            <p:cNvSpPr/>
            <p:nvPr/>
          </p:nvSpPr>
          <p:spPr>
            <a:xfrm>
              <a:off x="4944750" y="2085775"/>
              <a:ext cx="37700" cy="34500"/>
            </a:xfrm>
            <a:custGeom>
              <a:avLst/>
              <a:gdLst/>
              <a:ahLst/>
              <a:cxnLst/>
              <a:rect l="l" t="t" r="r" b="b"/>
              <a:pathLst>
                <a:path w="1508" h="1380" extrusionOk="0">
                  <a:moveTo>
                    <a:pt x="710" y="1"/>
                  </a:moveTo>
                  <a:cubicBezTo>
                    <a:pt x="652" y="1"/>
                    <a:pt x="593" y="8"/>
                    <a:pt x="533" y="22"/>
                  </a:cubicBezTo>
                  <a:cubicBezTo>
                    <a:pt x="178" y="200"/>
                    <a:pt x="0" y="555"/>
                    <a:pt x="178" y="910"/>
                  </a:cubicBezTo>
                  <a:cubicBezTo>
                    <a:pt x="249" y="1207"/>
                    <a:pt x="508" y="1379"/>
                    <a:pt x="798" y="1379"/>
                  </a:cubicBezTo>
                  <a:cubicBezTo>
                    <a:pt x="856" y="1379"/>
                    <a:pt x="915" y="1372"/>
                    <a:pt x="974" y="1358"/>
                  </a:cubicBezTo>
                  <a:cubicBezTo>
                    <a:pt x="1330" y="1181"/>
                    <a:pt x="1507" y="825"/>
                    <a:pt x="1422" y="470"/>
                  </a:cubicBezTo>
                  <a:cubicBezTo>
                    <a:pt x="1274" y="174"/>
                    <a:pt x="1002" y="1"/>
                    <a:pt x="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8"/>
            <p:cNvSpPr/>
            <p:nvPr/>
          </p:nvSpPr>
          <p:spPr>
            <a:xfrm>
              <a:off x="4869225" y="2048025"/>
              <a:ext cx="37700" cy="34475"/>
            </a:xfrm>
            <a:custGeom>
              <a:avLst/>
              <a:gdLst/>
              <a:ahLst/>
              <a:cxnLst/>
              <a:rect l="l" t="t" r="r" b="b"/>
              <a:pathLst>
                <a:path w="1508" h="1379" extrusionOk="0">
                  <a:moveTo>
                    <a:pt x="787" y="1"/>
                  </a:moveTo>
                  <a:cubicBezTo>
                    <a:pt x="499" y="1"/>
                    <a:pt x="232" y="173"/>
                    <a:pt x="86" y="466"/>
                  </a:cubicBezTo>
                  <a:cubicBezTo>
                    <a:pt x="0" y="821"/>
                    <a:pt x="178" y="1176"/>
                    <a:pt x="533" y="1354"/>
                  </a:cubicBezTo>
                  <a:cubicBezTo>
                    <a:pt x="596" y="1370"/>
                    <a:pt x="659" y="1378"/>
                    <a:pt x="720" y="1378"/>
                  </a:cubicBezTo>
                  <a:cubicBezTo>
                    <a:pt x="1009" y="1378"/>
                    <a:pt x="1276" y="1206"/>
                    <a:pt x="1422" y="913"/>
                  </a:cubicBezTo>
                  <a:cubicBezTo>
                    <a:pt x="1507" y="558"/>
                    <a:pt x="1330" y="203"/>
                    <a:pt x="974" y="25"/>
                  </a:cubicBezTo>
                  <a:cubicBezTo>
                    <a:pt x="911" y="9"/>
                    <a:pt x="849"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8"/>
            <p:cNvSpPr/>
            <p:nvPr/>
          </p:nvSpPr>
          <p:spPr>
            <a:xfrm>
              <a:off x="4835800" y="1970875"/>
              <a:ext cx="37875" cy="33300"/>
            </a:xfrm>
            <a:custGeom>
              <a:avLst/>
              <a:gdLst/>
              <a:ahLst/>
              <a:cxnLst/>
              <a:rect l="l" t="t" r="r" b="b"/>
              <a:pathLst>
                <a:path w="1515" h="1332" extrusionOk="0">
                  <a:moveTo>
                    <a:pt x="732" y="0"/>
                  </a:moveTo>
                  <a:cubicBezTo>
                    <a:pt x="606" y="0"/>
                    <a:pt x="476" y="30"/>
                    <a:pt x="356" y="90"/>
                  </a:cubicBezTo>
                  <a:cubicBezTo>
                    <a:pt x="93" y="268"/>
                    <a:pt x="1" y="623"/>
                    <a:pt x="179" y="978"/>
                  </a:cubicBezTo>
                  <a:cubicBezTo>
                    <a:pt x="297" y="1214"/>
                    <a:pt x="493" y="1331"/>
                    <a:pt x="715" y="1331"/>
                  </a:cubicBezTo>
                  <a:cubicBezTo>
                    <a:pt x="828" y="1331"/>
                    <a:pt x="948" y="1301"/>
                    <a:pt x="1067" y="1241"/>
                  </a:cubicBezTo>
                  <a:cubicBezTo>
                    <a:pt x="1423" y="1064"/>
                    <a:pt x="1515" y="623"/>
                    <a:pt x="1337" y="353"/>
                  </a:cubicBezTo>
                  <a:cubicBezTo>
                    <a:pt x="1219" y="117"/>
                    <a:pt x="982"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8"/>
            <p:cNvSpPr/>
            <p:nvPr/>
          </p:nvSpPr>
          <p:spPr>
            <a:xfrm>
              <a:off x="4860325" y="1888700"/>
              <a:ext cx="35575" cy="33250"/>
            </a:xfrm>
            <a:custGeom>
              <a:avLst/>
              <a:gdLst/>
              <a:ahLst/>
              <a:cxnLst/>
              <a:rect l="l" t="t" r="r" b="b"/>
              <a:pathLst>
                <a:path w="1423" h="1330" extrusionOk="0">
                  <a:moveTo>
                    <a:pt x="797" y="0"/>
                  </a:moveTo>
                  <a:cubicBezTo>
                    <a:pt x="442" y="0"/>
                    <a:pt x="86" y="178"/>
                    <a:pt x="86" y="533"/>
                  </a:cubicBezTo>
                  <a:cubicBezTo>
                    <a:pt x="1" y="796"/>
                    <a:pt x="86" y="1067"/>
                    <a:pt x="356" y="1244"/>
                  </a:cubicBezTo>
                  <a:cubicBezTo>
                    <a:pt x="442" y="1244"/>
                    <a:pt x="534" y="1330"/>
                    <a:pt x="619" y="1330"/>
                  </a:cubicBezTo>
                  <a:lnTo>
                    <a:pt x="797" y="1330"/>
                  </a:lnTo>
                  <a:cubicBezTo>
                    <a:pt x="975" y="1330"/>
                    <a:pt x="1067" y="1244"/>
                    <a:pt x="1152" y="1152"/>
                  </a:cubicBezTo>
                  <a:cubicBezTo>
                    <a:pt x="1245" y="1067"/>
                    <a:pt x="1330" y="974"/>
                    <a:pt x="1423" y="796"/>
                  </a:cubicBezTo>
                  <a:cubicBezTo>
                    <a:pt x="1423" y="441"/>
                    <a:pt x="1245" y="86"/>
                    <a:pt x="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8"/>
            <p:cNvSpPr/>
            <p:nvPr/>
          </p:nvSpPr>
          <p:spPr>
            <a:xfrm>
              <a:off x="4931425" y="1841925"/>
              <a:ext cx="37700" cy="34300"/>
            </a:xfrm>
            <a:custGeom>
              <a:avLst/>
              <a:gdLst/>
              <a:ahLst/>
              <a:cxnLst/>
              <a:rect l="l" t="t" r="r" b="b"/>
              <a:pathLst>
                <a:path w="1508" h="1372" extrusionOk="0">
                  <a:moveTo>
                    <a:pt x="751" y="1"/>
                  </a:moveTo>
                  <a:cubicBezTo>
                    <a:pt x="645" y="1"/>
                    <a:pt x="537" y="31"/>
                    <a:pt x="441" y="94"/>
                  </a:cubicBezTo>
                  <a:cubicBezTo>
                    <a:pt x="356" y="94"/>
                    <a:pt x="356" y="94"/>
                    <a:pt x="263" y="179"/>
                  </a:cubicBezTo>
                  <a:cubicBezTo>
                    <a:pt x="0" y="357"/>
                    <a:pt x="0" y="805"/>
                    <a:pt x="178" y="1068"/>
                  </a:cubicBezTo>
                  <a:cubicBezTo>
                    <a:pt x="263" y="1160"/>
                    <a:pt x="356" y="1246"/>
                    <a:pt x="533" y="1338"/>
                  </a:cubicBezTo>
                  <a:cubicBezTo>
                    <a:pt x="581" y="1361"/>
                    <a:pt x="634" y="1371"/>
                    <a:pt x="690" y="1371"/>
                  </a:cubicBezTo>
                  <a:cubicBezTo>
                    <a:pt x="845" y="1371"/>
                    <a:pt x="1021" y="1291"/>
                    <a:pt x="1152" y="1160"/>
                  </a:cubicBezTo>
                  <a:cubicBezTo>
                    <a:pt x="1422" y="983"/>
                    <a:pt x="1507" y="535"/>
                    <a:pt x="1244" y="272"/>
                  </a:cubicBezTo>
                  <a:cubicBezTo>
                    <a:pt x="1130" y="98"/>
                    <a:pt x="942" y="1"/>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8"/>
            <p:cNvSpPr/>
            <p:nvPr/>
          </p:nvSpPr>
          <p:spPr>
            <a:xfrm>
              <a:off x="4753700" y="1582150"/>
              <a:ext cx="533175" cy="84425"/>
            </a:xfrm>
            <a:custGeom>
              <a:avLst/>
              <a:gdLst/>
              <a:ahLst/>
              <a:cxnLst/>
              <a:rect l="l" t="t" r="r" b="b"/>
              <a:pathLst>
                <a:path w="21327" h="3377" extrusionOk="0">
                  <a:moveTo>
                    <a:pt x="20878" y="356"/>
                  </a:moveTo>
                  <a:lnTo>
                    <a:pt x="20615" y="1507"/>
                  </a:lnTo>
                  <a:lnTo>
                    <a:pt x="2574" y="2929"/>
                  </a:lnTo>
                  <a:lnTo>
                    <a:pt x="441" y="3021"/>
                  </a:lnTo>
                  <a:cubicBezTo>
                    <a:pt x="534" y="2573"/>
                    <a:pt x="712" y="2218"/>
                    <a:pt x="889" y="1863"/>
                  </a:cubicBezTo>
                  <a:lnTo>
                    <a:pt x="2574" y="1685"/>
                  </a:lnTo>
                  <a:lnTo>
                    <a:pt x="20878" y="356"/>
                  </a:lnTo>
                  <a:close/>
                  <a:moveTo>
                    <a:pt x="21326" y="0"/>
                  </a:moveTo>
                  <a:lnTo>
                    <a:pt x="2574" y="1422"/>
                  </a:lnTo>
                  <a:lnTo>
                    <a:pt x="712" y="1507"/>
                  </a:lnTo>
                  <a:cubicBezTo>
                    <a:pt x="619" y="1600"/>
                    <a:pt x="619" y="1777"/>
                    <a:pt x="534" y="1863"/>
                  </a:cubicBezTo>
                  <a:cubicBezTo>
                    <a:pt x="356" y="2218"/>
                    <a:pt x="178" y="2666"/>
                    <a:pt x="86" y="3107"/>
                  </a:cubicBezTo>
                  <a:cubicBezTo>
                    <a:pt x="86" y="3199"/>
                    <a:pt x="1" y="3284"/>
                    <a:pt x="1" y="3377"/>
                  </a:cubicBezTo>
                  <a:lnTo>
                    <a:pt x="2574" y="3199"/>
                  </a:lnTo>
                  <a:lnTo>
                    <a:pt x="20878" y="1863"/>
                  </a:lnTo>
                  <a:lnTo>
                    <a:pt x="213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38"/>
          <p:cNvGrpSpPr/>
          <p:nvPr/>
        </p:nvGrpSpPr>
        <p:grpSpPr>
          <a:xfrm rot="-123448" flipH="1">
            <a:off x="-596616" y="1703587"/>
            <a:ext cx="2099184" cy="744234"/>
            <a:chOff x="4124975" y="247000"/>
            <a:chExt cx="2099300" cy="744275"/>
          </a:xfrm>
        </p:grpSpPr>
        <p:sp>
          <p:nvSpPr>
            <p:cNvPr id="7200" name="Google Shape;7200;p38"/>
            <p:cNvSpPr/>
            <p:nvPr/>
          </p:nvSpPr>
          <p:spPr>
            <a:xfrm>
              <a:off x="5075725" y="411375"/>
              <a:ext cx="1148550" cy="293250"/>
            </a:xfrm>
            <a:custGeom>
              <a:avLst/>
              <a:gdLst/>
              <a:ahLst/>
              <a:cxnLst/>
              <a:rect l="l" t="t" r="r" b="b"/>
              <a:pathLst>
                <a:path w="45942" h="11730" extrusionOk="0">
                  <a:moveTo>
                    <a:pt x="22036" y="3910"/>
                  </a:moveTo>
                  <a:lnTo>
                    <a:pt x="22036" y="6043"/>
                  </a:lnTo>
                  <a:lnTo>
                    <a:pt x="2758" y="6043"/>
                  </a:lnTo>
                  <a:lnTo>
                    <a:pt x="2758" y="3910"/>
                  </a:lnTo>
                  <a:close/>
                  <a:moveTo>
                    <a:pt x="42921" y="3910"/>
                  </a:moveTo>
                  <a:lnTo>
                    <a:pt x="42921" y="6043"/>
                  </a:lnTo>
                  <a:lnTo>
                    <a:pt x="23906" y="6043"/>
                  </a:lnTo>
                  <a:lnTo>
                    <a:pt x="23906" y="3910"/>
                  </a:lnTo>
                  <a:close/>
                  <a:moveTo>
                    <a:pt x="22036" y="7998"/>
                  </a:moveTo>
                  <a:lnTo>
                    <a:pt x="22036" y="9334"/>
                  </a:lnTo>
                  <a:lnTo>
                    <a:pt x="2758" y="9334"/>
                  </a:lnTo>
                  <a:lnTo>
                    <a:pt x="2758" y="7998"/>
                  </a:lnTo>
                  <a:close/>
                  <a:moveTo>
                    <a:pt x="42921" y="7998"/>
                  </a:moveTo>
                  <a:lnTo>
                    <a:pt x="42921" y="9334"/>
                  </a:lnTo>
                  <a:lnTo>
                    <a:pt x="23906" y="9334"/>
                  </a:lnTo>
                  <a:lnTo>
                    <a:pt x="23906" y="7998"/>
                  </a:lnTo>
                  <a:close/>
                  <a:moveTo>
                    <a:pt x="803" y="1"/>
                  </a:moveTo>
                  <a:lnTo>
                    <a:pt x="803" y="1956"/>
                  </a:lnTo>
                  <a:lnTo>
                    <a:pt x="0" y="1956"/>
                  </a:lnTo>
                  <a:lnTo>
                    <a:pt x="0" y="3910"/>
                  </a:lnTo>
                  <a:lnTo>
                    <a:pt x="803" y="3910"/>
                  </a:lnTo>
                  <a:lnTo>
                    <a:pt x="803" y="6043"/>
                  </a:lnTo>
                  <a:lnTo>
                    <a:pt x="0" y="6043"/>
                  </a:lnTo>
                  <a:lnTo>
                    <a:pt x="0" y="7998"/>
                  </a:lnTo>
                  <a:lnTo>
                    <a:pt x="803" y="7998"/>
                  </a:lnTo>
                  <a:lnTo>
                    <a:pt x="803" y="10308"/>
                  </a:lnTo>
                  <a:lnTo>
                    <a:pt x="889" y="10308"/>
                  </a:lnTo>
                  <a:lnTo>
                    <a:pt x="889" y="10841"/>
                  </a:lnTo>
                  <a:lnTo>
                    <a:pt x="889" y="11730"/>
                  </a:lnTo>
                  <a:lnTo>
                    <a:pt x="26572" y="11730"/>
                  </a:lnTo>
                  <a:cubicBezTo>
                    <a:pt x="27460" y="11289"/>
                    <a:pt x="28434" y="11019"/>
                    <a:pt x="29500" y="11019"/>
                  </a:cubicBezTo>
                  <a:cubicBezTo>
                    <a:pt x="30566" y="11019"/>
                    <a:pt x="31633" y="11289"/>
                    <a:pt x="32521" y="11730"/>
                  </a:cubicBezTo>
                  <a:lnTo>
                    <a:pt x="41051" y="11730"/>
                  </a:lnTo>
                  <a:lnTo>
                    <a:pt x="41051" y="10841"/>
                  </a:lnTo>
                  <a:lnTo>
                    <a:pt x="45231" y="10841"/>
                  </a:lnTo>
                  <a:lnTo>
                    <a:pt x="45231" y="9334"/>
                  </a:lnTo>
                  <a:lnTo>
                    <a:pt x="44876" y="9334"/>
                  </a:lnTo>
                  <a:lnTo>
                    <a:pt x="44876" y="7998"/>
                  </a:lnTo>
                  <a:lnTo>
                    <a:pt x="45942" y="7998"/>
                  </a:lnTo>
                  <a:lnTo>
                    <a:pt x="45942" y="6043"/>
                  </a:lnTo>
                  <a:lnTo>
                    <a:pt x="44876" y="6043"/>
                  </a:lnTo>
                  <a:lnTo>
                    <a:pt x="44876" y="3910"/>
                  </a:lnTo>
                  <a:lnTo>
                    <a:pt x="45942" y="3910"/>
                  </a:lnTo>
                  <a:lnTo>
                    <a:pt x="45942" y="1956"/>
                  </a:lnTo>
                  <a:lnTo>
                    <a:pt x="44876" y="1956"/>
                  </a:lnTo>
                  <a:lnTo>
                    <a:pt x="44876" y="1"/>
                  </a:lnTo>
                  <a:lnTo>
                    <a:pt x="42921" y="1"/>
                  </a:lnTo>
                  <a:lnTo>
                    <a:pt x="42921" y="1956"/>
                  </a:lnTo>
                  <a:lnTo>
                    <a:pt x="23906" y="1956"/>
                  </a:lnTo>
                  <a:lnTo>
                    <a:pt x="23906" y="1"/>
                  </a:lnTo>
                  <a:lnTo>
                    <a:pt x="22036" y="1"/>
                  </a:lnTo>
                  <a:lnTo>
                    <a:pt x="22036" y="1956"/>
                  </a:lnTo>
                  <a:lnTo>
                    <a:pt x="2758" y="1956"/>
                  </a:lnTo>
                  <a:lnTo>
                    <a:pt x="27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8"/>
            <p:cNvSpPr/>
            <p:nvPr/>
          </p:nvSpPr>
          <p:spPr>
            <a:xfrm>
              <a:off x="4576000" y="247000"/>
              <a:ext cx="273150" cy="22225"/>
            </a:xfrm>
            <a:custGeom>
              <a:avLst/>
              <a:gdLst/>
              <a:ahLst/>
              <a:cxnLst/>
              <a:rect l="l" t="t" r="r" b="b"/>
              <a:pathLst>
                <a:path w="10926" h="889" extrusionOk="0">
                  <a:moveTo>
                    <a:pt x="2133" y="0"/>
                  </a:moveTo>
                  <a:cubicBezTo>
                    <a:pt x="1330" y="0"/>
                    <a:pt x="533" y="356"/>
                    <a:pt x="0" y="889"/>
                  </a:cubicBezTo>
                  <a:lnTo>
                    <a:pt x="10926" y="889"/>
                  </a:lnTo>
                  <a:cubicBezTo>
                    <a:pt x="10393" y="356"/>
                    <a:pt x="9597" y="0"/>
                    <a:pt x="8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8"/>
            <p:cNvSpPr/>
            <p:nvPr/>
          </p:nvSpPr>
          <p:spPr>
            <a:xfrm>
              <a:off x="4173825" y="541825"/>
              <a:ext cx="726525" cy="278325"/>
            </a:xfrm>
            <a:custGeom>
              <a:avLst/>
              <a:gdLst/>
              <a:ahLst/>
              <a:cxnLst/>
              <a:rect l="l" t="t" r="r" b="b"/>
              <a:pathLst>
                <a:path w="29061" h="11133" extrusionOk="0">
                  <a:moveTo>
                    <a:pt x="4181" y="2957"/>
                  </a:moveTo>
                  <a:lnTo>
                    <a:pt x="4266" y="4201"/>
                  </a:lnTo>
                  <a:cubicBezTo>
                    <a:pt x="3911" y="4201"/>
                    <a:pt x="3555" y="4294"/>
                    <a:pt x="3292" y="4294"/>
                  </a:cubicBezTo>
                  <a:lnTo>
                    <a:pt x="3200" y="2957"/>
                  </a:lnTo>
                  <a:close/>
                  <a:moveTo>
                    <a:pt x="5958" y="2780"/>
                  </a:moveTo>
                  <a:lnTo>
                    <a:pt x="6043" y="4379"/>
                  </a:lnTo>
                  <a:cubicBezTo>
                    <a:pt x="5688" y="4294"/>
                    <a:pt x="5425" y="4294"/>
                    <a:pt x="5069" y="4201"/>
                  </a:cubicBezTo>
                  <a:lnTo>
                    <a:pt x="4977" y="2872"/>
                  </a:lnTo>
                  <a:lnTo>
                    <a:pt x="5958" y="2780"/>
                  </a:lnTo>
                  <a:close/>
                  <a:moveTo>
                    <a:pt x="7735" y="2694"/>
                  </a:moveTo>
                  <a:lnTo>
                    <a:pt x="7913" y="5090"/>
                  </a:lnTo>
                  <a:cubicBezTo>
                    <a:pt x="7557" y="4912"/>
                    <a:pt x="7202" y="4735"/>
                    <a:pt x="6846" y="4649"/>
                  </a:cubicBezTo>
                  <a:lnTo>
                    <a:pt x="6754" y="2780"/>
                  </a:lnTo>
                  <a:lnTo>
                    <a:pt x="7735" y="2694"/>
                  </a:lnTo>
                  <a:close/>
                  <a:moveTo>
                    <a:pt x="9512" y="2602"/>
                  </a:moveTo>
                  <a:lnTo>
                    <a:pt x="9775" y="6512"/>
                  </a:lnTo>
                  <a:cubicBezTo>
                    <a:pt x="9512" y="6156"/>
                    <a:pt x="9157" y="5893"/>
                    <a:pt x="8709" y="5623"/>
                  </a:cubicBezTo>
                  <a:lnTo>
                    <a:pt x="8531" y="2602"/>
                  </a:lnTo>
                  <a:close/>
                  <a:moveTo>
                    <a:pt x="25214" y="1"/>
                  </a:moveTo>
                  <a:cubicBezTo>
                    <a:pt x="23665" y="1"/>
                    <a:pt x="22013" y="170"/>
                    <a:pt x="20438" y="647"/>
                  </a:cubicBezTo>
                  <a:cubicBezTo>
                    <a:pt x="20438" y="647"/>
                    <a:pt x="17417" y="1536"/>
                    <a:pt x="14929" y="6604"/>
                  </a:cubicBezTo>
                  <a:lnTo>
                    <a:pt x="12263" y="6604"/>
                  </a:lnTo>
                  <a:lnTo>
                    <a:pt x="12889" y="1713"/>
                  </a:lnTo>
                  <a:lnTo>
                    <a:pt x="1" y="2602"/>
                  </a:lnTo>
                  <a:lnTo>
                    <a:pt x="1" y="7223"/>
                  </a:lnTo>
                  <a:cubicBezTo>
                    <a:pt x="449" y="6689"/>
                    <a:pt x="982" y="6334"/>
                    <a:pt x="1600" y="5979"/>
                  </a:cubicBezTo>
                  <a:lnTo>
                    <a:pt x="1337" y="3135"/>
                  </a:lnTo>
                  <a:lnTo>
                    <a:pt x="2404" y="3050"/>
                  </a:lnTo>
                  <a:lnTo>
                    <a:pt x="2489" y="4472"/>
                  </a:lnTo>
                  <a:cubicBezTo>
                    <a:pt x="2226" y="4557"/>
                    <a:pt x="1956" y="4649"/>
                    <a:pt x="1778" y="4735"/>
                  </a:cubicBezTo>
                  <a:lnTo>
                    <a:pt x="1778" y="5893"/>
                  </a:lnTo>
                  <a:cubicBezTo>
                    <a:pt x="2048" y="5801"/>
                    <a:pt x="2226" y="5716"/>
                    <a:pt x="2489" y="5623"/>
                  </a:cubicBezTo>
                  <a:cubicBezTo>
                    <a:pt x="2759" y="5538"/>
                    <a:pt x="3022" y="5445"/>
                    <a:pt x="3292" y="5445"/>
                  </a:cubicBezTo>
                  <a:cubicBezTo>
                    <a:pt x="3648" y="5360"/>
                    <a:pt x="4003" y="5360"/>
                    <a:pt x="4358" y="5360"/>
                  </a:cubicBezTo>
                  <a:lnTo>
                    <a:pt x="5155" y="5360"/>
                  </a:lnTo>
                  <a:cubicBezTo>
                    <a:pt x="5510" y="5360"/>
                    <a:pt x="5780" y="5445"/>
                    <a:pt x="6136" y="5538"/>
                  </a:cubicBezTo>
                  <a:cubicBezTo>
                    <a:pt x="6399" y="5623"/>
                    <a:pt x="6669" y="5716"/>
                    <a:pt x="6932" y="5893"/>
                  </a:cubicBezTo>
                  <a:cubicBezTo>
                    <a:pt x="7287" y="5979"/>
                    <a:pt x="7643" y="6249"/>
                    <a:pt x="7998" y="6426"/>
                  </a:cubicBezTo>
                  <a:cubicBezTo>
                    <a:pt x="8268" y="6604"/>
                    <a:pt x="8624" y="6867"/>
                    <a:pt x="8887" y="7137"/>
                  </a:cubicBezTo>
                  <a:cubicBezTo>
                    <a:pt x="9242" y="7578"/>
                    <a:pt x="9597" y="8026"/>
                    <a:pt x="9953" y="8559"/>
                  </a:cubicBezTo>
                  <a:cubicBezTo>
                    <a:pt x="10045" y="8822"/>
                    <a:pt x="10223" y="9092"/>
                    <a:pt x="10308" y="9355"/>
                  </a:cubicBezTo>
                  <a:cubicBezTo>
                    <a:pt x="10486" y="9981"/>
                    <a:pt x="10664" y="10514"/>
                    <a:pt x="10756" y="11132"/>
                  </a:cubicBezTo>
                  <a:lnTo>
                    <a:pt x="11822" y="11132"/>
                  </a:lnTo>
                  <a:cubicBezTo>
                    <a:pt x="11822" y="10514"/>
                    <a:pt x="11645" y="9888"/>
                    <a:pt x="11467" y="9355"/>
                  </a:cubicBezTo>
                  <a:lnTo>
                    <a:pt x="16443" y="9092"/>
                  </a:lnTo>
                  <a:cubicBezTo>
                    <a:pt x="16350" y="8914"/>
                    <a:pt x="16265" y="8822"/>
                    <a:pt x="16173" y="8644"/>
                  </a:cubicBezTo>
                  <a:lnTo>
                    <a:pt x="16173" y="8467"/>
                  </a:lnTo>
                  <a:lnTo>
                    <a:pt x="16173" y="8381"/>
                  </a:lnTo>
                  <a:lnTo>
                    <a:pt x="11822" y="8559"/>
                  </a:lnTo>
                  <a:lnTo>
                    <a:pt x="11730" y="7933"/>
                  </a:lnTo>
                  <a:lnTo>
                    <a:pt x="16173" y="7756"/>
                  </a:lnTo>
                  <a:lnTo>
                    <a:pt x="16173" y="7578"/>
                  </a:lnTo>
                  <a:lnTo>
                    <a:pt x="16173" y="6604"/>
                  </a:lnTo>
                  <a:cubicBezTo>
                    <a:pt x="16173" y="5979"/>
                    <a:pt x="16620" y="5538"/>
                    <a:pt x="17239" y="5538"/>
                  </a:cubicBezTo>
                  <a:lnTo>
                    <a:pt x="17509" y="5538"/>
                  </a:lnTo>
                  <a:lnTo>
                    <a:pt x="17594" y="5623"/>
                  </a:lnTo>
                  <a:cubicBezTo>
                    <a:pt x="17687" y="5538"/>
                    <a:pt x="17687" y="5445"/>
                    <a:pt x="17772" y="5360"/>
                  </a:cubicBezTo>
                  <a:cubicBezTo>
                    <a:pt x="17509" y="5090"/>
                    <a:pt x="17509" y="4649"/>
                    <a:pt x="17687" y="4294"/>
                  </a:cubicBezTo>
                  <a:lnTo>
                    <a:pt x="18398" y="3050"/>
                  </a:lnTo>
                  <a:lnTo>
                    <a:pt x="18575" y="2694"/>
                  </a:lnTo>
                  <a:cubicBezTo>
                    <a:pt x="18753" y="2339"/>
                    <a:pt x="19108" y="2161"/>
                    <a:pt x="19464" y="2161"/>
                  </a:cubicBezTo>
                  <a:cubicBezTo>
                    <a:pt x="19819" y="2161"/>
                    <a:pt x="20082" y="2247"/>
                    <a:pt x="20260" y="2424"/>
                  </a:cubicBezTo>
                  <a:lnTo>
                    <a:pt x="20352" y="2517"/>
                  </a:lnTo>
                  <a:cubicBezTo>
                    <a:pt x="20438" y="2517"/>
                    <a:pt x="20438" y="2424"/>
                    <a:pt x="20530" y="2424"/>
                  </a:cubicBezTo>
                  <a:cubicBezTo>
                    <a:pt x="20530" y="1984"/>
                    <a:pt x="20708" y="1628"/>
                    <a:pt x="21063" y="1358"/>
                  </a:cubicBezTo>
                  <a:lnTo>
                    <a:pt x="22663" y="469"/>
                  </a:lnTo>
                  <a:cubicBezTo>
                    <a:pt x="22840" y="384"/>
                    <a:pt x="23018" y="292"/>
                    <a:pt x="23196" y="292"/>
                  </a:cubicBezTo>
                  <a:cubicBezTo>
                    <a:pt x="23551" y="292"/>
                    <a:pt x="23907" y="562"/>
                    <a:pt x="24084" y="825"/>
                  </a:cubicBezTo>
                  <a:cubicBezTo>
                    <a:pt x="24084" y="917"/>
                    <a:pt x="24170" y="1003"/>
                    <a:pt x="24170" y="1095"/>
                  </a:cubicBezTo>
                  <a:lnTo>
                    <a:pt x="24170" y="1180"/>
                  </a:lnTo>
                  <a:lnTo>
                    <a:pt x="24440" y="1180"/>
                  </a:lnTo>
                  <a:cubicBezTo>
                    <a:pt x="24525" y="1003"/>
                    <a:pt x="24703" y="917"/>
                    <a:pt x="24795" y="825"/>
                  </a:cubicBezTo>
                  <a:cubicBezTo>
                    <a:pt x="24973" y="647"/>
                    <a:pt x="25151" y="562"/>
                    <a:pt x="25414" y="562"/>
                  </a:cubicBezTo>
                  <a:lnTo>
                    <a:pt x="27283" y="562"/>
                  </a:lnTo>
                  <a:cubicBezTo>
                    <a:pt x="27546" y="562"/>
                    <a:pt x="27816" y="740"/>
                    <a:pt x="27994" y="917"/>
                  </a:cubicBezTo>
                  <a:cubicBezTo>
                    <a:pt x="27994" y="917"/>
                    <a:pt x="28079" y="917"/>
                    <a:pt x="28079" y="1003"/>
                  </a:cubicBezTo>
                  <a:cubicBezTo>
                    <a:pt x="28257" y="1273"/>
                    <a:pt x="28349" y="1536"/>
                    <a:pt x="28257" y="1891"/>
                  </a:cubicBezTo>
                  <a:lnTo>
                    <a:pt x="28257" y="1984"/>
                  </a:lnTo>
                  <a:lnTo>
                    <a:pt x="28435" y="2161"/>
                  </a:lnTo>
                  <a:cubicBezTo>
                    <a:pt x="28612" y="1984"/>
                    <a:pt x="28790" y="1984"/>
                    <a:pt x="29060" y="1891"/>
                  </a:cubicBezTo>
                  <a:lnTo>
                    <a:pt x="28883" y="292"/>
                  </a:lnTo>
                  <a:cubicBezTo>
                    <a:pt x="27812" y="127"/>
                    <a:pt x="26551" y="1"/>
                    <a:pt x="2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8"/>
            <p:cNvSpPr/>
            <p:nvPr/>
          </p:nvSpPr>
          <p:spPr>
            <a:xfrm>
              <a:off x="4124975" y="609175"/>
              <a:ext cx="42300" cy="155525"/>
            </a:xfrm>
            <a:custGeom>
              <a:avLst/>
              <a:gdLst/>
              <a:ahLst/>
              <a:cxnLst/>
              <a:rect l="l" t="t" r="r" b="b"/>
              <a:pathLst>
                <a:path w="1692" h="6221" extrusionOk="0">
                  <a:moveTo>
                    <a:pt x="1692" y="0"/>
                  </a:moveTo>
                  <a:lnTo>
                    <a:pt x="178" y="86"/>
                  </a:lnTo>
                  <a:cubicBezTo>
                    <a:pt x="0" y="619"/>
                    <a:pt x="0" y="1244"/>
                    <a:pt x="0" y="1685"/>
                  </a:cubicBezTo>
                  <a:lnTo>
                    <a:pt x="711" y="6220"/>
                  </a:lnTo>
                  <a:cubicBezTo>
                    <a:pt x="981" y="5687"/>
                    <a:pt x="1337" y="5154"/>
                    <a:pt x="1692" y="4706"/>
                  </a:cubicBezTo>
                  <a:lnTo>
                    <a:pt x="16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8"/>
            <p:cNvSpPr/>
            <p:nvPr/>
          </p:nvSpPr>
          <p:spPr>
            <a:xfrm>
              <a:off x="4547025" y="275975"/>
              <a:ext cx="342125" cy="24350"/>
            </a:xfrm>
            <a:custGeom>
              <a:avLst/>
              <a:gdLst/>
              <a:ahLst/>
              <a:cxnLst/>
              <a:rect l="l" t="t" r="r" b="b"/>
              <a:pathLst>
                <a:path w="13685" h="974" extrusionOk="0">
                  <a:moveTo>
                    <a:pt x="804" y="0"/>
                  </a:moveTo>
                  <a:cubicBezTo>
                    <a:pt x="356" y="0"/>
                    <a:pt x="1" y="441"/>
                    <a:pt x="1" y="974"/>
                  </a:cubicBezTo>
                  <a:lnTo>
                    <a:pt x="13684" y="974"/>
                  </a:lnTo>
                  <a:cubicBezTo>
                    <a:pt x="13684" y="441"/>
                    <a:pt x="13329" y="0"/>
                    <a:pt x="12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8"/>
            <p:cNvSpPr/>
            <p:nvPr/>
          </p:nvSpPr>
          <p:spPr>
            <a:xfrm>
              <a:off x="4989175" y="715800"/>
              <a:ext cx="66675" cy="53350"/>
            </a:xfrm>
            <a:custGeom>
              <a:avLst/>
              <a:gdLst/>
              <a:ahLst/>
              <a:cxnLst/>
              <a:rect l="l" t="t" r="r" b="b"/>
              <a:pathLst>
                <a:path w="2667" h="2134" extrusionOk="0">
                  <a:moveTo>
                    <a:pt x="711" y="1"/>
                  </a:moveTo>
                  <a:lnTo>
                    <a:pt x="797" y="86"/>
                  </a:lnTo>
                  <a:cubicBezTo>
                    <a:pt x="974" y="356"/>
                    <a:pt x="974" y="711"/>
                    <a:pt x="797" y="974"/>
                  </a:cubicBezTo>
                  <a:cubicBezTo>
                    <a:pt x="711" y="1330"/>
                    <a:pt x="441" y="1508"/>
                    <a:pt x="178" y="1600"/>
                  </a:cubicBezTo>
                  <a:lnTo>
                    <a:pt x="0" y="1600"/>
                  </a:lnTo>
                  <a:lnTo>
                    <a:pt x="0" y="1955"/>
                  </a:lnTo>
                  <a:cubicBezTo>
                    <a:pt x="178" y="1955"/>
                    <a:pt x="263" y="2041"/>
                    <a:pt x="356" y="2133"/>
                  </a:cubicBezTo>
                  <a:lnTo>
                    <a:pt x="2666" y="2133"/>
                  </a:lnTo>
                  <a:lnTo>
                    <a:pt x="2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8"/>
            <p:cNvSpPr/>
            <p:nvPr/>
          </p:nvSpPr>
          <p:spPr>
            <a:xfrm>
              <a:off x="4578125" y="557975"/>
              <a:ext cx="428850" cy="423050"/>
            </a:xfrm>
            <a:custGeom>
              <a:avLst/>
              <a:gdLst/>
              <a:ahLst/>
              <a:cxnLst/>
              <a:rect l="l" t="t" r="r" b="b"/>
              <a:pathLst>
                <a:path w="17154" h="16922" extrusionOk="0">
                  <a:moveTo>
                    <a:pt x="8531" y="2311"/>
                  </a:moveTo>
                  <a:cubicBezTo>
                    <a:pt x="10400" y="2311"/>
                    <a:pt x="12000" y="3115"/>
                    <a:pt x="13151" y="4359"/>
                  </a:cubicBezTo>
                  <a:cubicBezTo>
                    <a:pt x="14132" y="5425"/>
                    <a:pt x="14751" y="6847"/>
                    <a:pt x="14751" y="8446"/>
                  </a:cubicBezTo>
                  <a:cubicBezTo>
                    <a:pt x="14751" y="11908"/>
                    <a:pt x="12000" y="14666"/>
                    <a:pt x="8531" y="14666"/>
                  </a:cubicBezTo>
                  <a:cubicBezTo>
                    <a:pt x="5154" y="14666"/>
                    <a:pt x="2403" y="11908"/>
                    <a:pt x="2403" y="8446"/>
                  </a:cubicBezTo>
                  <a:lnTo>
                    <a:pt x="2403" y="8268"/>
                  </a:lnTo>
                  <a:cubicBezTo>
                    <a:pt x="2489" y="4977"/>
                    <a:pt x="5247" y="2311"/>
                    <a:pt x="8531" y="2311"/>
                  </a:cubicBezTo>
                  <a:close/>
                  <a:moveTo>
                    <a:pt x="6973" y="0"/>
                  </a:moveTo>
                  <a:cubicBezTo>
                    <a:pt x="6868" y="0"/>
                    <a:pt x="6762" y="30"/>
                    <a:pt x="6668" y="94"/>
                  </a:cubicBezTo>
                  <a:lnTo>
                    <a:pt x="6135" y="449"/>
                  </a:lnTo>
                  <a:lnTo>
                    <a:pt x="5069" y="1067"/>
                  </a:lnTo>
                  <a:cubicBezTo>
                    <a:pt x="4714" y="1245"/>
                    <a:pt x="4621" y="1601"/>
                    <a:pt x="4799" y="1871"/>
                  </a:cubicBezTo>
                  <a:cubicBezTo>
                    <a:pt x="4536" y="2048"/>
                    <a:pt x="4358" y="2226"/>
                    <a:pt x="4088" y="2311"/>
                  </a:cubicBezTo>
                  <a:lnTo>
                    <a:pt x="3825" y="2048"/>
                  </a:lnTo>
                  <a:cubicBezTo>
                    <a:pt x="3676" y="1900"/>
                    <a:pt x="3496" y="1828"/>
                    <a:pt x="3324" y="1828"/>
                  </a:cubicBezTo>
                  <a:cubicBezTo>
                    <a:pt x="3085" y="1828"/>
                    <a:pt x="2862" y="1966"/>
                    <a:pt x="2759" y="2226"/>
                  </a:cubicBezTo>
                  <a:lnTo>
                    <a:pt x="1778" y="3826"/>
                  </a:lnTo>
                  <a:cubicBezTo>
                    <a:pt x="1600" y="4089"/>
                    <a:pt x="1692" y="4444"/>
                    <a:pt x="2048" y="4714"/>
                  </a:cubicBezTo>
                  <a:cubicBezTo>
                    <a:pt x="1870" y="4892"/>
                    <a:pt x="1778" y="5155"/>
                    <a:pt x="1600" y="5425"/>
                  </a:cubicBezTo>
                  <a:lnTo>
                    <a:pt x="1245" y="5247"/>
                  </a:lnTo>
                  <a:cubicBezTo>
                    <a:pt x="1197" y="5237"/>
                    <a:pt x="1150" y="5233"/>
                    <a:pt x="1102" y="5233"/>
                  </a:cubicBezTo>
                  <a:cubicBezTo>
                    <a:pt x="713" y="5233"/>
                    <a:pt x="356" y="5559"/>
                    <a:pt x="356" y="5958"/>
                  </a:cubicBezTo>
                  <a:lnTo>
                    <a:pt x="356" y="7380"/>
                  </a:lnTo>
                  <a:lnTo>
                    <a:pt x="356" y="7821"/>
                  </a:lnTo>
                  <a:lnTo>
                    <a:pt x="356" y="7913"/>
                  </a:lnTo>
                  <a:cubicBezTo>
                    <a:pt x="448" y="8091"/>
                    <a:pt x="534" y="8268"/>
                    <a:pt x="711" y="8354"/>
                  </a:cubicBezTo>
                  <a:cubicBezTo>
                    <a:pt x="804" y="8446"/>
                    <a:pt x="889" y="8446"/>
                    <a:pt x="982" y="8446"/>
                  </a:cubicBezTo>
                  <a:lnTo>
                    <a:pt x="982" y="9242"/>
                  </a:lnTo>
                  <a:lnTo>
                    <a:pt x="626" y="9335"/>
                  </a:lnTo>
                  <a:cubicBezTo>
                    <a:pt x="178" y="9512"/>
                    <a:pt x="1" y="9953"/>
                    <a:pt x="178" y="10401"/>
                  </a:cubicBezTo>
                  <a:lnTo>
                    <a:pt x="1159" y="12000"/>
                  </a:lnTo>
                  <a:cubicBezTo>
                    <a:pt x="1292" y="12197"/>
                    <a:pt x="1524" y="12298"/>
                    <a:pt x="1743" y="12298"/>
                  </a:cubicBezTo>
                  <a:cubicBezTo>
                    <a:pt x="1817" y="12298"/>
                    <a:pt x="1889" y="12287"/>
                    <a:pt x="1955" y="12263"/>
                  </a:cubicBezTo>
                  <a:cubicBezTo>
                    <a:pt x="2133" y="12441"/>
                    <a:pt x="2311" y="12711"/>
                    <a:pt x="2403" y="12889"/>
                  </a:cubicBezTo>
                  <a:lnTo>
                    <a:pt x="2133" y="13244"/>
                  </a:lnTo>
                  <a:cubicBezTo>
                    <a:pt x="1778" y="13507"/>
                    <a:pt x="1870" y="14040"/>
                    <a:pt x="2311" y="14311"/>
                  </a:cubicBezTo>
                  <a:lnTo>
                    <a:pt x="3910" y="15199"/>
                  </a:lnTo>
                  <a:cubicBezTo>
                    <a:pt x="4005" y="15262"/>
                    <a:pt x="4111" y="15291"/>
                    <a:pt x="4219" y="15291"/>
                  </a:cubicBezTo>
                  <a:cubicBezTo>
                    <a:pt x="4419" y="15291"/>
                    <a:pt x="4628" y="15192"/>
                    <a:pt x="4799" y="15021"/>
                  </a:cubicBezTo>
                  <a:cubicBezTo>
                    <a:pt x="4977" y="15199"/>
                    <a:pt x="5247" y="15284"/>
                    <a:pt x="5424" y="15377"/>
                  </a:cubicBezTo>
                  <a:lnTo>
                    <a:pt x="5332" y="15818"/>
                  </a:lnTo>
                  <a:cubicBezTo>
                    <a:pt x="5247" y="16265"/>
                    <a:pt x="5602" y="16621"/>
                    <a:pt x="6043" y="16621"/>
                  </a:cubicBezTo>
                  <a:lnTo>
                    <a:pt x="7912" y="16621"/>
                  </a:lnTo>
                  <a:cubicBezTo>
                    <a:pt x="8175" y="16621"/>
                    <a:pt x="8531" y="16351"/>
                    <a:pt x="8531" y="16088"/>
                  </a:cubicBezTo>
                  <a:cubicBezTo>
                    <a:pt x="8801" y="16088"/>
                    <a:pt x="9064" y="15995"/>
                    <a:pt x="9334" y="15995"/>
                  </a:cubicBezTo>
                  <a:lnTo>
                    <a:pt x="9419" y="16443"/>
                  </a:lnTo>
                  <a:cubicBezTo>
                    <a:pt x="9540" y="16743"/>
                    <a:pt x="9787" y="16921"/>
                    <a:pt x="10071" y="16921"/>
                  </a:cubicBezTo>
                  <a:cubicBezTo>
                    <a:pt x="10204" y="16921"/>
                    <a:pt x="10345" y="16882"/>
                    <a:pt x="10486" y="16798"/>
                  </a:cubicBezTo>
                  <a:lnTo>
                    <a:pt x="12085" y="15910"/>
                  </a:lnTo>
                  <a:cubicBezTo>
                    <a:pt x="12355" y="15732"/>
                    <a:pt x="12440" y="15377"/>
                    <a:pt x="12355" y="15021"/>
                  </a:cubicBezTo>
                  <a:cubicBezTo>
                    <a:pt x="12533" y="14929"/>
                    <a:pt x="12796" y="14751"/>
                    <a:pt x="12974" y="14574"/>
                  </a:cubicBezTo>
                  <a:lnTo>
                    <a:pt x="13329" y="14929"/>
                  </a:lnTo>
                  <a:cubicBezTo>
                    <a:pt x="13435" y="15035"/>
                    <a:pt x="13583" y="15085"/>
                    <a:pt x="13738" y="15085"/>
                  </a:cubicBezTo>
                  <a:cubicBezTo>
                    <a:pt x="13977" y="15085"/>
                    <a:pt x="14236" y="14967"/>
                    <a:pt x="14395" y="14751"/>
                  </a:cubicBezTo>
                  <a:lnTo>
                    <a:pt x="15284" y="13152"/>
                  </a:lnTo>
                  <a:cubicBezTo>
                    <a:pt x="15461" y="12889"/>
                    <a:pt x="15376" y="12441"/>
                    <a:pt x="15106" y="12263"/>
                  </a:cubicBezTo>
                  <a:cubicBezTo>
                    <a:pt x="15198" y="12000"/>
                    <a:pt x="15376" y="11823"/>
                    <a:pt x="15461" y="11552"/>
                  </a:cubicBezTo>
                  <a:lnTo>
                    <a:pt x="15909" y="11645"/>
                  </a:lnTo>
                  <a:cubicBezTo>
                    <a:pt x="15989" y="11677"/>
                    <a:pt x="16065" y="11692"/>
                    <a:pt x="16138" y="11692"/>
                  </a:cubicBezTo>
                  <a:cubicBezTo>
                    <a:pt x="16466" y="11692"/>
                    <a:pt x="16705" y="11387"/>
                    <a:pt x="16705" y="11019"/>
                  </a:cubicBezTo>
                  <a:lnTo>
                    <a:pt x="16705" y="9157"/>
                  </a:lnTo>
                  <a:cubicBezTo>
                    <a:pt x="16705" y="8801"/>
                    <a:pt x="16442" y="8531"/>
                    <a:pt x="16172" y="8446"/>
                  </a:cubicBezTo>
                  <a:cubicBezTo>
                    <a:pt x="16172" y="8176"/>
                    <a:pt x="16087" y="7913"/>
                    <a:pt x="16087" y="7643"/>
                  </a:cubicBezTo>
                  <a:lnTo>
                    <a:pt x="16172" y="7643"/>
                  </a:lnTo>
                  <a:lnTo>
                    <a:pt x="16528" y="7557"/>
                  </a:lnTo>
                  <a:cubicBezTo>
                    <a:pt x="16883" y="7465"/>
                    <a:pt x="17153" y="6932"/>
                    <a:pt x="16883" y="6577"/>
                  </a:cubicBezTo>
                  <a:lnTo>
                    <a:pt x="16798" y="6314"/>
                  </a:lnTo>
                  <a:lnTo>
                    <a:pt x="15995" y="4977"/>
                  </a:lnTo>
                  <a:cubicBezTo>
                    <a:pt x="15867" y="4788"/>
                    <a:pt x="15646" y="4643"/>
                    <a:pt x="15400" y="4643"/>
                  </a:cubicBezTo>
                  <a:cubicBezTo>
                    <a:pt x="15305" y="4643"/>
                    <a:pt x="15205" y="4664"/>
                    <a:pt x="15106" y="4714"/>
                  </a:cubicBezTo>
                  <a:cubicBezTo>
                    <a:pt x="15021" y="4444"/>
                    <a:pt x="14843" y="4266"/>
                    <a:pt x="14665" y="4003"/>
                  </a:cubicBezTo>
                  <a:lnTo>
                    <a:pt x="15021" y="3733"/>
                  </a:lnTo>
                  <a:cubicBezTo>
                    <a:pt x="15284" y="3378"/>
                    <a:pt x="15198" y="2845"/>
                    <a:pt x="14843" y="2667"/>
                  </a:cubicBezTo>
                  <a:lnTo>
                    <a:pt x="13244" y="1693"/>
                  </a:lnTo>
                  <a:cubicBezTo>
                    <a:pt x="13151" y="1693"/>
                    <a:pt x="12974" y="1601"/>
                    <a:pt x="12888" y="1601"/>
                  </a:cubicBezTo>
                  <a:cubicBezTo>
                    <a:pt x="12711" y="1601"/>
                    <a:pt x="12440" y="1778"/>
                    <a:pt x="12355" y="1956"/>
                  </a:cubicBezTo>
                  <a:cubicBezTo>
                    <a:pt x="12085" y="1778"/>
                    <a:pt x="11907" y="1693"/>
                    <a:pt x="11644" y="1515"/>
                  </a:cubicBezTo>
                  <a:lnTo>
                    <a:pt x="11730" y="1160"/>
                  </a:lnTo>
                  <a:cubicBezTo>
                    <a:pt x="11907" y="712"/>
                    <a:pt x="11552" y="271"/>
                    <a:pt x="11111" y="271"/>
                  </a:cubicBezTo>
                  <a:lnTo>
                    <a:pt x="9242" y="271"/>
                  </a:lnTo>
                  <a:cubicBezTo>
                    <a:pt x="8886" y="271"/>
                    <a:pt x="8623" y="534"/>
                    <a:pt x="8531" y="890"/>
                  </a:cubicBezTo>
                  <a:lnTo>
                    <a:pt x="7735" y="890"/>
                  </a:lnTo>
                  <a:lnTo>
                    <a:pt x="7642" y="534"/>
                  </a:lnTo>
                  <a:cubicBezTo>
                    <a:pt x="7642" y="449"/>
                    <a:pt x="7557" y="357"/>
                    <a:pt x="7464" y="271"/>
                  </a:cubicBezTo>
                  <a:cubicBezTo>
                    <a:pt x="7350" y="98"/>
                    <a:pt x="7162" y="0"/>
                    <a:pt x="6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8"/>
            <p:cNvSpPr/>
            <p:nvPr/>
          </p:nvSpPr>
          <p:spPr>
            <a:xfrm>
              <a:off x="4702525" y="680250"/>
              <a:ext cx="180050" cy="179875"/>
            </a:xfrm>
            <a:custGeom>
              <a:avLst/>
              <a:gdLst/>
              <a:ahLst/>
              <a:cxnLst/>
              <a:rect l="l" t="t" r="r" b="b"/>
              <a:pathLst>
                <a:path w="7202" h="7195" extrusionOk="0">
                  <a:moveTo>
                    <a:pt x="3555" y="975"/>
                  </a:moveTo>
                  <a:cubicBezTo>
                    <a:pt x="4799" y="975"/>
                    <a:pt x="5780" y="1778"/>
                    <a:pt x="6135" y="2930"/>
                  </a:cubicBezTo>
                  <a:cubicBezTo>
                    <a:pt x="6135" y="3107"/>
                    <a:pt x="6220" y="3377"/>
                    <a:pt x="6220" y="3555"/>
                  </a:cubicBezTo>
                  <a:cubicBezTo>
                    <a:pt x="6220" y="5062"/>
                    <a:pt x="4976" y="6221"/>
                    <a:pt x="3555" y="6221"/>
                  </a:cubicBezTo>
                  <a:cubicBezTo>
                    <a:pt x="2133" y="6221"/>
                    <a:pt x="982" y="5062"/>
                    <a:pt x="982" y="3555"/>
                  </a:cubicBezTo>
                  <a:lnTo>
                    <a:pt x="982" y="3200"/>
                  </a:lnTo>
                  <a:cubicBezTo>
                    <a:pt x="1159" y="1956"/>
                    <a:pt x="2225" y="975"/>
                    <a:pt x="3555" y="975"/>
                  </a:cubicBezTo>
                  <a:close/>
                  <a:moveTo>
                    <a:pt x="3555" y="1"/>
                  </a:moveTo>
                  <a:cubicBezTo>
                    <a:pt x="1692" y="1"/>
                    <a:pt x="178" y="1423"/>
                    <a:pt x="1" y="3285"/>
                  </a:cubicBezTo>
                  <a:lnTo>
                    <a:pt x="1" y="3555"/>
                  </a:lnTo>
                  <a:cubicBezTo>
                    <a:pt x="1" y="5595"/>
                    <a:pt x="1600" y="7195"/>
                    <a:pt x="3555" y="7195"/>
                  </a:cubicBezTo>
                  <a:cubicBezTo>
                    <a:pt x="5602" y="7195"/>
                    <a:pt x="7201" y="5595"/>
                    <a:pt x="7201" y="3555"/>
                  </a:cubicBezTo>
                  <a:cubicBezTo>
                    <a:pt x="7201" y="3377"/>
                    <a:pt x="7201" y="3107"/>
                    <a:pt x="7109" y="2844"/>
                  </a:cubicBezTo>
                  <a:cubicBezTo>
                    <a:pt x="6754" y="1245"/>
                    <a:pt x="5332" y="1"/>
                    <a:pt x="3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8"/>
            <p:cNvSpPr/>
            <p:nvPr/>
          </p:nvSpPr>
          <p:spPr>
            <a:xfrm>
              <a:off x="4833675" y="640275"/>
              <a:ext cx="33250" cy="33250"/>
            </a:xfrm>
            <a:custGeom>
              <a:avLst/>
              <a:gdLst/>
              <a:ahLst/>
              <a:cxnLst/>
              <a:rect l="l" t="t" r="r" b="b"/>
              <a:pathLst>
                <a:path w="1330" h="1330" extrusionOk="0">
                  <a:moveTo>
                    <a:pt x="619" y="0"/>
                  </a:moveTo>
                  <a:cubicBezTo>
                    <a:pt x="264" y="0"/>
                    <a:pt x="1" y="263"/>
                    <a:pt x="1" y="711"/>
                  </a:cubicBezTo>
                  <a:cubicBezTo>
                    <a:pt x="1" y="1067"/>
                    <a:pt x="264" y="1330"/>
                    <a:pt x="619" y="1330"/>
                  </a:cubicBezTo>
                  <a:cubicBezTo>
                    <a:pt x="1067" y="1330"/>
                    <a:pt x="1330" y="1067"/>
                    <a:pt x="1330" y="711"/>
                  </a:cubicBezTo>
                  <a:cubicBezTo>
                    <a:pt x="1330" y="263"/>
                    <a:pt x="1067" y="0"/>
                    <a:pt x="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8"/>
            <p:cNvSpPr/>
            <p:nvPr/>
          </p:nvSpPr>
          <p:spPr>
            <a:xfrm>
              <a:off x="4889125" y="702475"/>
              <a:ext cx="37875" cy="33250"/>
            </a:xfrm>
            <a:custGeom>
              <a:avLst/>
              <a:gdLst/>
              <a:ahLst/>
              <a:cxnLst/>
              <a:rect l="l" t="t" r="r" b="b"/>
              <a:pathLst>
                <a:path w="1515" h="1330" extrusionOk="0">
                  <a:moveTo>
                    <a:pt x="804" y="0"/>
                  </a:moveTo>
                  <a:cubicBezTo>
                    <a:pt x="626" y="0"/>
                    <a:pt x="448" y="86"/>
                    <a:pt x="271" y="263"/>
                  </a:cubicBezTo>
                  <a:cubicBezTo>
                    <a:pt x="0" y="534"/>
                    <a:pt x="93" y="974"/>
                    <a:pt x="356" y="1152"/>
                  </a:cubicBezTo>
                  <a:cubicBezTo>
                    <a:pt x="534" y="1330"/>
                    <a:pt x="711" y="1330"/>
                    <a:pt x="889" y="1330"/>
                  </a:cubicBezTo>
                  <a:cubicBezTo>
                    <a:pt x="1067" y="1244"/>
                    <a:pt x="1159" y="1244"/>
                    <a:pt x="1337" y="1067"/>
                  </a:cubicBezTo>
                  <a:cubicBezTo>
                    <a:pt x="1514" y="797"/>
                    <a:pt x="1514" y="356"/>
                    <a:pt x="1244" y="178"/>
                  </a:cubicBezTo>
                  <a:cubicBezTo>
                    <a:pt x="1067" y="0"/>
                    <a:pt x="981" y="0"/>
                    <a:pt x="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8"/>
            <p:cNvSpPr/>
            <p:nvPr/>
          </p:nvSpPr>
          <p:spPr>
            <a:xfrm>
              <a:off x="4895875" y="786875"/>
              <a:ext cx="35575" cy="33725"/>
            </a:xfrm>
            <a:custGeom>
              <a:avLst/>
              <a:gdLst/>
              <a:ahLst/>
              <a:cxnLst/>
              <a:rect l="l" t="t" r="r" b="b"/>
              <a:pathLst>
                <a:path w="1423" h="1349" extrusionOk="0">
                  <a:moveTo>
                    <a:pt x="619" y="1"/>
                  </a:moveTo>
                  <a:cubicBezTo>
                    <a:pt x="264" y="86"/>
                    <a:pt x="1" y="442"/>
                    <a:pt x="86" y="797"/>
                  </a:cubicBezTo>
                  <a:cubicBezTo>
                    <a:pt x="86" y="1105"/>
                    <a:pt x="352" y="1348"/>
                    <a:pt x="654" y="1348"/>
                  </a:cubicBezTo>
                  <a:cubicBezTo>
                    <a:pt x="701" y="1348"/>
                    <a:pt x="749" y="1343"/>
                    <a:pt x="797" y="1330"/>
                  </a:cubicBezTo>
                  <a:cubicBezTo>
                    <a:pt x="1244" y="1245"/>
                    <a:pt x="1422" y="975"/>
                    <a:pt x="1422" y="534"/>
                  </a:cubicBezTo>
                  <a:cubicBezTo>
                    <a:pt x="1330" y="179"/>
                    <a:pt x="974" y="1"/>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8"/>
            <p:cNvSpPr/>
            <p:nvPr/>
          </p:nvSpPr>
          <p:spPr>
            <a:xfrm>
              <a:off x="4844700" y="855725"/>
              <a:ext cx="37875" cy="33300"/>
            </a:xfrm>
            <a:custGeom>
              <a:avLst/>
              <a:gdLst/>
              <a:ahLst/>
              <a:cxnLst/>
              <a:rect l="l" t="t" r="r" b="b"/>
              <a:pathLst>
                <a:path w="1515" h="1332" extrusionOk="0">
                  <a:moveTo>
                    <a:pt x="715" y="0"/>
                  </a:moveTo>
                  <a:cubicBezTo>
                    <a:pt x="492" y="0"/>
                    <a:pt x="296" y="117"/>
                    <a:pt x="178" y="353"/>
                  </a:cubicBezTo>
                  <a:cubicBezTo>
                    <a:pt x="0" y="623"/>
                    <a:pt x="93" y="1064"/>
                    <a:pt x="356" y="1242"/>
                  </a:cubicBezTo>
                  <a:cubicBezTo>
                    <a:pt x="475" y="1302"/>
                    <a:pt x="605" y="1332"/>
                    <a:pt x="732" y="1332"/>
                  </a:cubicBezTo>
                  <a:cubicBezTo>
                    <a:pt x="982" y="1332"/>
                    <a:pt x="1219" y="1215"/>
                    <a:pt x="1337" y="979"/>
                  </a:cubicBezTo>
                  <a:cubicBezTo>
                    <a:pt x="1514" y="709"/>
                    <a:pt x="1422" y="268"/>
                    <a:pt x="1067" y="90"/>
                  </a:cubicBezTo>
                  <a:cubicBezTo>
                    <a:pt x="947" y="31"/>
                    <a:pt x="827" y="0"/>
                    <a:pt x="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8"/>
            <p:cNvSpPr/>
            <p:nvPr/>
          </p:nvSpPr>
          <p:spPr>
            <a:xfrm>
              <a:off x="4760275" y="875125"/>
              <a:ext cx="40025" cy="34475"/>
            </a:xfrm>
            <a:custGeom>
              <a:avLst/>
              <a:gdLst/>
              <a:ahLst/>
              <a:cxnLst/>
              <a:rect l="l" t="t" r="r" b="b"/>
              <a:pathLst>
                <a:path w="1601" h="1379" extrusionOk="0">
                  <a:moveTo>
                    <a:pt x="728" y="1"/>
                  </a:moveTo>
                  <a:cubicBezTo>
                    <a:pt x="662" y="1"/>
                    <a:pt x="597" y="9"/>
                    <a:pt x="534" y="25"/>
                  </a:cubicBezTo>
                  <a:cubicBezTo>
                    <a:pt x="178" y="203"/>
                    <a:pt x="1" y="558"/>
                    <a:pt x="178" y="914"/>
                  </a:cubicBezTo>
                  <a:cubicBezTo>
                    <a:pt x="255" y="1206"/>
                    <a:pt x="567" y="1379"/>
                    <a:pt x="873" y="1379"/>
                  </a:cubicBezTo>
                  <a:cubicBezTo>
                    <a:pt x="939" y="1379"/>
                    <a:pt x="1004" y="1371"/>
                    <a:pt x="1067" y="1354"/>
                  </a:cubicBezTo>
                  <a:cubicBezTo>
                    <a:pt x="1337" y="1177"/>
                    <a:pt x="1600" y="821"/>
                    <a:pt x="1422" y="466"/>
                  </a:cubicBezTo>
                  <a:cubicBezTo>
                    <a:pt x="1352" y="173"/>
                    <a:pt x="1036" y="1"/>
                    <a:pt x="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8"/>
            <p:cNvSpPr/>
            <p:nvPr/>
          </p:nvSpPr>
          <p:spPr>
            <a:xfrm>
              <a:off x="4684750" y="837350"/>
              <a:ext cx="37875" cy="33400"/>
            </a:xfrm>
            <a:custGeom>
              <a:avLst/>
              <a:gdLst/>
              <a:ahLst/>
              <a:cxnLst/>
              <a:rect l="l" t="t" r="r" b="b"/>
              <a:pathLst>
                <a:path w="1515" h="1336" extrusionOk="0">
                  <a:moveTo>
                    <a:pt x="805" y="1"/>
                  </a:moveTo>
                  <a:cubicBezTo>
                    <a:pt x="515" y="1"/>
                    <a:pt x="255" y="174"/>
                    <a:pt x="178" y="470"/>
                  </a:cubicBezTo>
                  <a:cubicBezTo>
                    <a:pt x="1" y="825"/>
                    <a:pt x="178" y="1181"/>
                    <a:pt x="534" y="1266"/>
                  </a:cubicBezTo>
                  <a:cubicBezTo>
                    <a:pt x="629" y="1314"/>
                    <a:pt x="724" y="1336"/>
                    <a:pt x="816" y="1336"/>
                  </a:cubicBezTo>
                  <a:cubicBezTo>
                    <a:pt x="1067" y="1336"/>
                    <a:pt x="1292" y="1171"/>
                    <a:pt x="1422" y="911"/>
                  </a:cubicBezTo>
                  <a:cubicBezTo>
                    <a:pt x="1515" y="555"/>
                    <a:pt x="1337" y="200"/>
                    <a:pt x="982" y="22"/>
                  </a:cubicBezTo>
                  <a:cubicBezTo>
                    <a:pt x="922" y="8"/>
                    <a:pt x="863" y="1"/>
                    <a:pt x="8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8"/>
            <p:cNvSpPr/>
            <p:nvPr/>
          </p:nvSpPr>
          <p:spPr>
            <a:xfrm>
              <a:off x="4651525" y="759025"/>
              <a:ext cx="37700" cy="34125"/>
            </a:xfrm>
            <a:custGeom>
              <a:avLst/>
              <a:gdLst/>
              <a:ahLst/>
              <a:cxnLst/>
              <a:rect l="l" t="t" r="r" b="b"/>
              <a:pathLst>
                <a:path w="1508" h="1365" extrusionOk="0">
                  <a:moveTo>
                    <a:pt x="797" y="1"/>
                  </a:moveTo>
                  <a:cubicBezTo>
                    <a:pt x="663" y="1"/>
                    <a:pt x="530" y="45"/>
                    <a:pt x="441" y="134"/>
                  </a:cubicBezTo>
                  <a:cubicBezTo>
                    <a:pt x="356" y="134"/>
                    <a:pt x="263" y="134"/>
                    <a:pt x="263" y="226"/>
                  </a:cubicBezTo>
                  <a:cubicBezTo>
                    <a:pt x="86" y="404"/>
                    <a:pt x="0" y="759"/>
                    <a:pt x="178" y="1022"/>
                  </a:cubicBezTo>
                  <a:cubicBezTo>
                    <a:pt x="306" y="1217"/>
                    <a:pt x="571" y="1364"/>
                    <a:pt x="810" y="1364"/>
                  </a:cubicBezTo>
                  <a:cubicBezTo>
                    <a:pt x="903" y="1364"/>
                    <a:pt x="991" y="1342"/>
                    <a:pt x="1067" y="1293"/>
                  </a:cubicBezTo>
                  <a:cubicBezTo>
                    <a:pt x="1422" y="1115"/>
                    <a:pt x="1507" y="667"/>
                    <a:pt x="1330" y="312"/>
                  </a:cubicBezTo>
                  <a:lnTo>
                    <a:pt x="1152" y="134"/>
                  </a:lnTo>
                  <a:cubicBezTo>
                    <a:pt x="1063" y="45"/>
                    <a:pt x="930" y="1"/>
                    <a:pt x="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8"/>
            <p:cNvSpPr/>
            <p:nvPr/>
          </p:nvSpPr>
          <p:spPr>
            <a:xfrm>
              <a:off x="4675875" y="677550"/>
              <a:ext cx="37875" cy="33825"/>
            </a:xfrm>
            <a:custGeom>
              <a:avLst/>
              <a:gdLst/>
              <a:ahLst/>
              <a:cxnLst/>
              <a:rect l="l" t="t" r="r" b="b"/>
              <a:pathLst>
                <a:path w="1515" h="1353" extrusionOk="0">
                  <a:moveTo>
                    <a:pt x="752" y="0"/>
                  </a:moveTo>
                  <a:cubicBezTo>
                    <a:pt x="447" y="0"/>
                    <a:pt x="167" y="240"/>
                    <a:pt x="93" y="550"/>
                  </a:cubicBezTo>
                  <a:cubicBezTo>
                    <a:pt x="0" y="905"/>
                    <a:pt x="270" y="1260"/>
                    <a:pt x="626" y="1353"/>
                  </a:cubicBezTo>
                  <a:cubicBezTo>
                    <a:pt x="981" y="1353"/>
                    <a:pt x="1337" y="1175"/>
                    <a:pt x="1422" y="820"/>
                  </a:cubicBezTo>
                  <a:cubicBezTo>
                    <a:pt x="1514" y="372"/>
                    <a:pt x="1244" y="109"/>
                    <a:pt x="889" y="16"/>
                  </a:cubicBezTo>
                  <a:cubicBezTo>
                    <a:pt x="843" y="5"/>
                    <a:pt x="797"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8"/>
            <p:cNvSpPr/>
            <p:nvPr/>
          </p:nvSpPr>
          <p:spPr>
            <a:xfrm>
              <a:off x="4746950" y="630425"/>
              <a:ext cx="37875" cy="33850"/>
            </a:xfrm>
            <a:custGeom>
              <a:avLst/>
              <a:gdLst/>
              <a:ahLst/>
              <a:cxnLst/>
              <a:rect l="l" t="t" r="r" b="b"/>
              <a:pathLst>
                <a:path w="1515" h="1354" extrusionOk="0">
                  <a:moveTo>
                    <a:pt x="740" y="1"/>
                  </a:moveTo>
                  <a:cubicBezTo>
                    <a:pt x="589" y="1"/>
                    <a:pt x="430" y="45"/>
                    <a:pt x="271" y="124"/>
                  </a:cubicBezTo>
                  <a:cubicBezTo>
                    <a:pt x="1" y="394"/>
                    <a:pt x="1" y="835"/>
                    <a:pt x="271" y="1105"/>
                  </a:cubicBezTo>
                  <a:cubicBezTo>
                    <a:pt x="374" y="1258"/>
                    <a:pt x="566" y="1353"/>
                    <a:pt x="762" y="1353"/>
                  </a:cubicBezTo>
                  <a:cubicBezTo>
                    <a:pt x="903" y="1353"/>
                    <a:pt x="1046" y="1304"/>
                    <a:pt x="1159" y="1191"/>
                  </a:cubicBezTo>
                  <a:cubicBezTo>
                    <a:pt x="1422" y="928"/>
                    <a:pt x="1515" y="480"/>
                    <a:pt x="1245" y="217"/>
                  </a:cubicBezTo>
                  <a:cubicBezTo>
                    <a:pt x="1099" y="68"/>
                    <a:pt x="926" y="1"/>
                    <a:pt x="7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8"/>
            <p:cNvSpPr/>
            <p:nvPr/>
          </p:nvSpPr>
          <p:spPr>
            <a:xfrm>
              <a:off x="4758150" y="735700"/>
              <a:ext cx="68800" cy="68975"/>
            </a:xfrm>
            <a:custGeom>
              <a:avLst/>
              <a:gdLst/>
              <a:ahLst/>
              <a:cxnLst/>
              <a:rect l="l" t="t" r="r" b="b"/>
              <a:pathLst>
                <a:path w="2752" h="2759" extrusionOk="0">
                  <a:moveTo>
                    <a:pt x="1330" y="1"/>
                  </a:moveTo>
                  <a:cubicBezTo>
                    <a:pt x="797" y="1"/>
                    <a:pt x="263" y="356"/>
                    <a:pt x="86" y="889"/>
                  </a:cubicBezTo>
                  <a:cubicBezTo>
                    <a:pt x="0" y="1067"/>
                    <a:pt x="0" y="1245"/>
                    <a:pt x="0" y="1337"/>
                  </a:cubicBezTo>
                  <a:cubicBezTo>
                    <a:pt x="0" y="2133"/>
                    <a:pt x="619" y="2759"/>
                    <a:pt x="1330" y="2759"/>
                  </a:cubicBezTo>
                  <a:cubicBezTo>
                    <a:pt x="2133" y="2759"/>
                    <a:pt x="2751" y="2133"/>
                    <a:pt x="2751" y="1337"/>
                  </a:cubicBezTo>
                  <a:cubicBezTo>
                    <a:pt x="2751" y="1159"/>
                    <a:pt x="2666" y="982"/>
                    <a:pt x="2574" y="804"/>
                  </a:cubicBezTo>
                  <a:cubicBezTo>
                    <a:pt x="2396" y="356"/>
                    <a:pt x="1863" y="1"/>
                    <a:pt x="1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8"/>
            <p:cNvSpPr/>
            <p:nvPr/>
          </p:nvSpPr>
          <p:spPr>
            <a:xfrm>
              <a:off x="4689200" y="495800"/>
              <a:ext cx="262150" cy="57775"/>
            </a:xfrm>
            <a:custGeom>
              <a:avLst/>
              <a:gdLst/>
              <a:ahLst/>
              <a:cxnLst/>
              <a:rect l="l" t="t" r="r" b="b"/>
              <a:pathLst>
                <a:path w="10486" h="2311" extrusionOk="0">
                  <a:moveTo>
                    <a:pt x="0" y="0"/>
                  </a:moveTo>
                  <a:lnTo>
                    <a:pt x="0" y="626"/>
                  </a:lnTo>
                  <a:lnTo>
                    <a:pt x="0" y="2310"/>
                  </a:lnTo>
                  <a:cubicBezTo>
                    <a:pt x="1422" y="1870"/>
                    <a:pt x="3021" y="1692"/>
                    <a:pt x="4713" y="1692"/>
                  </a:cubicBezTo>
                  <a:cubicBezTo>
                    <a:pt x="6043" y="1692"/>
                    <a:pt x="7287" y="1777"/>
                    <a:pt x="8268" y="1955"/>
                  </a:cubicBezTo>
                  <a:cubicBezTo>
                    <a:pt x="8886" y="2047"/>
                    <a:pt x="9334" y="2133"/>
                    <a:pt x="9774" y="2225"/>
                  </a:cubicBezTo>
                  <a:lnTo>
                    <a:pt x="9867" y="2225"/>
                  </a:lnTo>
                  <a:cubicBezTo>
                    <a:pt x="10130" y="2225"/>
                    <a:pt x="10222" y="2133"/>
                    <a:pt x="10400" y="1955"/>
                  </a:cubicBezTo>
                  <a:cubicBezTo>
                    <a:pt x="10485" y="1777"/>
                    <a:pt x="10485" y="1600"/>
                    <a:pt x="10400" y="1422"/>
                  </a:cubicBezTo>
                  <a:lnTo>
                    <a:pt x="10308" y="1337"/>
                  </a:lnTo>
                  <a:cubicBezTo>
                    <a:pt x="9867" y="533"/>
                    <a:pt x="9064" y="93"/>
                    <a:pt x="8268" y="93"/>
                  </a:cubicBezTo>
                  <a:lnTo>
                    <a:pt x="8090" y="93"/>
                  </a:lnTo>
                  <a:lnTo>
                    <a:pt x="2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8"/>
            <p:cNvSpPr/>
            <p:nvPr/>
          </p:nvSpPr>
          <p:spPr>
            <a:xfrm>
              <a:off x="4484825" y="495800"/>
              <a:ext cx="195500" cy="206700"/>
            </a:xfrm>
            <a:custGeom>
              <a:avLst/>
              <a:gdLst/>
              <a:ahLst/>
              <a:cxnLst/>
              <a:rect l="l" t="t" r="r" b="b"/>
              <a:pathLst>
                <a:path w="7820" h="8268" extrusionOk="0">
                  <a:moveTo>
                    <a:pt x="7820" y="0"/>
                  </a:moveTo>
                  <a:lnTo>
                    <a:pt x="1515" y="93"/>
                  </a:lnTo>
                  <a:lnTo>
                    <a:pt x="982" y="2225"/>
                  </a:lnTo>
                  <a:lnTo>
                    <a:pt x="889" y="2225"/>
                  </a:lnTo>
                  <a:lnTo>
                    <a:pt x="626" y="3554"/>
                  </a:lnTo>
                  <a:lnTo>
                    <a:pt x="178" y="7023"/>
                  </a:lnTo>
                  <a:lnTo>
                    <a:pt x="1" y="8267"/>
                  </a:lnTo>
                  <a:lnTo>
                    <a:pt x="2403" y="8267"/>
                  </a:lnTo>
                  <a:cubicBezTo>
                    <a:pt x="4621" y="3825"/>
                    <a:pt x="7202" y="2581"/>
                    <a:pt x="7820" y="2403"/>
                  </a:cubicBezTo>
                  <a:lnTo>
                    <a:pt x="7820" y="626"/>
                  </a:lnTo>
                  <a:lnTo>
                    <a:pt x="78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8"/>
            <p:cNvSpPr/>
            <p:nvPr/>
          </p:nvSpPr>
          <p:spPr>
            <a:xfrm>
              <a:off x="4136175" y="684700"/>
              <a:ext cx="297675" cy="295375"/>
            </a:xfrm>
            <a:custGeom>
              <a:avLst/>
              <a:gdLst/>
              <a:ahLst/>
              <a:cxnLst/>
              <a:rect l="l" t="t" r="r" b="b"/>
              <a:pathLst>
                <a:path w="11907" h="11815" extrusionOk="0">
                  <a:moveTo>
                    <a:pt x="5950" y="1600"/>
                  </a:moveTo>
                  <a:cubicBezTo>
                    <a:pt x="6220" y="1600"/>
                    <a:pt x="6483" y="1600"/>
                    <a:pt x="6753" y="1685"/>
                  </a:cubicBezTo>
                  <a:cubicBezTo>
                    <a:pt x="7108" y="1685"/>
                    <a:pt x="7464" y="1863"/>
                    <a:pt x="7819" y="1955"/>
                  </a:cubicBezTo>
                  <a:lnTo>
                    <a:pt x="8615" y="2488"/>
                  </a:lnTo>
                  <a:cubicBezTo>
                    <a:pt x="8971" y="2752"/>
                    <a:pt x="9326" y="3107"/>
                    <a:pt x="9596" y="3462"/>
                  </a:cubicBezTo>
                  <a:cubicBezTo>
                    <a:pt x="9596" y="3555"/>
                    <a:pt x="9682" y="3732"/>
                    <a:pt x="9682" y="3818"/>
                  </a:cubicBezTo>
                  <a:cubicBezTo>
                    <a:pt x="10037" y="4266"/>
                    <a:pt x="10215" y="4884"/>
                    <a:pt x="10215" y="5417"/>
                  </a:cubicBezTo>
                  <a:cubicBezTo>
                    <a:pt x="10307" y="5595"/>
                    <a:pt x="10307" y="5773"/>
                    <a:pt x="10307" y="5865"/>
                  </a:cubicBezTo>
                  <a:cubicBezTo>
                    <a:pt x="10307" y="8261"/>
                    <a:pt x="8352" y="10215"/>
                    <a:pt x="5950" y="10215"/>
                  </a:cubicBezTo>
                  <a:cubicBezTo>
                    <a:pt x="3554" y="10215"/>
                    <a:pt x="1599" y="8261"/>
                    <a:pt x="1599" y="5865"/>
                  </a:cubicBezTo>
                  <a:cubicBezTo>
                    <a:pt x="1599" y="5332"/>
                    <a:pt x="1685" y="4706"/>
                    <a:pt x="1955" y="4173"/>
                  </a:cubicBezTo>
                  <a:cubicBezTo>
                    <a:pt x="2218" y="3555"/>
                    <a:pt x="2666" y="3022"/>
                    <a:pt x="3199" y="2574"/>
                  </a:cubicBezTo>
                  <a:cubicBezTo>
                    <a:pt x="3199" y="2488"/>
                    <a:pt x="3284" y="2488"/>
                    <a:pt x="3284" y="2488"/>
                  </a:cubicBezTo>
                  <a:cubicBezTo>
                    <a:pt x="3554" y="2311"/>
                    <a:pt x="3817" y="2133"/>
                    <a:pt x="4173" y="1955"/>
                  </a:cubicBezTo>
                  <a:lnTo>
                    <a:pt x="4976" y="1685"/>
                  </a:lnTo>
                  <a:cubicBezTo>
                    <a:pt x="5239" y="1600"/>
                    <a:pt x="5594" y="1600"/>
                    <a:pt x="5950" y="1600"/>
                  </a:cubicBezTo>
                  <a:close/>
                  <a:moveTo>
                    <a:pt x="5864" y="1"/>
                  </a:moveTo>
                  <a:cubicBezTo>
                    <a:pt x="5509" y="1"/>
                    <a:pt x="5154" y="1"/>
                    <a:pt x="4883" y="86"/>
                  </a:cubicBezTo>
                  <a:cubicBezTo>
                    <a:pt x="4620" y="86"/>
                    <a:pt x="4350" y="178"/>
                    <a:pt x="4087" y="264"/>
                  </a:cubicBezTo>
                  <a:cubicBezTo>
                    <a:pt x="3817" y="356"/>
                    <a:pt x="3554" y="441"/>
                    <a:pt x="3284" y="619"/>
                  </a:cubicBezTo>
                  <a:cubicBezTo>
                    <a:pt x="3199" y="619"/>
                    <a:pt x="3106" y="619"/>
                    <a:pt x="3106" y="711"/>
                  </a:cubicBezTo>
                  <a:cubicBezTo>
                    <a:pt x="2488" y="1067"/>
                    <a:pt x="1955" y="1508"/>
                    <a:pt x="1507" y="1955"/>
                  </a:cubicBezTo>
                  <a:lnTo>
                    <a:pt x="1244" y="2218"/>
                  </a:lnTo>
                  <a:cubicBezTo>
                    <a:pt x="889" y="2752"/>
                    <a:pt x="533" y="3285"/>
                    <a:pt x="355" y="3910"/>
                  </a:cubicBezTo>
                  <a:cubicBezTo>
                    <a:pt x="263" y="4088"/>
                    <a:pt x="263" y="4173"/>
                    <a:pt x="178" y="4351"/>
                  </a:cubicBezTo>
                  <a:cubicBezTo>
                    <a:pt x="85" y="4884"/>
                    <a:pt x="0" y="5332"/>
                    <a:pt x="0" y="5865"/>
                  </a:cubicBezTo>
                  <a:cubicBezTo>
                    <a:pt x="0" y="9149"/>
                    <a:pt x="2666" y="11815"/>
                    <a:pt x="5950" y="11815"/>
                  </a:cubicBezTo>
                  <a:cubicBezTo>
                    <a:pt x="9241" y="11815"/>
                    <a:pt x="11907" y="9149"/>
                    <a:pt x="11907" y="5865"/>
                  </a:cubicBezTo>
                  <a:lnTo>
                    <a:pt x="11907" y="5417"/>
                  </a:lnTo>
                  <a:cubicBezTo>
                    <a:pt x="11814" y="4799"/>
                    <a:pt x="11636" y="4266"/>
                    <a:pt x="11459" y="3732"/>
                  </a:cubicBezTo>
                  <a:cubicBezTo>
                    <a:pt x="11459" y="3555"/>
                    <a:pt x="11373" y="3462"/>
                    <a:pt x="11281" y="3377"/>
                  </a:cubicBezTo>
                  <a:cubicBezTo>
                    <a:pt x="11103" y="2844"/>
                    <a:pt x="10748" y="2396"/>
                    <a:pt x="10393" y="1955"/>
                  </a:cubicBezTo>
                  <a:cubicBezTo>
                    <a:pt x="10130" y="1685"/>
                    <a:pt x="9859" y="1422"/>
                    <a:pt x="9504" y="1152"/>
                  </a:cubicBezTo>
                  <a:cubicBezTo>
                    <a:pt x="9241" y="889"/>
                    <a:pt x="8886" y="711"/>
                    <a:pt x="8530" y="534"/>
                  </a:cubicBezTo>
                  <a:cubicBezTo>
                    <a:pt x="8260" y="441"/>
                    <a:pt x="7905" y="264"/>
                    <a:pt x="7642" y="178"/>
                  </a:cubicBezTo>
                  <a:cubicBezTo>
                    <a:pt x="7371" y="86"/>
                    <a:pt x="7016" y="86"/>
                    <a:pt x="66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8"/>
            <p:cNvSpPr/>
            <p:nvPr/>
          </p:nvSpPr>
          <p:spPr>
            <a:xfrm>
              <a:off x="4247225" y="795775"/>
              <a:ext cx="75550" cy="73225"/>
            </a:xfrm>
            <a:custGeom>
              <a:avLst/>
              <a:gdLst/>
              <a:ahLst/>
              <a:cxnLst/>
              <a:rect l="l" t="t" r="r" b="b"/>
              <a:pathLst>
                <a:path w="3022" h="2929" extrusionOk="0">
                  <a:moveTo>
                    <a:pt x="1508" y="0"/>
                  </a:moveTo>
                  <a:cubicBezTo>
                    <a:pt x="797" y="0"/>
                    <a:pt x="264" y="441"/>
                    <a:pt x="86" y="974"/>
                  </a:cubicBezTo>
                  <a:cubicBezTo>
                    <a:pt x="86" y="1152"/>
                    <a:pt x="1" y="1330"/>
                    <a:pt x="1" y="1422"/>
                  </a:cubicBezTo>
                  <a:cubicBezTo>
                    <a:pt x="1" y="2311"/>
                    <a:pt x="712" y="2929"/>
                    <a:pt x="1508" y="2929"/>
                  </a:cubicBezTo>
                  <a:cubicBezTo>
                    <a:pt x="2311" y="2929"/>
                    <a:pt x="3022" y="2311"/>
                    <a:pt x="3022" y="1422"/>
                  </a:cubicBezTo>
                  <a:cubicBezTo>
                    <a:pt x="3022" y="1330"/>
                    <a:pt x="2929" y="1152"/>
                    <a:pt x="2929" y="974"/>
                  </a:cubicBezTo>
                  <a:cubicBezTo>
                    <a:pt x="2752" y="441"/>
                    <a:pt x="2133" y="0"/>
                    <a:pt x="1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8"/>
            <p:cNvSpPr/>
            <p:nvPr/>
          </p:nvSpPr>
          <p:spPr>
            <a:xfrm>
              <a:off x="4313875" y="740150"/>
              <a:ext cx="24375" cy="24550"/>
            </a:xfrm>
            <a:custGeom>
              <a:avLst/>
              <a:gdLst/>
              <a:ahLst/>
              <a:cxnLst/>
              <a:rect l="l" t="t" r="r" b="b"/>
              <a:pathLst>
                <a:path w="975" h="982" extrusionOk="0">
                  <a:moveTo>
                    <a:pt x="441" y="0"/>
                  </a:moveTo>
                  <a:cubicBezTo>
                    <a:pt x="178" y="0"/>
                    <a:pt x="0" y="270"/>
                    <a:pt x="0" y="534"/>
                  </a:cubicBezTo>
                  <a:cubicBezTo>
                    <a:pt x="0" y="804"/>
                    <a:pt x="178" y="981"/>
                    <a:pt x="441" y="981"/>
                  </a:cubicBezTo>
                  <a:cubicBezTo>
                    <a:pt x="534" y="981"/>
                    <a:pt x="619" y="981"/>
                    <a:pt x="711" y="889"/>
                  </a:cubicBezTo>
                  <a:cubicBezTo>
                    <a:pt x="889" y="804"/>
                    <a:pt x="974" y="711"/>
                    <a:pt x="974" y="534"/>
                  </a:cubicBezTo>
                  <a:cubicBezTo>
                    <a:pt x="974" y="356"/>
                    <a:pt x="797" y="178"/>
                    <a:pt x="711" y="93"/>
                  </a:cubicBezTo>
                  <a:cubicBezTo>
                    <a:pt x="619" y="93"/>
                    <a:pt x="534" y="0"/>
                    <a:pt x="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8"/>
            <p:cNvSpPr/>
            <p:nvPr/>
          </p:nvSpPr>
          <p:spPr>
            <a:xfrm>
              <a:off x="4353850" y="784425"/>
              <a:ext cx="26700" cy="23600"/>
            </a:xfrm>
            <a:custGeom>
              <a:avLst/>
              <a:gdLst/>
              <a:ahLst/>
              <a:cxnLst/>
              <a:rect l="l" t="t" r="r" b="b"/>
              <a:pathLst>
                <a:path w="1068" h="944" extrusionOk="0">
                  <a:moveTo>
                    <a:pt x="563" y="1"/>
                  </a:moveTo>
                  <a:cubicBezTo>
                    <a:pt x="429" y="1"/>
                    <a:pt x="288" y="75"/>
                    <a:pt x="179" y="184"/>
                  </a:cubicBezTo>
                  <a:cubicBezTo>
                    <a:pt x="1" y="362"/>
                    <a:pt x="1" y="717"/>
                    <a:pt x="179" y="810"/>
                  </a:cubicBezTo>
                  <a:cubicBezTo>
                    <a:pt x="310" y="899"/>
                    <a:pt x="443" y="943"/>
                    <a:pt x="566" y="943"/>
                  </a:cubicBezTo>
                  <a:cubicBezTo>
                    <a:pt x="689" y="943"/>
                    <a:pt x="801" y="899"/>
                    <a:pt x="889" y="810"/>
                  </a:cubicBezTo>
                  <a:cubicBezTo>
                    <a:pt x="1067" y="632"/>
                    <a:pt x="975" y="277"/>
                    <a:pt x="797" y="99"/>
                  </a:cubicBezTo>
                  <a:cubicBezTo>
                    <a:pt x="728" y="30"/>
                    <a:pt x="647" y="1"/>
                    <a:pt x="5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8"/>
            <p:cNvSpPr/>
            <p:nvPr/>
          </p:nvSpPr>
          <p:spPr>
            <a:xfrm>
              <a:off x="4358300" y="844650"/>
              <a:ext cx="24375" cy="24350"/>
            </a:xfrm>
            <a:custGeom>
              <a:avLst/>
              <a:gdLst/>
              <a:ahLst/>
              <a:cxnLst/>
              <a:rect l="l" t="t" r="r" b="b"/>
              <a:pathLst>
                <a:path w="975" h="974" extrusionOk="0">
                  <a:moveTo>
                    <a:pt x="441" y="0"/>
                  </a:moveTo>
                  <a:cubicBezTo>
                    <a:pt x="178" y="85"/>
                    <a:pt x="1" y="263"/>
                    <a:pt x="1" y="533"/>
                  </a:cubicBezTo>
                  <a:cubicBezTo>
                    <a:pt x="86" y="796"/>
                    <a:pt x="264" y="974"/>
                    <a:pt x="534" y="974"/>
                  </a:cubicBezTo>
                  <a:cubicBezTo>
                    <a:pt x="797" y="889"/>
                    <a:pt x="974" y="619"/>
                    <a:pt x="974" y="356"/>
                  </a:cubicBezTo>
                  <a:cubicBezTo>
                    <a:pt x="889" y="85"/>
                    <a:pt x="619" y="0"/>
                    <a:pt x="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8"/>
            <p:cNvSpPr/>
            <p:nvPr/>
          </p:nvSpPr>
          <p:spPr>
            <a:xfrm>
              <a:off x="4320450" y="892600"/>
              <a:ext cx="26675" cy="23975"/>
            </a:xfrm>
            <a:custGeom>
              <a:avLst/>
              <a:gdLst/>
              <a:ahLst/>
              <a:cxnLst/>
              <a:rect l="l" t="t" r="r" b="b"/>
              <a:pathLst>
                <a:path w="1067" h="959" extrusionOk="0">
                  <a:moveTo>
                    <a:pt x="630" y="1"/>
                  </a:moveTo>
                  <a:cubicBezTo>
                    <a:pt x="453" y="1"/>
                    <a:pt x="246" y="85"/>
                    <a:pt x="178" y="215"/>
                  </a:cubicBezTo>
                  <a:cubicBezTo>
                    <a:pt x="0" y="478"/>
                    <a:pt x="93" y="748"/>
                    <a:pt x="356" y="926"/>
                  </a:cubicBezTo>
                  <a:cubicBezTo>
                    <a:pt x="403" y="948"/>
                    <a:pt x="463" y="959"/>
                    <a:pt x="527" y="959"/>
                  </a:cubicBezTo>
                  <a:cubicBezTo>
                    <a:pt x="704" y="959"/>
                    <a:pt x="914" y="878"/>
                    <a:pt x="981" y="748"/>
                  </a:cubicBezTo>
                  <a:cubicBezTo>
                    <a:pt x="1067" y="478"/>
                    <a:pt x="1067" y="215"/>
                    <a:pt x="804" y="37"/>
                  </a:cubicBezTo>
                  <a:cubicBezTo>
                    <a:pt x="756" y="12"/>
                    <a:pt x="695" y="1"/>
                    <a:pt x="6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8"/>
            <p:cNvSpPr/>
            <p:nvPr/>
          </p:nvSpPr>
          <p:spPr>
            <a:xfrm>
              <a:off x="4262700" y="906200"/>
              <a:ext cx="26675" cy="23675"/>
            </a:xfrm>
            <a:custGeom>
              <a:avLst/>
              <a:gdLst/>
              <a:ahLst/>
              <a:cxnLst/>
              <a:rect l="l" t="t" r="r" b="b"/>
              <a:pathLst>
                <a:path w="1067" h="947" extrusionOk="0">
                  <a:moveTo>
                    <a:pt x="507" y="1"/>
                  </a:moveTo>
                  <a:cubicBezTo>
                    <a:pt x="457" y="1"/>
                    <a:pt x="407" y="9"/>
                    <a:pt x="356" y="26"/>
                  </a:cubicBezTo>
                  <a:cubicBezTo>
                    <a:pt x="178" y="111"/>
                    <a:pt x="0" y="382"/>
                    <a:pt x="93" y="645"/>
                  </a:cubicBezTo>
                  <a:cubicBezTo>
                    <a:pt x="157" y="848"/>
                    <a:pt x="326" y="946"/>
                    <a:pt x="517" y="946"/>
                  </a:cubicBezTo>
                  <a:cubicBezTo>
                    <a:pt x="580" y="946"/>
                    <a:pt x="646" y="936"/>
                    <a:pt x="711" y="915"/>
                  </a:cubicBezTo>
                  <a:cubicBezTo>
                    <a:pt x="981" y="822"/>
                    <a:pt x="1066" y="559"/>
                    <a:pt x="981" y="289"/>
                  </a:cubicBezTo>
                  <a:cubicBezTo>
                    <a:pt x="906" y="145"/>
                    <a:pt x="719" y="1"/>
                    <a:pt x="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8"/>
            <p:cNvSpPr/>
            <p:nvPr/>
          </p:nvSpPr>
          <p:spPr>
            <a:xfrm>
              <a:off x="4209375" y="879550"/>
              <a:ext cx="26675" cy="23675"/>
            </a:xfrm>
            <a:custGeom>
              <a:avLst/>
              <a:gdLst/>
              <a:ahLst/>
              <a:cxnLst/>
              <a:rect l="l" t="t" r="r" b="b"/>
              <a:pathLst>
                <a:path w="1067" h="947" extrusionOk="0">
                  <a:moveTo>
                    <a:pt x="563" y="1"/>
                  </a:moveTo>
                  <a:cubicBezTo>
                    <a:pt x="353" y="1"/>
                    <a:pt x="162" y="145"/>
                    <a:pt x="93" y="289"/>
                  </a:cubicBezTo>
                  <a:cubicBezTo>
                    <a:pt x="1" y="559"/>
                    <a:pt x="178" y="822"/>
                    <a:pt x="356" y="914"/>
                  </a:cubicBezTo>
                  <a:cubicBezTo>
                    <a:pt x="423" y="935"/>
                    <a:pt x="489" y="946"/>
                    <a:pt x="553" y="946"/>
                  </a:cubicBezTo>
                  <a:cubicBezTo>
                    <a:pt x="746" y="946"/>
                    <a:pt x="912" y="848"/>
                    <a:pt x="982" y="644"/>
                  </a:cubicBezTo>
                  <a:cubicBezTo>
                    <a:pt x="1067" y="381"/>
                    <a:pt x="982" y="111"/>
                    <a:pt x="712" y="26"/>
                  </a:cubicBezTo>
                  <a:cubicBezTo>
                    <a:pt x="662" y="8"/>
                    <a:pt x="612" y="1"/>
                    <a:pt x="5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8"/>
            <p:cNvSpPr/>
            <p:nvPr/>
          </p:nvSpPr>
          <p:spPr>
            <a:xfrm>
              <a:off x="4185025" y="824525"/>
              <a:ext cx="26700" cy="23675"/>
            </a:xfrm>
            <a:custGeom>
              <a:avLst/>
              <a:gdLst/>
              <a:ahLst/>
              <a:cxnLst/>
              <a:rect l="l" t="t" r="r" b="b"/>
              <a:pathLst>
                <a:path w="1068" h="947" extrusionOk="0">
                  <a:moveTo>
                    <a:pt x="594" y="1"/>
                  </a:moveTo>
                  <a:cubicBezTo>
                    <a:pt x="506" y="1"/>
                    <a:pt x="420" y="31"/>
                    <a:pt x="356" y="94"/>
                  </a:cubicBezTo>
                  <a:cubicBezTo>
                    <a:pt x="86" y="180"/>
                    <a:pt x="1" y="535"/>
                    <a:pt x="179" y="713"/>
                  </a:cubicBezTo>
                  <a:cubicBezTo>
                    <a:pt x="232" y="883"/>
                    <a:pt x="360" y="946"/>
                    <a:pt x="513" y="946"/>
                  </a:cubicBezTo>
                  <a:cubicBezTo>
                    <a:pt x="602" y="946"/>
                    <a:pt x="700" y="925"/>
                    <a:pt x="797" y="890"/>
                  </a:cubicBezTo>
                  <a:cubicBezTo>
                    <a:pt x="1067" y="805"/>
                    <a:pt x="1067" y="450"/>
                    <a:pt x="975" y="272"/>
                  </a:cubicBezTo>
                  <a:cubicBezTo>
                    <a:pt x="920" y="98"/>
                    <a:pt x="753" y="1"/>
                    <a:pt x="5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8"/>
            <p:cNvSpPr/>
            <p:nvPr/>
          </p:nvSpPr>
          <p:spPr>
            <a:xfrm>
              <a:off x="4202800" y="766800"/>
              <a:ext cx="26675" cy="24550"/>
            </a:xfrm>
            <a:custGeom>
              <a:avLst/>
              <a:gdLst/>
              <a:ahLst/>
              <a:cxnLst/>
              <a:rect l="l" t="t" r="r" b="b"/>
              <a:pathLst>
                <a:path w="1067" h="982" extrusionOk="0">
                  <a:moveTo>
                    <a:pt x="619" y="1"/>
                  </a:moveTo>
                  <a:cubicBezTo>
                    <a:pt x="356" y="1"/>
                    <a:pt x="86" y="178"/>
                    <a:pt x="86" y="448"/>
                  </a:cubicBezTo>
                  <a:cubicBezTo>
                    <a:pt x="1" y="626"/>
                    <a:pt x="86" y="804"/>
                    <a:pt x="264" y="889"/>
                  </a:cubicBezTo>
                  <a:cubicBezTo>
                    <a:pt x="356" y="889"/>
                    <a:pt x="356" y="982"/>
                    <a:pt x="441" y="982"/>
                  </a:cubicBezTo>
                  <a:lnTo>
                    <a:pt x="619" y="982"/>
                  </a:lnTo>
                  <a:cubicBezTo>
                    <a:pt x="712" y="982"/>
                    <a:pt x="797" y="889"/>
                    <a:pt x="889" y="889"/>
                  </a:cubicBezTo>
                  <a:cubicBezTo>
                    <a:pt x="889" y="804"/>
                    <a:pt x="975" y="711"/>
                    <a:pt x="975" y="626"/>
                  </a:cubicBezTo>
                  <a:cubicBezTo>
                    <a:pt x="1067" y="356"/>
                    <a:pt x="889" y="93"/>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8"/>
            <p:cNvSpPr/>
            <p:nvPr/>
          </p:nvSpPr>
          <p:spPr>
            <a:xfrm>
              <a:off x="4253800" y="734325"/>
              <a:ext cx="26700" cy="23625"/>
            </a:xfrm>
            <a:custGeom>
              <a:avLst/>
              <a:gdLst/>
              <a:ahLst/>
              <a:cxnLst/>
              <a:rect l="l" t="t" r="r" b="b"/>
              <a:pathLst>
                <a:path w="1068" h="945" extrusionOk="0">
                  <a:moveTo>
                    <a:pt x="520" y="0"/>
                  </a:moveTo>
                  <a:cubicBezTo>
                    <a:pt x="431" y="0"/>
                    <a:pt x="344" y="21"/>
                    <a:pt x="271" y="56"/>
                  </a:cubicBezTo>
                  <a:cubicBezTo>
                    <a:pt x="271" y="56"/>
                    <a:pt x="178" y="56"/>
                    <a:pt x="178" y="148"/>
                  </a:cubicBezTo>
                  <a:cubicBezTo>
                    <a:pt x="1" y="326"/>
                    <a:pt x="1" y="589"/>
                    <a:pt x="93" y="767"/>
                  </a:cubicBezTo>
                  <a:cubicBezTo>
                    <a:pt x="178" y="859"/>
                    <a:pt x="271" y="859"/>
                    <a:pt x="356" y="944"/>
                  </a:cubicBezTo>
                  <a:cubicBezTo>
                    <a:pt x="449" y="944"/>
                    <a:pt x="626" y="944"/>
                    <a:pt x="804" y="859"/>
                  </a:cubicBezTo>
                  <a:cubicBezTo>
                    <a:pt x="982" y="681"/>
                    <a:pt x="1067" y="411"/>
                    <a:pt x="889" y="148"/>
                  </a:cubicBezTo>
                  <a:cubicBezTo>
                    <a:pt x="784" y="43"/>
                    <a:pt x="650" y="0"/>
                    <a:pt x="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8"/>
            <p:cNvSpPr/>
            <p:nvPr/>
          </p:nvSpPr>
          <p:spPr>
            <a:xfrm>
              <a:off x="5064700" y="715800"/>
              <a:ext cx="644225" cy="53350"/>
            </a:xfrm>
            <a:custGeom>
              <a:avLst/>
              <a:gdLst/>
              <a:ahLst/>
              <a:cxnLst/>
              <a:rect l="l" t="t" r="r" b="b"/>
              <a:pathLst>
                <a:path w="25769" h="2134" extrusionOk="0">
                  <a:moveTo>
                    <a:pt x="1330" y="1"/>
                  </a:moveTo>
                  <a:lnTo>
                    <a:pt x="1330" y="534"/>
                  </a:lnTo>
                  <a:lnTo>
                    <a:pt x="1" y="534"/>
                  </a:lnTo>
                  <a:lnTo>
                    <a:pt x="1" y="1600"/>
                  </a:lnTo>
                  <a:lnTo>
                    <a:pt x="1330" y="1600"/>
                  </a:lnTo>
                  <a:lnTo>
                    <a:pt x="1330" y="2133"/>
                  </a:lnTo>
                  <a:lnTo>
                    <a:pt x="24077" y="2133"/>
                  </a:lnTo>
                  <a:cubicBezTo>
                    <a:pt x="24525" y="1330"/>
                    <a:pt x="25058" y="619"/>
                    <a:pt x="25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8"/>
            <p:cNvSpPr/>
            <p:nvPr/>
          </p:nvSpPr>
          <p:spPr>
            <a:xfrm>
              <a:off x="5917700" y="715800"/>
              <a:ext cx="157675" cy="53350"/>
            </a:xfrm>
            <a:custGeom>
              <a:avLst/>
              <a:gdLst/>
              <a:ahLst/>
              <a:cxnLst/>
              <a:rect l="l" t="t" r="r" b="b"/>
              <a:pathLst>
                <a:path w="6307" h="2134" extrusionOk="0">
                  <a:moveTo>
                    <a:pt x="1" y="1"/>
                  </a:moveTo>
                  <a:cubicBezTo>
                    <a:pt x="712" y="619"/>
                    <a:pt x="1330" y="1330"/>
                    <a:pt x="1778" y="2133"/>
                  </a:cubicBezTo>
                  <a:lnTo>
                    <a:pt x="6306" y="2133"/>
                  </a:lnTo>
                  <a:lnTo>
                    <a:pt x="63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8"/>
            <p:cNvSpPr/>
            <p:nvPr/>
          </p:nvSpPr>
          <p:spPr>
            <a:xfrm>
              <a:off x="5664475" y="693575"/>
              <a:ext cx="297700" cy="297700"/>
            </a:xfrm>
            <a:custGeom>
              <a:avLst/>
              <a:gdLst/>
              <a:ahLst/>
              <a:cxnLst/>
              <a:rect l="l" t="t" r="r" b="b"/>
              <a:pathLst>
                <a:path w="11908" h="11908" extrusionOk="0">
                  <a:moveTo>
                    <a:pt x="5950" y="1686"/>
                  </a:moveTo>
                  <a:cubicBezTo>
                    <a:pt x="8353" y="1686"/>
                    <a:pt x="10308" y="3555"/>
                    <a:pt x="10308" y="5951"/>
                  </a:cubicBezTo>
                  <a:cubicBezTo>
                    <a:pt x="10308" y="8353"/>
                    <a:pt x="8353" y="10308"/>
                    <a:pt x="5950" y="10308"/>
                  </a:cubicBezTo>
                  <a:cubicBezTo>
                    <a:pt x="3555" y="10308"/>
                    <a:pt x="1600" y="8353"/>
                    <a:pt x="1600" y="5951"/>
                  </a:cubicBezTo>
                  <a:cubicBezTo>
                    <a:pt x="1600" y="3555"/>
                    <a:pt x="3555" y="1686"/>
                    <a:pt x="5950" y="1686"/>
                  </a:cubicBezTo>
                  <a:close/>
                  <a:moveTo>
                    <a:pt x="5950" y="1"/>
                  </a:moveTo>
                  <a:cubicBezTo>
                    <a:pt x="5239" y="1"/>
                    <a:pt x="4528" y="179"/>
                    <a:pt x="3818" y="442"/>
                  </a:cubicBezTo>
                  <a:cubicBezTo>
                    <a:pt x="1600" y="1330"/>
                    <a:pt x="0" y="3463"/>
                    <a:pt x="0" y="5951"/>
                  </a:cubicBezTo>
                  <a:cubicBezTo>
                    <a:pt x="0" y="9242"/>
                    <a:pt x="2666" y="11908"/>
                    <a:pt x="5950" y="11908"/>
                  </a:cubicBezTo>
                  <a:cubicBezTo>
                    <a:pt x="9241" y="11908"/>
                    <a:pt x="11907" y="9242"/>
                    <a:pt x="11907" y="5951"/>
                  </a:cubicBezTo>
                  <a:cubicBezTo>
                    <a:pt x="11907" y="3463"/>
                    <a:pt x="10308" y="1330"/>
                    <a:pt x="8083" y="442"/>
                  </a:cubicBezTo>
                  <a:cubicBezTo>
                    <a:pt x="7464" y="179"/>
                    <a:pt x="6753" y="1"/>
                    <a:pt x="5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8"/>
            <p:cNvSpPr/>
            <p:nvPr/>
          </p:nvSpPr>
          <p:spPr>
            <a:xfrm>
              <a:off x="5777675" y="806800"/>
              <a:ext cx="73425" cy="73400"/>
            </a:xfrm>
            <a:custGeom>
              <a:avLst/>
              <a:gdLst/>
              <a:ahLst/>
              <a:cxnLst/>
              <a:rect l="l" t="t" r="r" b="b"/>
              <a:pathLst>
                <a:path w="2937" h="2936" extrusionOk="0">
                  <a:moveTo>
                    <a:pt x="1422" y="0"/>
                  </a:moveTo>
                  <a:cubicBezTo>
                    <a:pt x="626" y="0"/>
                    <a:pt x="0" y="626"/>
                    <a:pt x="0" y="1422"/>
                  </a:cubicBezTo>
                  <a:cubicBezTo>
                    <a:pt x="0" y="2310"/>
                    <a:pt x="626" y="2936"/>
                    <a:pt x="1422" y="2936"/>
                  </a:cubicBezTo>
                  <a:cubicBezTo>
                    <a:pt x="2225" y="2936"/>
                    <a:pt x="2936" y="2310"/>
                    <a:pt x="2936" y="1422"/>
                  </a:cubicBezTo>
                  <a:cubicBezTo>
                    <a:pt x="2936" y="626"/>
                    <a:pt x="2225" y="0"/>
                    <a:pt x="1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8"/>
            <p:cNvSpPr/>
            <p:nvPr/>
          </p:nvSpPr>
          <p:spPr>
            <a:xfrm>
              <a:off x="5842175" y="751350"/>
              <a:ext cx="24375" cy="24375"/>
            </a:xfrm>
            <a:custGeom>
              <a:avLst/>
              <a:gdLst/>
              <a:ahLst/>
              <a:cxnLst/>
              <a:rect l="l" t="t" r="r" b="b"/>
              <a:pathLst>
                <a:path w="975" h="975" extrusionOk="0">
                  <a:moveTo>
                    <a:pt x="534" y="0"/>
                  </a:moveTo>
                  <a:cubicBezTo>
                    <a:pt x="264" y="0"/>
                    <a:pt x="1" y="263"/>
                    <a:pt x="1" y="533"/>
                  </a:cubicBezTo>
                  <a:cubicBezTo>
                    <a:pt x="1" y="796"/>
                    <a:pt x="264" y="974"/>
                    <a:pt x="534" y="974"/>
                  </a:cubicBezTo>
                  <a:cubicBezTo>
                    <a:pt x="797" y="974"/>
                    <a:pt x="975" y="796"/>
                    <a:pt x="975" y="533"/>
                  </a:cubicBezTo>
                  <a:cubicBezTo>
                    <a:pt x="975" y="263"/>
                    <a:pt x="797" y="0"/>
                    <a:pt x="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8"/>
            <p:cNvSpPr/>
            <p:nvPr/>
          </p:nvSpPr>
          <p:spPr>
            <a:xfrm>
              <a:off x="5882175" y="795500"/>
              <a:ext cx="26675" cy="23525"/>
            </a:xfrm>
            <a:custGeom>
              <a:avLst/>
              <a:gdLst/>
              <a:ahLst/>
              <a:cxnLst/>
              <a:rect l="l" t="t" r="r" b="b"/>
              <a:pathLst>
                <a:path w="1067" h="941" extrusionOk="0">
                  <a:moveTo>
                    <a:pt x="590" y="1"/>
                  </a:moveTo>
                  <a:cubicBezTo>
                    <a:pt x="432" y="1"/>
                    <a:pt x="289" y="78"/>
                    <a:pt x="178" y="189"/>
                  </a:cubicBezTo>
                  <a:cubicBezTo>
                    <a:pt x="0" y="367"/>
                    <a:pt x="86" y="722"/>
                    <a:pt x="263" y="807"/>
                  </a:cubicBezTo>
                  <a:cubicBezTo>
                    <a:pt x="352" y="896"/>
                    <a:pt x="464" y="941"/>
                    <a:pt x="576" y="941"/>
                  </a:cubicBezTo>
                  <a:cubicBezTo>
                    <a:pt x="688" y="941"/>
                    <a:pt x="800" y="896"/>
                    <a:pt x="889" y="807"/>
                  </a:cubicBezTo>
                  <a:cubicBezTo>
                    <a:pt x="1067" y="544"/>
                    <a:pt x="1067" y="274"/>
                    <a:pt x="889" y="97"/>
                  </a:cubicBezTo>
                  <a:cubicBezTo>
                    <a:pt x="787" y="29"/>
                    <a:pt x="686" y="1"/>
                    <a:pt x="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8"/>
            <p:cNvSpPr/>
            <p:nvPr/>
          </p:nvSpPr>
          <p:spPr>
            <a:xfrm>
              <a:off x="5886600" y="855125"/>
              <a:ext cx="26700" cy="23400"/>
            </a:xfrm>
            <a:custGeom>
              <a:avLst/>
              <a:gdLst/>
              <a:ahLst/>
              <a:cxnLst/>
              <a:rect l="l" t="t" r="r" b="b"/>
              <a:pathLst>
                <a:path w="1068" h="936" extrusionOk="0">
                  <a:moveTo>
                    <a:pt x="579" y="0"/>
                  </a:moveTo>
                  <a:cubicBezTo>
                    <a:pt x="534" y="0"/>
                    <a:pt x="488" y="7"/>
                    <a:pt x="442" y="22"/>
                  </a:cubicBezTo>
                  <a:cubicBezTo>
                    <a:pt x="179" y="22"/>
                    <a:pt x="1" y="292"/>
                    <a:pt x="86" y="555"/>
                  </a:cubicBezTo>
                  <a:cubicBezTo>
                    <a:pt x="86" y="776"/>
                    <a:pt x="267" y="935"/>
                    <a:pt x="477" y="935"/>
                  </a:cubicBezTo>
                  <a:cubicBezTo>
                    <a:pt x="523" y="935"/>
                    <a:pt x="572" y="927"/>
                    <a:pt x="619" y="910"/>
                  </a:cubicBezTo>
                  <a:cubicBezTo>
                    <a:pt x="890" y="910"/>
                    <a:pt x="1067" y="647"/>
                    <a:pt x="975" y="377"/>
                  </a:cubicBezTo>
                  <a:cubicBezTo>
                    <a:pt x="975" y="160"/>
                    <a:pt x="795" y="0"/>
                    <a:pt x="5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8"/>
            <p:cNvSpPr/>
            <p:nvPr/>
          </p:nvSpPr>
          <p:spPr>
            <a:xfrm>
              <a:off x="5851075" y="903700"/>
              <a:ext cx="26675" cy="23325"/>
            </a:xfrm>
            <a:custGeom>
              <a:avLst/>
              <a:gdLst/>
              <a:ahLst/>
              <a:cxnLst/>
              <a:rect l="l" t="t" r="r" b="b"/>
              <a:pathLst>
                <a:path w="1067" h="933" extrusionOk="0">
                  <a:moveTo>
                    <a:pt x="553" y="0"/>
                  </a:moveTo>
                  <a:cubicBezTo>
                    <a:pt x="396" y="0"/>
                    <a:pt x="216" y="81"/>
                    <a:pt x="86" y="211"/>
                  </a:cubicBezTo>
                  <a:cubicBezTo>
                    <a:pt x="0" y="482"/>
                    <a:pt x="86" y="745"/>
                    <a:pt x="263" y="837"/>
                  </a:cubicBezTo>
                  <a:cubicBezTo>
                    <a:pt x="365" y="904"/>
                    <a:pt x="466" y="933"/>
                    <a:pt x="558" y="933"/>
                  </a:cubicBezTo>
                  <a:cubicBezTo>
                    <a:pt x="708" y="933"/>
                    <a:pt x="831" y="855"/>
                    <a:pt x="889" y="745"/>
                  </a:cubicBezTo>
                  <a:cubicBezTo>
                    <a:pt x="1067" y="482"/>
                    <a:pt x="974" y="211"/>
                    <a:pt x="711" y="34"/>
                  </a:cubicBezTo>
                  <a:cubicBezTo>
                    <a:pt x="664" y="11"/>
                    <a:pt x="610"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8"/>
            <p:cNvSpPr/>
            <p:nvPr/>
          </p:nvSpPr>
          <p:spPr>
            <a:xfrm>
              <a:off x="5793325" y="917300"/>
              <a:ext cx="26675" cy="23675"/>
            </a:xfrm>
            <a:custGeom>
              <a:avLst/>
              <a:gdLst/>
              <a:ahLst/>
              <a:cxnLst/>
              <a:rect l="l" t="t" r="r" b="b"/>
              <a:pathLst>
                <a:path w="1067" h="947" extrusionOk="0">
                  <a:moveTo>
                    <a:pt x="465" y="1"/>
                  </a:moveTo>
                  <a:cubicBezTo>
                    <a:pt x="424" y="1"/>
                    <a:pt x="387" y="8"/>
                    <a:pt x="355" y="23"/>
                  </a:cubicBezTo>
                  <a:cubicBezTo>
                    <a:pt x="85" y="115"/>
                    <a:pt x="0" y="378"/>
                    <a:pt x="85" y="648"/>
                  </a:cubicBezTo>
                  <a:cubicBezTo>
                    <a:pt x="154" y="845"/>
                    <a:pt x="319" y="946"/>
                    <a:pt x="472" y="946"/>
                  </a:cubicBezTo>
                  <a:cubicBezTo>
                    <a:pt x="523" y="946"/>
                    <a:pt x="574" y="935"/>
                    <a:pt x="618" y="911"/>
                  </a:cubicBezTo>
                  <a:cubicBezTo>
                    <a:pt x="889" y="826"/>
                    <a:pt x="1066" y="556"/>
                    <a:pt x="974" y="293"/>
                  </a:cubicBezTo>
                  <a:cubicBezTo>
                    <a:pt x="904" y="147"/>
                    <a:pt x="651" y="1"/>
                    <a:pt x="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8"/>
            <p:cNvSpPr/>
            <p:nvPr/>
          </p:nvSpPr>
          <p:spPr>
            <a:xfrm>
              <a:off x="5737700" y="890400"/>
              <a:ext cx="26675" cy="23900"/>
            </a:xfrm>
            <a:custGeom>
              <a:avLst/>
              <a:gdLst/>
              <a:ahLst/>
              <a:cxnLst/>
              <a:rect l="l" t="t" r="r" b="b"/>
              <a:pathLst>
                <a:path w="1067" h="956" extrusionOk="0">
                  <a:moveTo>
                    <a:pt x="553" y="1"/>
                  </a:moveTo>
                  <a:cubicBezTo>
                    <a:pt x="374" y="1"/>
                    <a:pt x="157" y="99"/>
                    <a:pt x="93" y="303"/>
                  </a:cubicBezTo>
                  <a:cubicBezTo>
                    <a:pt x="0" y="566"/>
                    <a:pt x="178" y="836"/>
                    <a:pt x="448" y="921"/>
                  </a:cubicBezTo>
                  <a:cubicBezTo>
                    <a:pt x="493" y="944"/>
                    <a:pt x="543" y="956"/>
                    <a:pt x="595" y="956"/>
                  </a:cubicBezTo>
                  <a:cubicBezTo>
                    <a:pt x="748" y="956"/>
                    <a:pt x="912" y="855"/>
                    <a:pt x="981" y="658"/>
                  </a:cubicBezTo>
                  <a:cubicBezTo>
                    <a:pt x="1066" y="388"/>
                    <a:pt x="981" y="125"/>
                    <a:pt x="711" y="33"/>
                  </a:cubicBezTo>
                  <a:cubicBezTo>
                    <a:pt x="667" y="11"/>
                    <a:pt x="612" y="1"/>
                    <a:pt x="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8"/>
            <p:cNvSpPr/>
            <p:nvPr/>
          </p:nvSpPr>
          <p:spPr>
            <a:xfrm>
              <a:off x="5715475" y="835600"/>
              <a:ext cx="26675" cy="23650"/>
            </a:xfrm>
            <a:custGeom>
              <a:avLst/>
              <a:gdLst/>
              <a:ahLst/>
              <a:cxnLst/>
              <a:rect l="l" t="t" r="r" b="b"/>
              <a:pathLst>
                <a:path w="1067" h="946" extrusionOk="0">
                  <a:moveTo>
                    <a:pt x="542" y="0"/>
                  </a:moveTo>
                  <a:cubicBezTo>
                    <a:pt x="457" y="0"/>
                    <a:pt x="363" y="30"/>
                    <a:pt x="271" y="92"/>
                  </a:cubicBezTo>
                  <a:cubicBezTo>
                    <a:pt x="93" y="184"/>
                    <a:pt x="1" y="447"/>
                    <a:pt x="93" y="718"/>
                  </a:cubicBezTo>
                  <a:cubicBezTo>
                    <a:pt x="206" y="885"/>
                    <a:pt x="354" y="946"/>
                    <a:pt x="492" y="946"/>
                  </a:cubicBezTo>
                  <a:cubicBezTo>
                    <a:pt x="571" y="946"/>
                    <a:pt x="647" y="926"/>
                    <a:pt x="711" y="895"/>
                  </a:cubicBezTo>
                  <a:cubicBezTo>
                    <a:pt x="982" y="718"/>
                    <a:pt x="1067" y="447"/>
                    <a:pt x="889" y="270"/>
                  </a:cubicBezTo>
                  <a:cubicBezTo>
                    <a:pt x="834" y="99"/>
                    <a:pt x="701"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8"/>
            <p:cNvSpPr/>
            <p:nvPr/>
          </p:nvSpPr>
          <p:spPr>
            <a:xfrm>
              <a:off x="5733250" y="778000"/>
              <a:ext cx="24550" cy="24375"/>
            </a:xfrm>
            <a:custGeom>
              <a:avLst/>
              <a:gdLst/>
              <a:ahLst/>
              <a:cxnLst/>
              <a:rect l="l" t="t" r="r" b="b"/>
              <a:pathLst>
                <a:path w="982" h="975" extrusionOk="0">
                  <a:moveTo>
                    <a:pt x="534" y="0"/>
                  </a:moveTo>
                  <a:cubicBezTo>
                    <a:pt x="271" y="0"/>
                    <a:pt x="93" y="178"/>
                    <a:pt x="0" y="441"/>
                  </a:cubicBezTo>
                  <a:cubicBezTo>
                    <a:pt x="0" y="619"/>
                    <a:pt x="178" y="889"/>
                    <a:pt x="356" y="974"/>
                  </a:cubicBezTo>
                  <a:cubicBezTo>
                    <a:pt x="626" y="974"/>
                    <a:pt x="889" y="797"/>
                    <a:pt x="981" y="534"/>
                  </a:cubicBezTo>
                  <a:cubicBezTo>
                    <a:pt x="981" y="356"/>
                    <a:pt x="804" y="86"/>
                    <a:pt x="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8"/>
            <p:cNvSpPr/>
            <p:nvPr/>
          </p:nvSpPr>
          <p:spPr>
            <a:xfrm>
              <a:off x="5782125" y="745700"/>
              <a:ext cx="26675" cy="23575"/>
            </a:xfrm>
            <a:custGeom>
              <a:avLst/>
              <a:gdLst/>
              <a:ahLst/>
              <a:cxnLst/>
              <a:rect l="l" t="t" r="r" b="b"/>
              <a:pathLst>
                <a:path w="1067" h="943" extrusionOk="0">
                  <a:moveTo>
                    <a:pt x="568" y="1"/>
                  </a:moveTo>
                  <a:cubicBezTo>
                    <a:pt x="446" y="1"/>
                    <a:pt x="313" y="45"/>
                    <a:pt x="178" y="134"/>
                  </a:cubicBezTo>
                  <a:cubicBezTo>
                    <a:pt x="0" y="226"/>
                    <a:pt x="0" y="582"/>
                    <a:pt x="178" y="759"/>
                  </a:cubicBezTo>
                  <a:cubicBezTo>
                    <a:pt x="287" y="868"/>
                    <a:pt x="431" y="943"/>
                    <a:pt x="567" y="943"/>
                  </a:cubicBezTo>
                  <a:cubicBezTo>
                    <a:pt x="652" y="943"/>
                    <a:pt x="735" y="913"/>
                    <a:pt x="803" y="845"/>
                  </a:cubicBezTo>
                  <a:cubicBezTo>
                    <a:pt x="1066" y="667"/>
                    <a:pt x="1066" y="404"/>
                    <a:pt x="889" y="134"/>
                  </a:cubicBezTo>
                  <a:cubicBezTo>
                    <a:pt x="800" y="45"/>
                    <a:pt x="690" y="1"/>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8"/>
            <p:cNvSpPr/>
            <p:nvPr/>
          </p:nvSpPr>
          <p:spPr>
            <a:xfrm>
              <a:off x="4129400" y="307075"/>
              <a:ext cx="762050" cy="304250"/>
            </a:xfrm>
            <a:custGeom>
              <a:avLst/>
              <a:gdLst/>
              <a:ahLst/>
              <a:cxnLst/>
              <a:rect l="l" t="t" r="r" b="b"/>
              <a:pathLst>
                <a:path w="30482" h="12170" extrusionOk="0">
                  <a:moveTo>
                    <a:pt x="1561" y="10953"/>
                  </a:moveTo>
                  <a:lnTo>
                    <a:pt x="626" y="11018"/>
                  </a:lnTo>
                  <a:cubicBezTo>
                    <a:pt x="614" y="11036"/>
                    <a:pt x="602" y="11055"/>
                    <a:pt x="591" y="11074"/>
                  </a:cubicBezTo>
                  <a:lnTo>
                    <a:pt x="591" y="11074"/>
                  </a:lnTo>
                  <a:lnTo>
                    <a:pt x="1561" y="10953"/>
                  </a:lnTo>
                  <a:close/>
                  <a:moveTo>
                    <a:pt x="17061" y="0"/>
                  </a:moveTo>
                  <a:lnTo>
                    <a:pt x="15284" y="8353"/>
                  </a:lnTo>
                  <a:lnTo>
                    <a:pt x="10578" y="8793"/>
                  </a:lnTo>
                  <a:lnTo>
                    <a:pt x="10045" y="8886"/>
                  </a:lnTo>
                  <a:lnTo>
                    <a:pt x="10045" y="7997"/>
                  </a:lnTo>
                  <a:cubicBezTo>
                    <a:pt x="10045" y="7642"/>
                    <a:pt x="9953" y="7372"/>
                    <a:pt x="9775" y="7109"/>
                  </a:cubicBezTo>
                  <a:lnTo>
                    <a:pt x="9775" y="2929"/>
                  </a:lnTo>
                  <a:lnTo>
                    <a:pt x="8709" y="2929"/>
                  </a:lnTo>
                  <a:lnTo>
                    <a:pt x="8709" y="7016"/>
                  </a:lnTo>
                  <a:lnTo>
                    <a:pt x="8531" y="7194"/>
                  </a:lnTo>
                  <a:cubicBezTo>
                    <a:pt x="8353" y="7372"/>
                    <a:pt x="8268" y="7642"/>
                    <a:pt x="8268" y="7997"/>
                  </a:cubicBezTo>
                  <a:lnTo>
                    <a:pt x="8268" y="8971"/>
                  </a:lnTo>
                  <a:lnTo>
                    <a:pt x="1870" y="9504"/>
                  </a:lnTo>
                  <a:cubicBezTo>
                    <a:pt x="1778" y="9504"/>
                    <a:pt x="1778" y="9504"/>
                    <a:pt x="1778" y="9596"/>
                  </a:cubicBezTo>
                  <a:lnTo>
                    <a:pt x="1778" y="10748"/>
                  </a:lnTo>
                  <a:lnTo>
                    <a:pt x="1778" y="10926"/>
                  </a:lnTo>
                  <a:lnTo>
                    <a:pt x="1561" y="10953"/>
                  </a:lnTo>
                  <a:lnTo>
                    <a:pt x="1561" y="10953"/>
                  </a:lnTo>
                  <a:lnTo>
                    <a:pt x="14666" y="10037"/>
                  </a:lnTo>
                  <a:lnTo>
                    <a:pt x="14488" y="10840"/>
                  </a:lnTo>
                  <a:lnTo>
                    <a:pt x="1778" y="11814"/>
                  </a:lnTo>
                  <a:lnTo>
                    <a:pt x="271" y="11907"/>
                  </a:lnTo>
                  <a:cubicBezTo>
                    <a:pt x="350" y="11655"/>
                    <a:pt x="436" y="11330"/>
                    <a:pt x="591" y="11074"/>
                  </a:cubicBezTo>
                  <a:lnTo>
                    <a:pt x="591" y="11074"/>
                  </a:lnTo>
                  <a:lnTo>
                    <a:pt x="356" y="11103"/>
                  </a:lnTo>
                  <a:cubicBezTo>
                    <a:pt x="271" y="11374"/>
                    <a:pt x="93" y="11637"/>
                    <a:pt x="1" y="11992"/>
                  </a:cubicBezTo>
                  <a:lnTo>
                    <a:pt x="1" y="12170"/>
                  </a:lnTo>
                  <a:lnTo>
                    <a:pt x="1778" y="11992"/>
                  </a:lnTo>
                  <a:lnTo>
                    <a:pt x="14666" y="11103"/>
                  </a:lnTo>
                  <a:lnTo>
                    <a:pt x="15021" y="9774"/>
                  </a:lnTo>
                  <a:lnTo>
                    <a:pt x="15554" y="7464"/>
                  </a:lnTo>
                  <a:lnTo>
                    <a:pt x="16620" y="7464"/>
                  </a:lnTo>
                  <a:lnTo>
                    <a:pt x="17864" y="796"/>
                  </a:lnTo>
                  <a:lnTo>
                    <a:pt x="24347" y="796"/>
                  </a:lnTo>
                  <a:lnTo>
                    <a:pt x="24262" y="7372"/>
                  </a:lnTo>
                  <a:lnTo>
                    <a:pt x="25413" y="7372"/>
                  </a:lnTo>
                  <a:lnTo>
                    <a:pt x="25413" y="889"/>
                  </a:lnTo>
                  <a:lnTo>
                    <a:pt x="28527" y="889"/>
                  </a:lnTo>
                  <a:lnTo>
                    <a:pt x="29323" y="7464"/>
                  </a:lnTo>
                  <a:lnTo>
                    <a:pt x="30482" y="7464"/>
                  </a:lnTo>
                  <a:lnTo>
                    <a:pt x="29593" y="263"/>
                  </a:lnTo>
                  <a:lnTo>
                    <a:pt x="29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8"/>
            <p:cNvSpPr/>
            <p:nvPr/>
          </p:nvSpPr>
          <p:spPr>
            <a:xfrm>
              <a:off x="4336075" y="360375"/>
              <a:ext cx="48900" cy="15500"/>
            </a:xfrm>
            <a:custGeom>
              <a:avLst/>
              <a:gdLst/>
              <a:ahLst/>
              <a:cxnLst/>
              <a:rect l="l" t="t" r="r" b="b"/>
              <a:pathLst>
                <a:path w="1956" h="620" extrusionOk="0">
                  <a:moveTo>
                    <a:pt x="619" y="1"/>
                  </a:moveTo>
                  <a:cubicBezTo>
                    <a:pt x="356" y="1"/>
                    <a:pt x="1" y="264"/>
                    <a:pt x="1" y="619"/>
                  </a:cubicBezTo>
                  <a:lnTo>
                    <a:pt x="1956" y="619"/>
                  </a:lnTo>
                  <a:cubicBezTo>
                    <a:pt x="1956" y="264"/>
                    <a:pt x="1686" y="1"/>
                    <a:pt x="1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8"/>
            <p:cNvSpPr/>
            <p:nvPr/>
          </p:nvSpPr>
          <p:spPr>
            <a:xfrm>
              <a:off x="4140600" y="546975"/>
              <a:ext cx="26675" cy="31125"/>
            </a:xfrm>
            <a:custGeom>
              <a:avLst/>
              <a:gdLst/>
              <a:ahLst/>
              <a:cxnLst/>
              <a:rect l="l" t="t" r="r" b="b"/>
              <a:pathLst>
                <a:path w="1067" h="1245" extrusionOk="0">
                  <a:moveTo>
                    <a:pt x="1067" y="0"/>
                  </a:moveTo>
                  <a:cubicBezTo>
                    <a:pt x="619" y="263"/>
                    <a:pt x="264" y="711"/>
                    <a:pt x="1" y="1244"/>
                  </a:cubicBezTo>
                  <a:lnTo>
                    <a:pt x="1067" y="1152"/>
                  </a:lnTo>
                  <a:lnTo>
                    <a:pt x="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50"/>
        <p:cNvGrpSpPr/>
        <p:nvPr/>
      </p:nvGrpSpPr>
      <p:grpSpPr>
        <a:xfrm>
          <a:off x="0" y="0"/>
          <a:ext cx="0" cy="0"/>
          <a:chOff x="0" y="0"/>
          <a:chExt cx="0" cy="0"/>
        </a:xfrm>
      </p:grpSpPr>
      <p:sp>
        <p:nvSpPr>
          <p:cNvPr id="7251" name="Google Shape;7251;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 for this quarter</a:t>
            </a:r>
            <a:endParaRPr/>
          </a:p>
        </p:txBody>
      </p:sp>
      <p:sp>
        <p:nvSpPr>
          <p:cNvPr id="7252" name="Google Shape;7252;p39"/>
          <p:cNvSpPr txBox="1">
            <a:spLocks noGrp="1"/>
          </p:cNvSpPr>
          <p:nvPr>
            <p:ph type="title" idx="4294967295"/>
          </p:nvPr>
        </p:nvSpPr>
        <p:spPr>
          <a:xfrm>
            <a:off x="3366775" y="3382625"/>
            <a:ext cx="17712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$420,050</a:t>
            </a:r>
            <a:endParaRPr sz="1800"/>
          </a:p>
        </p:txBody>
      </p:sp>
      <p:sp>
        <p:nvSpPr>
          <p:cNvPr id="7253" name="Google Shape;7253;p39"/>
          <p:cNvSpPr txBox="1">
            <a:spLocks noGrp="1"/>
          </p:cNvSpPr>
          <p:nvPr>
            <p:ph type="title" idx="4294967295"/>
          </p:nvPr>
        </p:nvSpPr>
        <p:spPr>
          <a:xfrm>
            <a:off x="3366774" y="2027050"/>
            <a:ext cx="17712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$780,000</a:t>
            </a:r>
            <a:endParaRPr sz="1800"/>
          </a:p>
        </p:txBody>
      </p:sp>
      <p:sp>
        <p:nvSpPr>
          <p:cNvPr id="7254" name="Google Shape;7254;p39"/>
          <p:cNvSpPr txBox="1">
            <a:spLocks noGrp="1"/>
          </p:cNvSpPr>
          <p:nvPr>
            <p:ph type="title" idx="4294967295"/>
          </p:nvPr>
        </p:nvSpPr>
        <p:spPr>
          <a:xfrm>
            <a:off x="1254674" y="2027050"/>
            <a:ext cx="17712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$1,000</a:t>
            </a:r>
            <a:endParaRPr sz="1800"/>
          </a:p>
        </p:txBody>
      </p:sp>
      <p:sp>
        <p:nvSpPr>
          <p:cNvPr id="7255" name="Google Shape;7255;p39"/>
          <p:cNvSpPr txBox="1">
            <a:spLocks noGrp="1"/>
          </p:cNvSpPr>
          <p:nvPr>
            <p:ph type="subTitle" idx="4294967295"/>
          </p:nvPr>
        </p:nvSpPr>
        <p:spPr>
          <a:xfrm>
            <a:off x="3366775" y="3683600"/>
            <a:ext cx="1771200" cy="3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Talent acquisition</a:t>
            </a:r>
            <a:endParaRPr/>
          </a:p>
        </p:txBody>
      </p:sp>
      <p:sp>
        <p:nvSpPr>
          <p:cNvPr id="7256" name="Google Shape;7256;p39"/>
          <p:cNvSpPr txBox="1">
            <a:spLocks noGrp="1"/>
          </p:cNvSpPr>
          <p:nvPr>
            <p:ph type="subTitle" idx="4294967295"/>
          </p:nvPr>
        </p:nvSpPr>
        <p:spPr>
          <a:xfrm>
            <a:off x="3366774" y="2328027"/>
            <a:ext cx="1771200" cy="3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development</a:t>
            </a:r>
            <a:endParaRPr/>
          </a:p>
        </p:txBody>
      </p:sp>
      <p:sp>
        <p:nvSpPr>
          <p:cNvPr id="7257" name="Google Shape;7257;p39"/>
          <p:cNvSpPr txBox="1">
            <a:spLocks noGrp="1"/>
          </p:cNvSpPr>
          <p:nvPr>
            <p:ph type="subTitle" idx="4294967295"/>
          </p:nvPr>
        </p:nvSpPr>
        <p:spPr>
          <a:xfrm>
            <a:off x="1254674" y="2328027"/>
            <a:ext cx="17712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Marketing</a:t>
            </a:r>
            <a:endParaRPr/>
          </a:p>
        </p:txBody>
      </p:sp>
      <p:pic>
        <p:nvPicPr>
          <p:cNvPr id="7258" name="Google Shape;7258;p39" title="Chart">
            <a:hlinkClick r:id="rId3"/>
          </p:cNvPr>
          <p:cNvPicPr preferRelativeResize="0"/>
          <p:nvPr/>
        </p:nvPicPr>
        <p:blipFill>
          <a:blip r:embed="rId4">
            <a:alphaModFix/>
          </a:blip>
          <a:stretch>
            <a:fillRect/>
          </a:stretch>
        </p:blipFill>
        <p:spPr>
          <a:xfrm>
            <a:off x="5428762" y="1390162"/>
            <a:ext cx="2695275" cy="2787500"/>
          </a:xfrm>
          <a:prstGeom prst="rect">
            <a:avLst/>
          </a:prstGeom>
          <a:noFill/>
          <a:ln>
            <a:noFill/>
          </a:ln>
        </p:spPr>
      </p:pic>
      <p:sp>
        <p:nvSpPr>
          <p:cNvPr id="7259" name="Google Shape;7259;p39"/>
          <p:cNvSpPr txBox="1">
            <a:spLocks noGrp="1"/>
          </p:cNvSpPr>
          <p:nvPr>
            <p:ph type="title" idx="4294967295"/>
          </p:nvPr>
        </p:nvSpPr>
        <p:spPr>
          <a:xfrm>
            <a:off x="1254664" y="1505050"/>
            <a:ext cx="818700" cy="445800"/>
          </a:xfrm>
          <a:prstGeom prst="rect">
            <a:avLst/>
          </a:prstGeom>
          <a:solidFill>
            <a:schemeClr val="accent2"/>
          </a:solidFill>
        </p:spPr>
        <p:txBody>
          <a:bodyPr spcFirstLastPara="1" wrap="square" lIns="91425" tIns="91425" rIns="91425" bIns="91425" anchor="b" anchorCtr="0">
            <a:noAutofit/>
          </a:bodyPr>
          <a:lstStyle/>
          <a:p>
            <a:pPr marL="0" lvl="0" indent="0" algn="ctr" rtl="0">
              <a:spcBef>
                <a:spcPts val="0"/>
              </a:spcBef>
              <a:spcAft>
                <a:spcPts val="0"/>
              </a:spcAft>
              <a:buNone/>
            </a:pPr>
            <a:r>
              <a:rPr lang="en" sz="2000"/>
              <a:t>8%</a:t>
            </a:r>
            <a:endParaRPr sz="2000"/>
          </a:p>
        </p:txBody>
      </p:sp>
      <p:sp>
        <p:nvSpPr>
          <p:cNvPr id="7260" name="Google Shape;7260;p39"/>
          <p:cNvSpPr txBox="1">
            <a:spLocks noGrp="1"/>
          </p:cNvSpPr>
          <p:nvPr>
            <p:ph type="title" idx="4294967295"/>
          </p:nvPr>
        </p:nvSpPr>
        <p:spPr>
          <a:xfrm>
            <a:off x="3366775" y="2860625"/>
            <a:ext cx="818700" cy="445800"/>
          </a:xfrm>
          <a:prstGeom prst="rect">
            <a:avLst/>
          </a:prstGeom>
          <a:solidFill>
            <a:schemeClr val="lt1"/>
          </a:solidFill>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dk2"/>
                </a:solidFill>
              </a:rPr>
              <a:t>28%</a:t>
            </a:r>
            <a:endParaRPr sz="2000" dirty="0">
              <a:solidFill>
                <a:schemeClr val="dk2"/>
              </a:solidFill>
            </a:endParaRPr>
          </a:p>
        </p:txBody>
      </p:sp>
      <p:sp>
        <p:nvSpPr>
          <p:cNvPr id="7261" name="Google Shape;7261;p39"/>
          <p:cNvSpPr txBox="1">
            <a:spLocks noGrp="1"/>
          </p:cNvSpPr>
          <p:nvPr>
            <p:ph type="title" idx="4294967295"/>
          </p:nvPr>
        </p:nvSpPr>
        <p:spPr>
          <a:xfrm>
            <a:off x="1254675" y="3382625"/>
            <a:ext cx="17712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$180,000</a:t>
            </a:r>
            <a:endParaRPr sz="1800"/>
          </a:p>
        </p:txBody>
      </p:sp>
      <p:sp>
        <p:nvSpPr>
          <p:cNvPr id="7262" name="Google Shape;7262;p39"/>
          <p:cNvSpPr txBox="1">
            <a:spLocks noGrp="1"/>
          </p:cNvSpPr>
          <p:nvPr>
            <p:ph type="subTitle" idx="4294967295"/>
          </p:nvPr>
        </p:nvSpPr>
        <p:spPr>
          <a:xfrm>
            <a:off x="1254675" y="3683600"/>
            <a:ext cx="17712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Research</a:t>
            </a:r>
            <a:endParaRPr/>
          </a:p>
        </p:txBody>
      </p:sp>
      <p:sp>
        <p:nvSpPr>
          <p:cNvPr id="7263" name="Google Shape;7263;p39"/>
          <p:cNvSpPr txBox="1">
            <a:spLocks noGrp="1"/>
          </p:cNvSpPr>
          <p:nvPr>
            <p:ph type="title" idx="4294967295"/>
          </p:nvPr>
        </p:nvSpPr>
        <p:spPr>
          <a:xfrm>
            <a:off x="1254675" y="2860625"/>
            <a:ext cx="818700" cy="445800"/>
          </a:xfrm>
          <a:prstGeom prst="rect">
            <a:avLst/>
          </a:prstGeom>
          <a:solidFill>
            <a:schemeClr val="accent3"/>
          </a:solidFill>
        </p:spPr>
        <p:txBody>
          <a:bodyPr spcFirstLastPara="1" wrap="square" lIns="91425" tIns="91425" rIns="91425" bIns="91425" anchor="b" anchorCtr="0">
            <a:noAutofit/>
          </a:bodyPr>
          <a:lstStyle/>
          <a:p>
            <a:pPr marL="0" lvl="0" indent="0" algn="ctr" rtl="0">
              <a:spcBef>
                <a:spcPts val="0"/>
              </a:spcBef>
              <a:spcAft>
                <a:spcPts val="0"/>
              </a:spcAft>
              <a:buNone/>
            </a:pPr>
            <a:r>
              <a:rPr lang="en" sz="2000"/>
              <a:t>19%</a:t>
            </a:r>
            <a:endParaRPr sz="2000"/>
          </a:p>
        </p:txBody>
      </p:sp>
      <p:sp>
        <p:nvSpPr>
          <p:cNvPr id="7264" name="Google Shape;7264;p39"/>
          <p:cNvSpPr txBox="1">
            <a:spLocks noGrp="1"/>
          </p:cNvSpPr>
          <p:nvPr>
            <p:ph type="title" idx="4294967295"/>
          </p:nvPr>
        </p:nvSpPr>
        <p:spPr>
          <a:xfrm>
            <a:off x="3366775" y="1505050"/>
            <a:ext cx="818700" cy="445800"/>
          </a:xfrm>
          <a:prstGeom prst="rect">
            <a:avLst/>
          </a:prstGeom>
          <a:solidFill>
            <a:schemeClr val="dk1"/>
          </a:solidFill>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2"/>
                </a:solidFill>
              </a:rPr>
              <a:t>45%</a:t>
            </a:r>
            <a:endParaRPr sz="2000">
              <a:solidFill>
                <a:schemeClr val="dk2"/>
              </a:solidFill>
            </a:endParaRPr>
          </a:p>
        </p:txBody>
      </p:sp>
      <p:grpSp>
        <p:nvGrpSpPr>
          <p:cNvPr id="7265" name="Google Shape;7265;p39"/>
          <p:cNvGrpSpPr/>
          <p:nvPr/>
        </p:nvGrpSpPr>
        <p:grpSpPr>
          <a:xfrm>
            <a:off x="-127106" y="3255267"/>
            <a:ext cx="997247" cy="689210"/>
            <a:chOff x="238125" y="1879000"/>
            <a:chExt cx="3075075" cy="2125225"/>
          </a:xfrm>
        </p:grpSpPr>
        <p:sp>
          <p:nvSpPr>
            <p:cNvPr id="7266" name="Google Shape;7266;p39"/>
            <p:cNvSpPr/>
            <p:nvPr/>
          </p:nvSpPr>
          <p:spPr>
            <a:xfrm>
              <a:off x="2290000" y="2981025"/>
              <a:ext cx="1023200" cy="1023200"/>
            </a:xfrm>
            <a:custGeom>
              <a:avLst/>
              <a:gdLst/>
              <a:ahLst/>
              <a:cxnLst/>
              <a:rect l="l" t="t" r="r" b="b"/>
              <a:pathLst>
                <a:path w="40928" h="40928" extrusionOk="0">
                  <a:moveTo>
                    <a:pt x="20464" y="8460"/>
                  </a:moveTo>
                  <a:cubicBezTo>
                    <a:pt x="27101" y="8460"/>
                    <a:pt x="32467" y="13827"/>
                    <a:pt x="32467" y="20464"/>
                  </a:cubicBezTo>
                  <a:cubicBezTo>
                    <a:pt x="32467" y="27101"/>
                    <a:pt x="27101" y="32521"/>
                    <a:pt x="20464" y="32521"/>
                  </a:cubicBezTo>
                  <a:cubicBezTo>
                    <a:pt x="13827" y="32521"/>
                    <a:pt x="8407" y="27101"/>
                    <a:pt x="8407" y="20464"/>
                  </a:cubicBezTo>
                  <a:cubicBezTo>
                    <a:pt x="8407" y="13827"/>
                    <a:pt x="13827" y="8460"/>
                    <a:pt x="20464" y="8460"/>
                  </a:cubicBezTo>
                  <a:close/>
                  <a:moveTo>
                    <a:pt x="19468" y="1"/>
                  </a:moveTo>
                  <a:cubicBezTo>
                    <a:pt x="18973" y="1"/>
                    <a:pt x="18583" y="443"/>
                    <a:pt x="18583" y="939"/>
                  </a:cubicBezTo>
                  <a:lnTo>
                    <a:pt x="18583" y="1439"/>
                  </a:lnTo>
                  <a:cubicBezTo>
                    <a:pt x="17313" y="1549"/>
                    <a:pt x="16150" y="1770"/>
                    <a:pt x="14991" y="2102"/>
                  </a:cubicBezTo>
                  <a:lnTo>
                    <a:pt x="14822" y="1660"/>
                  </a:lnTo>
                  <a:cubicBezTo>
                    <a:pt x="14695" y="1316"/>
                    <a:pt x="14333" y="1106"/>
                    <a:pt x="13944" y="1106"/>
                  </a:cubicBezTo>
                  <a:cubicBezTo>
                    <a:pt x="13832" y="1106"/>
                    <a:pt x="13717" y="1123"/>
                    <a:pt x="13606" y="1160"/>
                  </a:cubicBezTo>
                  <a:lnTo>
                    <a:pt x="11836" y="1881"/>
                  </a:lnTo>
                  <a:cubicBezTo>
                    <a:pt x="11340" y="2102"/>
                    <a:pt x="11119" y="2655"/>
                    <a:pt x="11340" y="3098"/>
                  </a:cubicBezTo>
                  <a:lnTo>
                    <a:pt x="11504" y="3540"/>
                  </a:lnTo>
                  <a:cubicBezTo>
                    <a:pt x="10345" y="4146"/>
                    <a:pt x="9292" y="4868"/>
                    <a:pt x="8296" y="5642"/>
                  </a:cubicBezTo>
                  <a:lnTo>
                    <a:pt x="7964" y="5310"/>
                  </a:lnTo>
                  <a:cubicBezTo>
                    <a:pt x="7798" y="5144"/>
                    <a:pt x="7564" y="5061"/>
                    <a:pt x="7329" y="5061"/>
                  </a:cubicBezTo>
                  <a:cubicBezTo>
                    <a:pt x="7095" y="5061"/>
                    <a:pt x="6860" y="5144"/>
                    <a:pt x="6695" y="5310"/>
                  </a:cubicBezTo>
                  <a:lnTo>
                    <a:pt x="5310" y="6691"/>
                  </a:lnTo>
                  <a:cubicBezTo>
                    <a:pt x="4925" y="7080"/>
                    <a:pt x="4925" y="7633"/>
                    <a:pt x="5310" y="8018"/>
                  </a:cubicBezTo>
                  <a:lnTo>
                    <a:pt x="5641" y="8350"/>
                  </a:lnTo>
                  <a:cubicBezTo>
                    <a:pt x="4925" y="9235"/>
                    <a:pt x="4261" y="10177"/>
                    <a:pt x="3650" y="11226"/>
                  </a:cubicBezTo>
                  <a:lnTo>
                    <a:pt x="3266" y="11062"/>
                  </a:lnTo>
                  <a:cubicBezTo>
                    <a:pt x="3134" y="11004"/>
                    <a:pt x="2999" y="10976"/>
                    <a:pt x="2868" y="10976"/>
                  </a:cubicBezTo>
                  <a:cubicBezTo>
                    <a:pt x="2501" y="10976"/>
                    <a:pt x="2169" y="11192"/>
                    <a:pt x="2049" y="11558"/>
                  </a:cubicBezTo>
                  <a:lnTo>
                    <a:pt x="1274" y="13327"/>
                  </a:lnTo>
                  <a:cubicBezTo>
                    <a:pt x="1053" y="13770"/>
                    <a:pt x="1274" y="14323"/>
                    <a:pt x="1770" y="14544"/>
                  </a:cubicBezTo>
                  <a:lnTo>
                    <a:pt x="2159" y="14712"/>
                  </a:lnTo>
                  <a:cubicBezTo>
                    <a:pt x="1770" y="15929"/>
                    <a:pt x="1496" y="17256"/>
                    <a:pt x="1385" y="18584"/>
                  </a:cubicBezTo>
                  <a:lnTo>
                    <a:pt x="943" y="18584"/>
                  </a:lnTo>
                  <a:cubicBezTo>
                    <a:pt x="390" y="18584"/>
                    <a:pt x="0" y="19026"/>
                    <a:pt x="0" y="19522"/>
                  </a:cubicBezTo>
                  <a:lnTo>
                    <a:pt x="0" y="21460"/>
                  </a:lnTo>
                  <a:cubicBezTo>
                    <a:pt x="0" y="21955"/>
                    <a:pt x="390" y="22344"/>
                    <a:pt x="943" y="22344"/>
                  </a:cubicBezTo>
                  <a:lnTo>
                    <a:pt x="1385" y="22344"/>
                  </a:lnTo>
                  <a:cubicBezTo>
                    <a:pt x="1496" y="23561"/>
                    <a:pt x="1717" y="24720"/>
                    <a:pt x="2049" y="25827"/>
                  </a:cubicBezTo>
                  <a:lnTo>
                    <a:pt x="1606" y="25995"/>
                  </a:lnTo>
                  <a:cubicBezTo>
                    <a:pt x="1164" y="26158"/>
                    <a:pt x="885" y="26711"/>
                    <a:pt x="1106" y="27211"/>
                  </a:cubicBezTo>
                  <a:lnTo>
                    <a:pt x="1828" y="28981"/>
                  </a:lnTo>
                  <a:cubicBezTo>
                    <a:pt x="1952" y="29316"/>
                    <a:pt x="2299" y="29555"/>
                    <a:pt x="2677" y="29555"/>
                  </a:cubicBezTo>
                  <a:cubicBezTo>
                    <a:pt x="2799" y="29555"/>
                    <a:pt x="2923" y="29530"/>
                    <a:pt x="3044" y="29477"/>
                  </a:cubicBezTo>
                  <a:lnTo>
                    <a:pt x="3487" y="29313"/>
                  </a:lnTo>
                  <a:cubicBezTo>
                    <a:pt x="4093" y="30472"/>
                    <a:pt x="4814" y="31578"/>
                    <a:pt x="5641" y="32631"/>
                  </a:cubicBezTo>
                  <a:lnTo>
                    <a:pt x="5310" y="32963"/>
                  </a:lnTo>
                  <a:cubicBezTo>
                    <a:pt x="4925" y="33295"/>
                    <a:pt x="4925" y="33901"/>
                    <a:pt x="5310" y="34291"/>
                  </a:cubicBezTo>
                  <a:lnTo>
                    <a:pt x="6695" y="35618"/>
                  </a:lnTo>
                  <a:cubicBezTo>
                    <a:pt x="6860" y="35810"/>
                    <a:pt x="7095" y="35907"/>
                    <a:pt x="7329" y="35907"/>
                  </a:cubicBezTo>
                  <a:cubicBezTo>
                    <a:pt x="7564" y="35907"/>
                    <a:pt x="7798" y="35810"/>
                    <a:pt x="7964" y="35618"/>
                  </a:cubicBezTo>
                  <a:lnTo>
                    <a:pt x="8296" y="35286"/>
                  </a:lnTo>
                  <a:cubicBezTo>
                    <a:pt x="9239" y="36060"/>
                    <a:pt x="10177" y="36667"/>
                    <a:pt x="11230" y="37277"/>
                  </a:cubicBezTo>
                  <a:lnTo>
                    <a:pt x="11008" y="37662"/>
                  </a:lnTo>
                  <a:cubicBezTo>
                    <a:pt x="10840" y="38162"/>
                    <a:pt x="11062" y="38715"/>
                    <a:pt x="11504" y="38879"/>
                  </a:cubicBezTo>
                  <a:lnTo>
                    <a:pt x="13274" y="39653"/>
                  </a:lnTo>
                  <a:cubicBezTo>
                    <a:pt x="13405" y="39711"/>
                    <a:pt x="13541" y="39739"/>
                    <a:pt x="13672" y="39739"/>
                  </a:cubicBezTo>
                  <a:cubicBezTo>
                    <a:pt x="14038" y="39739"/>
                    <a:pt x="14370" y="39523"/>
                    <a:pt x="14491" y="39158"/>
                  </a:cubicBezTo>
                  <a:lnTo>
                    <a:pt x="14659" y="38768"/>
                  </a:lnTo>
                  <a:cubicBezTo>
                    <a:pt x="15929" y="39158"/>
                    <a:pt x="17203" y="39432"/>
                    <a:pt x="18583" y="39543"/>
                  </a:cubicBezTo>
                  <a:lnTo>
                    <a:pt x="18583" y="39985"/>
                  </a:lnTo>
                  <a:cubicBezTo>
                    <a:pt x="18583" y="40538"/>
                    <a:pt x="18973" y="40927"/>
                    <a:pt x="19468" y="40927"/>
                  </a:cubicBezTo>
                  <a:lnTo>
                    <a:pt x="21406" y="40927"/>
                  </a:lnTo>
                  <a:cubicBezTo>
                    <a:pt x="21959" y="40927"/>
                    <a:pt x="22344" y="40538"/>
                    <a:pt x="22344" y="39985"/>
                  </a:cubicBezTo>
                  <a:lnTo>
                    <a:pt x="22344" y="39543"/>
                  </a:lnTo>
                  <a:cubicBezTo>
                    <a:pt x="23561" y="39432"/>
                    <a:pt x="24778" y="39211"/>
                    <a:pt x="25884" y="38826"/>
                  </a:cubicBezTo>
                  <a:lnTo>
                    <a:pt x="26105" y="39268"/>
                  </a:lnTo>
                  <a:cubicBezTo>
                    <a:pt x="26229" y="39633"/>
                    <a:pt x="26562" y="39850"/>
                    <a:pt x="26927" y="39850"/>
                  </a:cubicBezTo>
                  <a:cubicBezTo>
                    <a:pt x="27057" y="39850"/>
                    <a:pt x="27191" y="39822"/>
                    <a:pt x="27322" y="39764"/>
                  </a:cubicBezTo>
                  <a:lnTo>
                    <a:pt x="29092" y="39047"/>
                  </a:lnTo>
                  <a:cubicBezTo>
                    <a:pt x="29534" y="38879"/>
                    <a:pt x="29813" y="38326"/>
                    <a:pt x="29592" y="37830"/>
                  </a:cubicBezTo>
                  <a:lnTo>
                    <a:pt x="29423" y="37441"/>
                  </a:lnTo>
                  <a:cubicBezTo>
                    <a:pt x="30530" y="36835"/>
                    <a:pt x="31636" y="36114"/>
                    <a:pt x="32578" y="35286"/>
                  </a:cubicBezTo>
                  <a:lnTo>
                    <a:pt x="32910" y="35618"/>
                  </a:lnTo>
                  <a:cubicBezTo>
                    <a:pt x="33102" y="35810"/>
                    <a:pt x="33351" y="35907"/>
                    <a:pt x="33594" y="35907"/>
                  </a:cubicBezTo>
                  <a:cubicBezTo>
                    <a:pt x="33836" y="35907"/>
                    <a:pt x="34071" y="35810"/>
                    <a:pt x="34237" y="35618"/>
                  </a:cubicBezTo>
                  <a:lnTo>
                    <a:pt x="35618" y="34291"/>
                  </a:lnTo>
                  <a:cubicBezTo>
                    <a:pt x="35950" y="33901"/>
                    <a:pt x="35950" y="33295"/>
                    <a:pt x="35618" y="32963"/>
                  </a:cubicBezTo>
                  <a:lnTo>
                    <a:pt x="35286" y="32631"/>
                  </a:lnTo>
                  <a:cubicBezTo>
                    <a:pt x="36007" y="31747"/>
                    <a:pt x="36671" y="30751"/>
                    <a:pt x="37224" y="29756"/>
                  </a:cubicBezTo>
                  <a:lnTo>
                    <a:pt x="37666" y="29919"/>
                  </a:lnTo>
                  <a:cubicBezTo>
                    <a:pt x="37791" y="29961"/>
                    <a:pt x="37915" y="29982"/>
                    <a:pt x="38036" y="29982"/>
                  </a:cubicBezTo>
                  <a:cubicBezTo>
                    <a:pt x="38395" y="29982"/>
                    <a:pt x="38717" y="29795"/>
                    <a:pt x="38883" y="29424"/>
                  </a:cubicBezTo>
                  <a:lnTo>
                    <a:pt x="39657" y="27654"/>
                  </a:lnTo>
                  <a:cubicBezTo>
                    <a:pt x="39821" y="27154"/>
                    <a:pt x="39600" y="26658"/>
                    <a:pt x="39157" y="26437"/>
                  </a:cubicBezTo>
                  <a:lnTo>
                    <a:pt x="38715" y="26269"/>
                  </a:lnTo>
                  <a:cubicBezTo>
                    <a:pt x="39104" y="24999"/>
                    <a:pt x="39379" y="23725"/>
                    <a:pt x="39547" y="22344"/>
                  </a:cubicBezTo>
                  <a:lnTo>
                    <a:pt x="39989" y="22344"/>
                  </a:lnTo>
                  <a:cubicBezTo>
                    <a:pt x="40485" y="22344"/>
                    <a:pt x="40927" y="21955"/>
                    <a:pt x="40927" y="21460"/>
                  </a:cubicBezTo>
                  <a:lnTo>
                    <a:pt x="40927" y="19522"/>
                  </a:lnTo>
                  <a:cubicBezTo>
                    <a:pt x="40927" y="19026"/>
                    <a:pt x="40485" y="18584"/>
                    <a:pt x="39989" y="18584"/>
                  </a:cubicBezTo>
                  <a:lnTo>
                    <a:pt x="39547" y="18584"/>
                  </a:lnTo>
                  <a:cubicBezTo>
                    <a:pt x="39436" y="17420"/>
                    <a:pt x="39157" y="16261"/>
                    <a:pt x="38883" y="15155"/>
                  </a:cubicBezTo>
                  <a:lnTo>
                    <a:pt x="39268" y="14987"/>
                  </a:lnTo>
                  <a:cubicBezTo>
                    <a:pt x="39768" y="14765"/>
                    <a:pt x="39989" y="14270"/>
                    <a:pt x="39821" y="13770"/>
                  </a:cubicBezTo>
                  <a:lnTo>
                    <a:pt x="39104" y="12000"/>
                  </a:lnTo>
                  <a:cubicBezTo>
                    <a:pt x="38932" y="11613"/>
                    <a:pt x="38589" y="11394"/>
                    <a:pt x="38212" y="11394"/>
                  </a:cubicBezTo>
                  <a:cubicBezTo>
                    <a:pt x="38105" y="11394"/>
                    <a:pt x="37996" y="11411"/>
                    <a:pt x="37888" y="11447"/>
                  </a:cubicBezTo>
                  <a:lnTo>
                    <a:pt x="37445" y="11615"/>
                  </a:lnTo>
                  <a:cubicBezTo>
                    <a:pt x="36834" y="10451"/>
                    <a:pt x="36118" y="9345"/>
                    <a:pt x="35286" y="8350"/>
                  </a:cubicBezTo>
                  <a:lnTo>
                    <a:pt x="35618" y="8018"/>
                  </a:lnTo>
                  <a:cubicBezTo>
                    <a:pt x="35950" y="7633"/>
                    <a:pt x="35950" y="7080"/>
                    <a:pt x="35618" y="6691"/>
                  </a:cubicBezTo>
                  <a:lnTo>
                    <a:pt x="34237" y="5310"/>
                  </a:lnTo>
                  <a:cubicBezTo>
                    <a:pt x="34071" y="5144"/>
                    <a:pt x="33836" y="5061"/>
                    <a:pt x="33594" y="5061"/>
                  </a:cubicBezTo>
                  <a:cubicBezTo>
                    <a:pt x="33351" y="5061"/>
                    <a:pt x="33102" y="5144"/>
                    <a:pt x="32910" y="5310"/>
                  </a:cubicBezTo>
                  <a:lnTo>
                    <a:pt x="32578" y="5642"/>
                  </a:lnTo>
                  <a:cubicBezTo>
                    <a:pt x="31693" y="4921"/>
                    <a:pt x="30751" y="4257"/>
                    <a:pt x="29702" y="3704"/>
                  </a:cubicBezTo>
                  <a:lnTo>
                    <a:pt x="29866" y="3262"/>
                  </a:lnTo>
                  <a:cubicBezTo>
                    <a:pt x="30087" y="2819"/>
                    <a:pt x="29866" y="2266"/>
                    <a:pt x="29423" y="2045"/>
                  </a:cubicBezTo>
                  <a:lnTo>
                    <a:pt x="27654" y="1271"/>
                  </a:lnTo>
                  <a:cubicBezTo>
                    <a:pt x="27543" y="1234"/>
                    <a:pt x="27429" y="1217"/>
                    <a:pt x="27318" y="1217"/>
                  </a:cubicBezTo>
                  <a:cubicBezTo>
                    <a:pt x="26930" y="1217"/>
                    <a:pt x="26567" y="1427"/>
                    <a:pt x="26437" y="1770"/>
                  </a:cubicBezTo>
                  <a:lnTo>
                    <a:pt x="26216" y="2213"/>
                  </a:lnTo>
                  <a:cubicBezTo>
                    <a:pt x="24999" y="1824"/>
                    <a:pt x="23671" y="1549"/>
                    <a:pt x="22344" y="1439"/>
                  </a:cubicBezTo>
                  <a:lnTo>
                    <a:pt x="22344" y="939"/>
                  </a:lnTo>
                  <a:cubicBezTo>
                    <a:pt x="22344" y="443"/>
                    <a:pt x="21959" y="1"/>
                    <a:pt x="21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9"/>
            <p:cNvSpPr/>
            <p:nvPr/>
          </p:nvSpPr>
          <p:spPr>
            <a:xfrm>
              <a:off x="2707550" y="3398600"/>
              <a:ext cx="188075" cy="188050"/>
            </a:xfrm>
            <a:custGeom>
              <a:avLst/>
              <a:gdLst/>
              <a:ahLst/>
              <a:cxnLst/>
              <a:rect l="l" t="t" r="r" b="b"/>
              <a:pathLst>
                <a:path w="7523" h="7522" extrusionOk="0">
                  <a:moveTo>
                    <a:pt x="3762" y="1328"/>
                  </a:moveTo>
                  <a:cubicBezTo>
                    <a:pt x="5089" y="1328"/>
                    <a:pt x="6195" y="2434"/>
                    <a:pt x="6195" y="3761"/>
                  </a:cubicBezTo>
                  <a:cubicBezTo>
                    <a:pt x="6195" y="5142"/>
                    <a:pt x="5089" y="6248"/>
                    <a:pt x="3762" y="6248"/>
                  </a:cubicBezTo>
                  <a:cubicBezTo>
                    <a:pt x="2381" y="6248"/>
                    <a:pt x="1328" y="5142"/>
                    <a:pt x="1328" y="3761"/>
                  </a:cubicBezTo>
                  <a:cubicBezTo>
                    <a:pt x="1328" y="2434"/>
                    <a:pt x="2381" y="1328"/>
                    <a:pt x="3762" y="1328"/>
                  </a:cubicBezTo>
                  <a:close/>
                  <a:moveTo>
                    <a:pt x="3762" y="0"/>
                  </a:moveTo>
                  <a:cubicBezTo>
                    <a:pt x="1660" y="0"/>
                    <a:pt x="1" y="1713"/>
                    <a:pt x="1" y="3761"/>
                  </a:cubicBezTo>
                  <a:cubicBezTo>
                    <a:pt x="1" y="5863"/>
                    <a:pt x="1660" y="7522"/>
                    <a:pt x="3762" y="7522"/>
                  </a:cubicBezTo>
                  <a:cubicBezTo>
                    <a:pt x="5863" y="7522"/>
                    <a:pt x="7523" y="5863"/>
                    <a:pt x="7523" y="3761"/>
                  </a:cubicBezTo>
                  <a:cubicBezTo>
                    <a:pt x="7523" y="1713"/>
                    <a:pt x="5863" y="0"/>
                    <a:pt x="37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9"/>
            <p:cNvSpPr/>
            <p:nvPr/>
          </p:nvSpPr>
          <p:spPr>
            <a:xfrm>
              <a:off x="2775375" y="3271400"/>
              <a:ext cx="51125" cy="51125"/>
            </a:xfrm>
            <a:custGeom>
              <a:avLst/>
              <a:gdLst/>
              <a:ahLst/>
              <a:cxnLst/>
              <a:rect l="l" t="t" r="r" b="b"/>
              <a:pathLst>
                <a:path w="2045" h="2045" extrusionOk="0">
                  <a:moveTo>
                    <a:pt x="1049" y="0"/>
                  </a:moveTo>
                  <a:cubicBezTo>
                    <a:pt x="496" y="0"/>
                    <a:pt x="0" y="442"/>
                    <a:pt x="0" y="996"/>
                  </a:cubicBezTo>
                  <a:cubicBezTo>
                    <a:pt x="0" y="1602"/>
                    <a:pt x="496" y="2044"/>
                    <a:pt x="1049" y="2044"/>
                  </a:cubicBezTo>
                  <a:cubicBezTo>
                    <a:pt x="1602" y="2044"/>
                    <a:pt x="2044" y="1602"/>
                    <a:pt x="2044" y="996"/>
                  </a:cubicBezTo>
                  <a:cubicBezTo>
                    <a:pt x="2044" y="442"/>
                    <a:pt x="1602" y="0"/>
                    <a:pt x="1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9"/>
            <p:cNvSpPr/>
            <p:nvPr/>
          </p:nvSpPr>
          <p:spPr>
            <a:xfrm>
              <a:off x="2775375" y="3664075"/>
              <a:ext cx="51125" cy="51125"/>
            </a:xfrm>
            <a:custGeom>
              <a:avLst/>
              <a:gdLst/>
              <a:ahLst/>
              <a:cxnLst/>
              <a:rect l="l" t="t" r="r" b="b"/>
              <a:pathLst>
                <a:path w="2045" h="2045" extrusionOk="0">
                  <a:moveTo>
                    <a:pt x="1049" y="0"/>
                  </a:moveTo>
                  <a:cubicBezTo>
                    <a:pt x="496" y="0"/>
                    <a:pt x="0" y="443"/>
                    <a:pt x="0" y="996"/>
                  </a:cubicBezTo>
                  <a:cubicBezTo>
                    <a:pt x="0" y="1602"/>
                    <a:pt x="496" y="2044"/>
                    <a:pt x="1049" y="2044"/>
                  </a:cubicBezTo>
                  <a:cubicBezTo>
                    <a:pt x="1602" y="2044"/>
                    <a:pt x="2044" y="1602"/>
                    <a:pt x="2044" y="996"/>
                  </a:cubicBezTo>
                  <a:cubicBezTo>
                    <a:pt x="2044" y="443"/>
                    <a:pt x="1602" y="0"/>
                    <a:pt x="1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9"/>
            <p:cNvSpPr/>
            <p:nvPr/>
          </p:nvSpPr>
          <p:spPr>
            <a:xfrm>
              <a:off x="2912200" y="3329100"/>
              <a:ext cx="56775" cy="50500"/>
            </a:xfrm>
            <a:custGeom>
              <a:avLst/>
              <a:gdLst/>
              <a:ahLst/>
              <a:cxnLst/>
              <a:rect l="l" t="t" r="r" b="b"/>
              <a:pathLst>
                <a:path w="2271" h="2020" extrusionOk="0">
                  <a:moveTo>
                    <a:pt x="1107" y="1"/>
                  </a:moveTo>
                  <a:cubicBezTo>
                    <a:pt x="844" y="1"/>
                    <a:pt x="582" y="97"/>
                    <a:pt x="390" y="289"/>
                  </a:cubicBezTo>
                  <a:cubicBezTo>
                    <a:pt x="0" y="679"/>
                    <a:pt x="0" y="1342"/>
                    <a:pt x="390" y="1727"/>
                  </a:cubicBezTo>
                  <a:cubicBezTo>
                    <a:pt x="582" y="1922"/>
                    <a:pt x="844" y="2019"/>
                    <a:pt x="1107" y="2019"/>
                  </a:cubicBezTo>
                  <a:cubicBezTo>
                    <a:pt x="1370" y="2019"/>
                    <a:pt x="1633" y="1922"/>
                    <a:pt x="1828" y="1727"/>
                  </a:cubicBezTo>
                  <a:cubicBezTo>
                    <a:pt x="2270" y="1342"/>
                    <a:pt x="2270" y="679"/>
                    <a:pt x="1828" y="289"/>
                  </a:cubicBezTo>
                  <a:cubicBezTo>
                    <a:pt x="1633" y="97"/>
                    <a:pt x="1370" y="1"/>
                    <a:pt x="11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9"/>
            <p:cNvSpPr/>
            <p:nvPr/>
          </p:nvSpPr>
          <p:spPr>
            <a:xfrm>
              <a:off x="2634325" y="3606000"/>
              <a:ext cx="56675" cy="51475"/>
            </a:xfrm>
            <a:custGeom>
              <a:avLst/>
              <a:gdLst/>
              <a:ahLst/>
              <a:cxnLst/>
              <a:rect l="l" t="t" r="r" b="b"/>
              <a:pathLst>
                <a:path w="2267" h="2059" extrusionOk="0">
                  <a:moveTo>
                    <a:pt x="1133" y="0"/>
                  </a:moveTo>
                  <a:cubicBezTo>
                    <a:pt x="870" y="0"/>
                    <a:pt x="607" y="111"/>
                    <a:pt x="386" y="332"/>
                  </a:cubicBezTo>
                  <a:cubicBezTo>
                    <a:pt x="1" y="717"/>
                    <a:pt x="1" y="1381"/>
                    <a:pt x="386" y="1770"/>
                  </a:cubicBezTo>
                  <a:cubicBezTo>
                    <a:pt x="607" y="1962"/>
                    <a:pt x="870" y="2059"/>
                    <a:pt x="1133" y="2059"/>
                  </a:cubicBezTo>
                  <a:cubicBezTo>
                    <a:pt x="1397" y="2059"/>
                    <a:pt x="1660" y="1962"/>
                    <a:pt x="1881" y="1770"/>
                  </a:cubicBezTo>
                  <a:cubicBezTo>
                    <a:pt x="2266" y="1381"/>
                    <a:pt x="2266" y="717"/>
                    <a:pt x="1881" y="332"/>
                  </a:cubicBezTo>
                  <a:cubicBezTo>
                    <a:pt x="1660" y="111"/>
                    <a:pt x="1397" y="0"/>
                    <a:pt x="1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9"/>
            <p:cNvSpPr/>
            <p:nvPr/>
          </p:nvSpPr>
          <p:spPr>
            <a:xfrm>
              <a:off x="2971700" y="3467725"/>
              <a:ext cx="51125" cy="51125"/>
            </a:xfrm>
            <a:custGeom>
              <a:avLst/>
              <a:gdLst/>
              <a:ahLst/>
              <a:cxnLst/>
              <a:rect l="l" t="t" r="r" b="b"/>
              <a:pathLst>
                <a:path w="2045" h="2045" extrusionOk="0">
                  <a:moveTo>
                    <a:pt x="1049" y="1"/>
                  </a:moveTo>
                  <a:cubicBezTo>
                    <a:pt x="496" y="1"/>
                    <a:pt x="1" y="443"/>
                    <a:pt x="1" y="996"/>
                  </a:cubicBezTo>
                  <a:cubicBezTo>
                    <a:pt x="1" y="1602"/>
                    <a:pt x="496" y="2045"/>
                    <a:pt x="1049" y="2045"/>
                  </a:cubicBezTo>
                  <a:cubicBezTo>
                    <a:pt x="1602" y="2045"/>
                    <a:pt x="2045" y="1602"/>
                    <a:pt x="2045" y="996"/>
                  </a:cubicBezTo>
                  <a:cubicBezTo>
                    <a:pt x="2045" y="443"/>
                    <a:pt x="1602" y="1"/>
                    <a:pt x="1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9"/>
            <p:cNvSpPr/>
            <p:nvPr/>
          </p:nvSpPr>
          <p:spPr>
            <a:xfrm>
              <a:off x="2579025" y="3467725"/>
              <a:ext cx="51125" cy="51125"/>
            </a:xfrm>
            <a:custGeom>
              <a:avLst/>
              <a:gdLst/>
              <a:ahLst/>
              <a:cxnLst/>
              <a:rect l="l" t="t" r="r" b="b"/>
              <a:pathLst>
                <a:path w="2045" h="2045" extrusionOk="0">
                  <a:moveTo>
                    <a:pt x="1049" y="1"/>
                  </a:moveTo>
                  <a:cubicBezTo>
                    <a:pt x="496" y="1"/>
                    <a:pt x="1" y="443"/>
                    <a:pt x="1" y="996"/>
                  </a:cubicBezTo>
                  <a:cubicBezTo>
                    <a:pt x="1" y="1602"/>
                    <a:pt x="496" y="2045"/>
                    <a:pt x="1049" y="2045"/>
                  </a:cubicBezTo>
                  <a:cubicBezTo>
                    <a:pt x="1602" y="2045"/>
                    <a:pt x="2045" y="1602"/>
                    <a:pt x="2045" y="996"/>
                  </a:cubicBezTo>
                  <a:cubicBezTo>
                    <a:pt x="2045" y="443"/>
                    <a:pt x="1602" y="1"/>
                    <a:pt x="1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9"/>
            <p:cNvSpPr/>
            <p:nvPr/>
          </p:nvSpPr>
          <p:spPr>
            <a:xfrm>
              <a:off x="2912200" y="3606000"/>
              <a:ext cx="56775" cy="51475"/>
            </a:xfrm>
            <a:custGeom>
              <a:avLst/>
              <a:gdLst/>
              <a:ahLst/>
              <a:cxnLst/>
              <a:rect l="l" t="t" r="r" b="b"/>
              <a:pathLst>
                <a:path w="2271" h="2059" extrusionOk="0">
                  <a:moveTo>
                    <a:pt x="1107" y="0"/>
                  </a:moveTo>
                  <a:cubicBezTo>
                    <a:pt x="844" y="0"/>
                    <a:pt x="582" y="111"/>
                    <a:pt x="390" y="332"/>
                  </a:cubicBezTo>
                  <a:cubicBezTo>
                    <a:pt x="0" y="717"/>
                    <a:pt x="0" y="1381"/>
                    <a:pt x="390" y="1770"/>
                  </a:cubicBezTo>
                  <a:cubicBezTo>
                    <a:pt x="582" y="1962"/>
                    <a:pt x="844" y="2059"/>
                    <a:pt x="1107" y="2059"/>
                  </a:cubicBezTo>
                  <a:cubicBezTo>
                    <a:pt x="1370" y="2059"/>
                    <a:pt x="1633" y="1962"/>
                    <a:pt x="1828" y="1770"/>
                  </a:cubicBezTo>
                  <a:cubicBezTo>
                    <a:pt x="2270" y="1381"/>
                    <a:pt x="2270" y="717"/>
                    <a:pt x="1828" y="332"/>
                  </a:cubicBezTo>
                  <a:cubicBezTo>
                    <a:pt x="1633" y="111"/>
                    <a:pt x="1370" y="0"/>
                    <a:pt x="11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9"/>
            <p:cNvSpPr/>
            <p:nvPr/>
          </p:nvSpPr>
          <p:spPr>
            <a:xfrm>
              <a:off x="2634325" y="3329100"/>
              <a:ext cx="56675" cy="50500"/>
            </a:xfrm>
            <a:custGeom>
              <a:avLst/>
              <a:gdLst/>
              <a:ahLst/>
              <a:cxnLst/>
              <a:rect l="l" t="t" r="r" b="b"/>
              <a:pathLst>
                <a:path w="2267" h="2020" extrusionOk="0">
                  <a:moveTo>
                    <a:pt x="1133" y="1"/>
                  </a:moveTo>
                  <a:cubicBezTo>
                    <a:pt x="870" y="1"/>
                    <a:pt x="607" y="97"/>
                    <a:pt x="386" y="289"/>
                  </a:cubicBezTo>
                  <a:cubicBezTo>
                    <a:pt x="1" y="679"/>
                    <a:pt x="1" y="1342"/>
                    <a:pt x="386" y="1727"/>
                  </a:cubicBezTo>
                  <a:cubicBezTo>
                    <a:pt x="607" y="1922"/>
                    <a:pt x="870" y="2019"/>
                    <a:pt x="1133" y="2019"/>
                  </a:cubicBezTo>
                  <a:cubicBezTo>
                    <a:pt x="1397" y="2019"/>
                    <a:pt x="1660" y="1922"/>
                    <a:pt x="1881" y="1727"/>
                  </a:cubicBezTo>
                  <a:cubicBezTo>
                    <a:pt x="2266" y="1342"/>
                    <a:pt x="2266" y="679"/>
                    <a:pt x="1881" y="289"/>
                  </a:cubicBezTo>
                  <a:cubicBezTo>
                    <a:pt x="1660" y="97"/>
                    <a:pt x="1397" y="1"/>
                    <a:pt x="1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9"/>
            <p:cNvSpPr/>
            <p:nvPr/>
          </p:nvSpPr>
          <p:spPr>
            <a:xfrm>
              <a:off x="238125" y="2593875"/>
              <a:ext cx="1410325" cy="1410350"/>
            </a:xfrm>
            <a:custGeom>
              <a:avLst/>
              <a:gdLst/>
              <a:ahLst/>
              <a:cxnLst/>
              <a:rect l="l" t="t" r="r" b="b"/>
              <a:pathLst>
                <a:path w="56413" h="56414" extrusionOk="0">
                  <a:moveTo>
                    <a:pt x="28206" y="11615"/>
                  </a:moveTo>
                  <a:cubicBezTo>
                    <a:pt x="37334" y="11615"/>
                    <a:pt x="44798" y="19026"/>
                    <a:pt x="44798" y="28207"/>
                  </a:cubicBezTo>
                  <a:cubicBezTo>
                    <a:pt x="44798" y="37388"/>
                    <a:pt x="37334" y="44799"/>
                    <a:pt x="28206" y="44799"/>
                  </a:cubicBezTo>
                  <a:cubicBezTo>
                    <a:pt x="19026" y="44799"/>
                    <a:pt x="11614" y="37388"/>
                    <a:pt x="11614" y="28207"/>
                  </a:cubicBezTo>
                  <a:cubicBezTo>
                    <a:pt x="11614" y="19026"/>
                    <a:pt x="19026" y="11615"/>
                    <a:pt x="28206" y="11615"/>
                  </a:cubicBezTo>
                  <a:close/>
                  <a:moveTo>
                    <a:pt x="26879" y="1"/>
                  </a:moveTo>
                  <a:cubicBezTo>
                    <a:pt x="26162" y="1"/>
                    <a:pt x="25609" y="554"/>
                    <a:pt x="25609" y="1271"/>
                  </a:cubicBezTo>
                  <a:lnTo>
                    <a:pt x="25609" y="1934"/>
                  </a:lnTo>
                  <a:cubicBezTo>
                    <a:pt x="23893" y="2103"/>
                    <a:pt x="22233" y="2434"/>
                    <a:pt x="20685" y="2877"/>
                  </a:cubicBezTo>
                  <a:lnTo>
                    <a:pt x="20463" y="2266"/>
                  </a:lnTo>
                  <a:cubicBezTo>
                    <a:pt x="20260" y="1775"/>
                    <a:pt x="19783" y="1497"/>
                    <a:pt x="19280" y="1497"/>
                  </a:cubicBezTo>
                  <a:cubicBezTo>
                    <a:pt x="19104" y="1497"/>
                    <a:pt x="18924" y="1531"/>
                    <a:pt x="18751" y="1603"/>
                  </a:cubicBezTo>
                  <a:lnTo>
                    <a:pt x="16318" y="2598"/>
                  </a:lnTo>
                  <a:cubicBezTo>
                    <a:pt x="15654" y="2877"/>
                    <a:pt x="15322" y="3594"/>
                    <a:pt x="15597" y="4257"/>
                  </a:cubicBezTo>
                  <a:lnTo>
                    <a:pt x="15875" y="4868"/>
                  </a:lnTo>
                  <a:cubicBezTo>
                    <a:pt x="14269" y="5695"/>
                    <a:pt x="12831" y="6638"/>
                    <a:pt x="11451" y="7744"/>
                  </a:cubicBezTo>
                  <a:lnTo>
                    <a:pt x="11008" y="7301"/>
                  </a:lnTo>
                  <a:cubicBezTo>
                    <a:pt x="10758" y="7051"/>
                    <a:pt x="10426" y="6926"/>
                    <a:pt x="10095" y="6926"/>
                  </a:cubicBezTo>
                  <a:cubicBezTo>
                    <a:pt x="9763" y="6926"/>
                    <a:pt x="9431" y="7051"/>
                    <a:pt x="9181" y="7301"/>
                  </a:cubicBezTo>
                  <a:lnTo>
                    <a:pt x="7300" y="9182"/>
                  </a:lnTo>
                  <a:cubicBezTo>
                    <a:pt x="6805" y="9677"/>
                    <a:pt x="6805" y="10509"/>
                    <a:pt x="7300" y="11005"/>
                  </a:cubicBezTo>
                  <a:lnTo>
                    <a:pt x="7743" y="11447"/>
                  </a:lnTo>
                  <a:cubicBezTo>
                    <a:pt x="6747" y="12721"/>
                    <a:pt x="5863" y="14049"/>
                    <a:pt x="5035" y="15429"/>
                  </a:cubicBezTo>
                  <a:lnTo>
                    <a:pt x="4482" y="15208"/>
                  </a:lnTo>
                  <a:cubicBezTo>
                    <a:pt x="4310" y="15137"/>
                    <a:pt x="4130" y="15102"/>
                    <a:pt x="3953" y="15102"/>
                  </a:cubicBezTo>
                  <a:cubicBezTo>
                    <a:pt x="3450" y="15102"/>
                    <a:pt x="2972" y="15380"/>
                    <a:pt x="2765" y="15872"/>
                  </a:cubicBezTo>
                  <a:lnTo>
                    <a:pt x="1717" y="18305"/>
                  </a:lnTo>
                  <a:cubicBezTo>
                    <a:pt x="1438" y="18969"/>
                    <a:pt x="1770" y="19743"/>
                    <a:pt x="2433" y="20022"/>
                  </a:cubicBezTo>
                  <a:lnTo>
                    <a:pt x="2987" y="20243"/>
                  </a:lnTo>
                  <a:cubicBezTo>
                    <a:pt x="2433" y="21955"/>
                    <a:pt x="2102" y="23725"/>
                    <a:pt x="1880" y="25606"/>
                  </a:cubicBezTo>
                  <a:lnTo>
                    <a:pt x="1274" y="25606"/>
                  </a:lnTo>
                  <a:cubicBezTo>
                    <a:pt x="553" y="25606"/>
                    <a:pt x="0" y="26159"/>
                    <a:pt x="0" y="26880"/>
                  </a:cubicBezTo>
                  <a:lnTo>
                    <a:pt x="0" y="29535"/>
                  </a:lnTo>
                  <a:cubicBezTo>
                    <a:pt x="0" y="30251"/>
                    <a:pt x="553" y="30804"/>
                    <a:pt x="1274" y="30804"/>
                  </a:cubicBezTo>
                  <a:lnTo>
                    <a:pt x="1880" y="30804"/>
                  </a:lnTo>
                  <a:cubicBezTo>
                    <a:pt x="2049" y="32464"/>
                    <a:pt x="2380" y="34012"/>
                    <a:pt x="2823" y="35561"/>
                  </a:cubicBezTo>
                  <a:lnTo>
                    <a:pt x="2212" y="35782"/>
                  </a:lnTo>
                  <a:cubicBezTo>
                    <a:pt x="1549" y="36061"/>
                    <a:pt x="1217" y="36777"/>
                    <a:pt x="1495" y="37441"/>
                  </a:cubicBezTo>
                  <a:lnTo>
                    <a:pt x="2491" y="39932"/>
                  </a:lnTo>
                  <a:cubicBezTo>
                    <a:pt x="2703" y="40444"/>
                    <a:pt x="3180" y="40724"/>
                    <a:pt x="3692" y="40724"/>
                  </a:cubicBezTo>
                  <a:cubicBezTo>
                    <a:pt x="3843" y="40724"/>
                    <a:pt x="3998" y="40700"/>
                    <a:pt x="4150" y="40649"/>
                  </a:cubicBezTo>
                  <a:lnTo>
                    <a:pt x="4756" y="40375"/>
                  </a:lnTo>
                  <a:cubicBezTo>
                    <a:pt x="5588" y="42034"/>
                    <a:pt x="6637" y="43525"/>
                    <a:pt x="7743" y="44963"/>
                  </a:cubicBezTo>
                  <a:lnTo>
                    <a:pt x="7300" y="45405"/>
                  </a:lnTo>
                  <a:cubicBezTo>
                    <a:pt x="6805" y="45905"/>
                    <a:pt x="6805" y="46733"/>
                    <a:pt x="7300" y="47233"/>
                  </a:cubicBezTo>
                  <a:lnTo>
                    <a:pt x="9181" y="49113"/>
                  </a:lnTo>
                  <a:cubicBezTo>
                    <a:pt x="9431" y="49361"/>
                    <a:pt x="9763" y="49485"/>
                    <a:pt x="10095" y="49485"/>
                  </a:cubicBezTo>
                  <a:cubicBezTo>
                    <a:pt x="10426" y="49485"/>
                    <a:pt x="10758" y="49361"/>
                    <a:pt x="11008" y="49113"/>
                  </a:cubicBezTo>
                  <a:lnTo>
                    <a:pt x="11451" y="48671"/>
                  </a:lnTo>
                  <a:cubicBezTo>
                    <a:pt x="12721" y="49666"/>
                    <a:pt x="14048" y="50551"/>
                    <a:pt x="15433" y="51325"/>
                  </a:cubicBezTo>
                  <a:lnTo>
                    <a:pt x="15212" y="51931"/>
                  </a:lnTo>
                  <a:cubicBezTo>
                    <a:pt x="14933" y="52595"/>
                    <a:pt x="15212" y="53369"/>
                    <a:pt x="15875" y="53648"/>
                  </a:cubicBezTo>
                  <a:lnTo>
                    <a:pt x="18309" y="54644"/>
                  </a:lnTo>
                  <a:cubicBezTo>
                    <a:pt x="18481" y="54715"/>
                    <a:pt x="18657" y="54749"/>
                    <a:pt x="18828" y="54749"/>
                  </a:cubicBezTo>
                  <a:cubicBezTo>
                    <a:pt x="19315" y="54749"/>
                    <a:pt x="19762" y="54471"/>
                    <a:pt x="19968" y="53980"/>
                  </a:cubicBezTo>
                  <a:lnTo>
                    <a:pt x="20242" y="53427"/>
                  </a:lnTo>
                  <a:cubicBezTo>
                    <a:pt x="21959" y="53922"/>
                    <a:pt x="23729" y="54312"/>
                    <a:pt x="25609" y="54475"/>
                  </a:cubicBezTo>
                  <a:lnTo>
                    <a:pt x="25609" y="55139"/>
                  </a:lnTo>
                  <a:cubicBezTo>
                    <a:pt x="25609" y="55860"/>
                    <a:pt x="26162" y="56413"/>
                    <a:pt x="26879" y="56413"/>
                  </a:cubicBezTo>
                  <a:lnTo>
                    <a:pt x="29534" y="56413"/>
                  </a:lnTo>
                  <a:cubicBezTo>
                    <a:pt x="30255" y="56413"/>
                    <a:pt x="30808" y="55860"/>
                    <a:pt x="30808" y="55139"/>
                  </a:cubicBezTo>
                  <a:lnTo>
                    <a:pt x="30808" y="54475"/>
                  </a:lnTo>
                  <a:cubicBezTo>
                    <a:pt x="32520" y="54312"/>
                    <a:pt x="34126" y="54033"/>
                    <a:pt x="35728" y="53537"/>
                  </a:cubicBezTo>
                  <a:lnTo>
                    <a:pt x="35949" y="54144"/>
                  </a:lnTo>
                  <a:cubicBezTo>
                    <a:pt x="36156" y="54634"/>
                    <a:pt x="36633" y="54915"/>
                    <a:pt x="37136" y="54915"/>
                  </a:cubicBezTo>
                  <a:cubicBezTo>
                    <a:pt x="37313" y="54915"/>
                    <a:pt x="37493" y="54880"/>
                    <a:pt x="37666" y="54807"/>
                  </a:cubicBezTo>
                  <a:lnTo>
                    <a:pt x="40100" y="53812"/>
                  </a:lnTo>
                  <a:cubicBezTo>
                    <a:pt x="40763" y="53591"/>
                    <a:pt x="41038" y="52816"/>
                    <a:pt x="40816" y="52153"/>
                  </a:cubicBezTo>
                  <a:lnTo>
                    <a:pt x="40542" y="51546"/>
                  </a:lnTo>
                  <a:cubicBezTo>
                    <a:pt x="42144" y="50715"/>
                    <a:pt x="43582" y="49777"/>
                    <a:pt x="44967" y="48671"/>
                  </a:cubicBezTo>
                  <a:lnTo>
                    <a:pt x="45409" y="49113"/>
                  </a:lnTo>
                  <a:cubicBezTo>
                    <a:pt x="45657" y="49361"/>
                    <a:pt x="45989" y="49485"/>
                    <a:pt x="46321" y="49485"/>
                  </a:cubicBezTo>
                  <a:cubicBezTo>
                    <a:pt x="46652" y="49485"/>
                    <a:pt x="46984" y="49361"/>
                    <a:pt x="47232" y="49113"/>
                  </a:cubicBezTo>
                  <a:lnTo>
                    <a:pt x="49112" y="47233"/>
                  </a:lnTo>
                  <a:cubicBezTo>
                    <a:pt x="49612" y="46733"/>
                    <a:pt x="49612" y="45905"/>
                    <a:pt x="49112" y="45405"/>
                  </a:cubicBezTo>
                  <a:lnTo>
                    <a:pt x="48617" y="44963"/>
                  </a:lnTo>
                  <a:cubicBezTo>
                    <a:pt x="49665" y="43693"/>
                    <a:pt x="50550" y="42366"/>
                    <a:pt x="51325" y="40981"/>
                  </a:cubicBezTo>
                  <a:lnTo>
                    <a:pt x="51935" y="41202"/>
                  </a:lnTo>
                  <a:cubicBezTo>
                    <a:pt x="52108" y="41275"/>
                    <a:pt x="52285" y="41309"/>
                    <a:pt x="52456" y="41309"/>
                  </a:cubicBezTo>
                  <a:cubicBezTo>
                    <a:pt x="52943" y="41309"/>
                    <a:pt x="53388" y="41029"/>
                    <a:pt x="53594" y="40538"/>
                  </a:cubicBezTo>
                  <a:lnTo>
                    <a:pt x="54643" y="38105"/>
                  </a:lnTo>
                  <a:cubicBezTo>
                    <a:pt x="54922" y="37441"/>
                    <a:pt x="54643" y="36724"/>
                    <a:pt x="53979" y="36393"/>
                  </a:cubicBezTo>
                  <a:lnTo>
                    <a:pt x="53426" y="36171"/>
                  </a:lnTo>
                  <a:cubicBezTo>
                    <a:pt x="53926" y="34455"/>
                    <a:pt x="54311" y="32685"/>
                    <a:pt x="54479" y="30804"/>
                  </a:cubicBezTo>
                  <a:lnTo>
                    <a:pt x="55143" y="30804"/>
                  </a:lnTo>
                  <a:cubicBezTo>
                    <a:pt x="55860" y="30804"/>
                    <a:pt x="56413" y="30251"/>
                    <a:pt x="56413" y="29535"/>
                  </a:cubicBezTo>
                  <a:lnTo>
                    <a:pt x="56413" y="26880"/>
                  </a:lnTo>
                  <a:cubicBezTo>
                    <a:pt x="56413" y="26159"/>
                    <a:pt x="55860" y="25606"/>
                    <a:pt x="55143" y="25606"/>
                  </a:cubicBezTo>
                  <a:lnTo>
                    <a:pt x="54479" y="25606"/>
                  </a:lnTo>
                  <a:cubicBezTo>
                    <a:pt x="54311" y="23946"/>
                    <a:pt x="54037" y="22398"/>
                    <a:pt x="53594" y="20849"/>
                  </a:cubicBezTo>
                  <a:lnTo>
                    <a:pt x="54201" y="20628"/>
                  </a:lnTo>
                  <a:cubicBezTo>
                    <a:pt x="54811" y="20354"/>
                    <a:pt x="55143" y="19632"/>
                    <a:pt x="54864" y="18969"/>
                  </a:cubicBezTo>
                  <a:lnTo>
                    <a:pt x="53926" y="16482"/>
                  </a:lnTo>
                  <a:cubicBezTo>
                    <a:pt x="53711" y="15969"/>
                    <a:pt x="53199" y="15686"/>
                    <a:pt x="52698" y="15686"/>
                  </a:cubicBezTo>
                  <a:cubicBezTo>
                    <a:pt x="52551" y="15686"/>
                    <a:pt x="52405" y="15711"/>
                    <a:pt x="52267" y="15761"/>
                  </a:cubicBezTo>
                  <a:lnTo>
                    <a:pt x="51656" y="16040"/>
                  </a:lnTo>
                  <a:cubicBezTo>
                    <a:pt x="50772" y="14381"/>
                    <a:pt x="49776" y="12885"/>
                    <a:pt x="48617" y="11447"/>
                  </a:cubicBezTo>
                  <a:lnTo>
                    <a:pt x="49112" y="11005"/>
                  </a:lnTo>
                  <a:cubicBezTo>
                    <a:pt x="49612" y="10509"/>
                    <a:pt x="49612" y="9677"/>
                    <a:pt x="49112" y="9182"/>
                  </a:cubicBezTo>
                  <a:lnTo>
                    <a:pt x="47232" y="7301"/>
                  </a:lnTo>
                  <a:cubicBezTo>
                    <a:pt x="46984" y="7051"/>
                    <a:pt x="46652" y="6926"/>
                    <a:pt x="46321" y="6926"/>
                  </a:cubicBezTo>
                  <a:cubicBezTo>
                    <a:pt x="45989" y="6926"/>
                    <a:pt x="45657" y="7051"/>
                    <a:pt x="45409" y="7301"/>
                  </a:cubicBezTo>
                  <a:lnTo>
                    <a:pt x="44967" y="7744"/>
                  </a:lnTo>
                  <a:cubicBezTo>
                    <a:pt x="43692" y="6748"/>
                    <a:pt x="42365" y="5863"/>
                    <a:pt x="40985" y="5089"/>
                  </a:cubicBezTo>
                  <a:lnTo>
                    <a:pt x="41206" y="4478"/>
                  </a:lnTo>
                  <a:cubicBezTo>
                    <a:pt x="41480" y="3815"/>
                    <a:pt x="41206" y="3098"/>
                    <a:pt x="40542" y="2819"/>
                  </a:cubicBezTo>
                  <a:lnTo>
                    <a:pt x="38109" y="1771"/>
                  </a:lnTo>
                  <a:cubicBezTo>
                    <a:pt x="37936" y="1698"/>
                    <a:pt x="37755" y="1663"/>
                    <a:pt x="37578" y="1663"/>
                  </a:cubicBezTo>
                  <a:cubicBezTo>
                    <a:pt x="37075" y="1663"/>
                    <a:pt x="36598" y="1944"/>
                    <a:pt x="36392" y="2434"/>
                  </a:cubicBezTo>
                  <a:lnTo>
                    <a:pt x="36171" y="2987"/>
                  </a:lnTo>
                  <a:cubicBezTo>
                    <a:pt x="34458" y="2487"/>
                    <a:pt x="32631" y="2103"/>
                    <a:pt x="30808" y="1934"/>
                  </a:cubicBezTo>
                  <a:lnTo>
                    <a:pt x="30808" y="1271"/>
                  </a:lnTo>
                  <a:cubicBezTo>
                    <a:pt x="30808" y="554"/>
                    <a:pt x="30255" y="1"/>
                    <a:pt x="29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9"/>
            <p:cNvSpPr/>
            <p:nvPr/>
          </p:nvSpPr>
          <p:spPr>
            <a:xfrm>
              <a:off x="813300" y="3169075"/>
              <a:ext cx="259975" cy="259950"/>
            </a:xfrm>
            <a:custGeom>
              <a:avLst/>
              <a:gdLst/>
              <a:ahLst/>
              <a:cxnLst/>
              <a:rect l="l" t="t" r="r" b="b"/>
              <a:pathLst>
                <a:path w="10399" h="10398" extrusionOk="0">
                  <a:moveTo>
                    <a:pt x="5199" y="1823"/>
                  </a:moveTo>
                  <a:cubicBezTo>
                    <a:pt x="7080" y="1823"/>
                    <a:pt x="8575" y="3319"/>
                    <a:pt x="8575" y="5199"/>
                  </a:cubicBezTo>
                  <a:cubicBezTo>
                    <a:pt x="8575" y="7080"/>
                    <a:pt x="7080" y="8571"/>
                    <a:pt x="5199" y="8571"/>
                  </a:cubicBezTo>
                  <a:cubicBezTo>
                    <a:pt x="3319" y="8571"/>
                    <a:pt x="1828" y="7080"/>
                    <a:pt x="1828" y="5199"/>
                  </a:cubicBezTo>
                  <a:cubicBezTo>
                    <a:pt x="1828" y="3319"/>
                    <a:pt x="3319" y="1823"/>
                    <a:pt x="5199" y="1823"/>
                  </a:cubicBezTo>
                  <a:close/>
                  <a:moveTo>
                    <a:pt x="5199" y="0"/>
                  </a:moveTo>
                  <a:cubicBezTo>
                    <a:pt x="2323" y="0"/>
                    <a:pt x="1" y="2323"/>
                    <a:pt x="1" y="5199"/>
                  </a:cubicBezTo>
                  <a:cubicBezTo>
                    <a:pt x="1" y="8075"/>
                    <a:pt x="2323" y="10398"/>
                    <a:pt x="5199" y="10398"/>
                  </a:cubicBezTo>
                  <a:cubicBezTo>
                    <a:pt x="8075" y="10398"/>
                    <a:pt x="10398" y="8075"/>
                    <a:pt x="10398" y="5199"/>
                  </a:cubicBezTo>
                  <a:cubicBezTo>
                    <a:pt x="10398" y="2323"/>
                    <a:pt x="8075" y="0"/>
                    <a:pt x="5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9"/>
            <p:cNvSpPr/>
            <p:nvPr/>
          </p:nvSpPr>
          <p:spPr>
            <a:xfrm>
              <a:off x="907325" y="2993425"/>
              <a:ext cx="70600" cy="70600"/>
            </a:xfrm>
            <a:custGeom>
              <a:avLst/>
              <a:gdLst/>
              <a:ahLst/>
              <a:cxnLst/>
              <a:rect l="l" t="t" r="r" b="b"/>
              <a:pathLst>
                <a:path w="2824" h="2824" extrusionOk="0">
                  <a:moveTo>
                    <a:pt x="1438" y="0"/>
                  </a:moveTo>
                  <a:cubicBezTo>
                    <a:pt x="664" y="0"/>
                    <a:pt x="0" y="611"/>
                    <a:pt x="0" y="1385"/>
                  </a:cubicBezTo>
                  <a:cubicBezTo>
                    <a:pt x="0" y="2159"/>
                    <a:pt x="664" y="2823"/>
                    <a:pt x="1438" y="2823"/>
                  </a:cubicBezTo>
                  <a:cubicBezTo>
                    <a:pt x="2213" y="2823"/>
                    <a:pt x="2823" y="2159"/>
                    <a:pt x="2823" y="1385"/>
                  </a:cubicBezTo>
                  <a:cubicBezTo>
                    <a:pt x="2823" y="611"/>
                    <a:pt x="2213" y="0"/>
                    <a:pt x="1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9"/>
            <p:cNvSpPr/>
            <p:nvPr/>
          </p:nvSpPr>
          <p:spPr>
            <a:xfrm>
              <a:off x="907325" y="3534100"/>
              <a:ext cx="70600" cy="70475"/>
            </a:xfrm>
            <a:custGeom>
              <a:avLst/>
              <a:gdLst/>
              <a:ahLst/>
              <a:cxnLst/>
              <a:rect l="l" t="t" r="r" b="b"/>
              <a:pathLst>
                <a:path w="2824" h="2819" extrusionOk="0">
                  <a:moveTo>
                    <a:pt x="1438" y="0"/>
                  </a:moveTo>
                  <a:cubicBezTo>
                    <a:pt x="664" y="0"/>
                    <a:pt x="0" y="664"/>
                    <a:pt x="0" y="1438"/>
                  </a:cubicBezTo>
                  <a:cubicBezTo>
                    <a:pt x="0" y="2213"/>
                    <a:pt x="664" y="2819"/>
                    <a:pt x="1438" y="2819"/>
                  </a:cubicBezTo>
                  <a:cubicBezTo>
                    <a:pt x="2213" y="2819"/>
                    <a:pt x="2823" y="2213"/>
                    <a:pt x="2823" y="1438"/>
                  </a:cubicBezTo>
                  <a:cubicBezTo>
                    <a:pt x="2823" y="664"/>
                    <a:pt x="2213" y="0"/>
                    <a:pt x="1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9"/>
            <p:cNvSpPr/>
            <p:nvPr/>
          </p:nvSpPr>
          <p:spPr>
            <a:xfrm>
              <a:off x="1095375" y="3071550"/>
              <a:ext cx="77450" cy="71975"/>
            </a:xfrm>
            <a:custGeom>
              <a:avLst/>
              <a:gdLst/>
              <a:ahLst/>
              <a:cxnLst/>
              <a:rect l="l" t="t" r="r" b="b"/>
              <a:pathLst>
                <a:path w="3098" h="2879" extrusionOk="0">
                  <a:moveTo>
                    <a:pt x="1549" y="0"/>
                  </a:moveTo>
                  <a:cubicBezTo>
                    <a:pt x="1189" y="0"/>
                    <a:pt x="830" y="138"/>
                    <a:pt x="553" y="415"/>
                  </a:cubicBezTo>
                  <a:cubicBezTo>
                    <a:pt x="0" y="968"/>
                    <a:pt x="0" y="1910"/>
                    <a:pt x="553" y="2463"/>
                  </a:cubicBezTo>
                  <a:cubicBezTo>
                    <a:pt x="830" y="2740"/>
                    <a:pt x="1189" y="2878"/>
                    <a:pt x="1549" y="2878"/>
                  </a:cubicBezTo>
                  <a:cubicBezTo>
                    <a:pt x="1908" y="2878"/>
                    <a:pt x="2268" y="2740"/>
                    <a:pt x="2544" y="2463"/>
                  </a:cubicBezTo>
                  <a:cubicBezTo>
                    <a:pt x="3097" y="1910"/>
                    <a:pt x="3097" y="968"/>
                    <a:pt x="2544" y="415"/>
                  </a:cubicBezTo>
                  <a:cubicBezTo>
                    <a:pt x="2268" y="138"/>
                    <a:pt x="1908" y="0"/>
                    <a:pt x="1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9"/>
            <p:cNvSpPr/>
            <p:nvPr/>
          </p:nvSpPr>
          <p:spPr>
            <a:xfrm>
              <a:off x="712425" y="3454600"/>
              <a:ext cx="77450" cy="71850"/>
            </a:xfrm>
            <a:custGeom>
              <a:avLst/>
              <a:gdLst/>
              <a:ahLst/>
              <a:cxnLst/>
              <a:rect l="l" t="t" r="r" b="b"/>
              <a:pathLst>
                <a:path w="3098" h="2874" extrusionOk="0">
                  <a:moveTo>
                    <a:pt x="1549" y="0"/>
                  </a:moveTo>
                  <a:cubicBezTo>
                    <a:pt x="1190" y="0"/>
                    <a:pt x="830" y="138"/>
                    <a:pt x="553" y="415"/>
                  </a:cubicBezTo>
                  <a:cubicBezTo>
                    <a:pt x="0" y="968"/>
                    <a:pt x="0" y="1906"/>
                    <a:pt x="553" y="2459"/>
                  </a:cubicBezTo>
                  <a:cubicBezTo>
                    <a:pt x="830" y="2736"/>
                    <a:pt x="1190" y="2874"/>
                    <a:pt x="1549" y="2874"/>
                  </a:cubicBezTo>
                  <a:cubicBezTo>
                    <a:pt x="1909" y="2874"/>
                    <a:pt x="2268" y="2736"/>
                    <a:pt x="2545" y="2459"/>
                  </a:cubicBezTo>
                  <a:cubicBezTo>
                    <a:pt x="3098" y="1906"/>
                    <a:pt x="3098" y="968"/>
                    <a:pt x="2545" y="415"/>
                  </a:cubicBezTo>
                  <a:cubicBezTo>
                    <a:pt x="2268" y="138"/>
                    <a:pt x="1909" y="0"/>
                    <a:pt x="1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9"/>
            <p:cNvSpPr/>
            <p:nvPr/>
          </p:nvSpPr>
          <p:spPr>
            <a:xfrm>
              <a:off x="1178325" y="3263100"/>
              <a:ext cx="70600" cy="71925"/>
            </a:xfrm>
            <a:custGeom>
              <a:avLst/>
              <a:gdLst/>
              <a:ahLst/>
              <a:cxnLst/>
              <a:rect l="l" t="t" r="r" b="b"/>
              <a:pathLst>
                <a:path w="2824" h="2877" extrusionOk="0">
                  <a:moveTo>
                    <a:pt x="1439" y="0"/>
                  </a:moveTo>
                  <a:cubicBezTo>
                    <a:pt x="664" y="0"/>
                    <a:pt x="1" y="664"/>
                    <a:pt x="1" y="1438"/>
                  </a:cubicBezTo>
                  <a:cubicBezTo>
                    <a:pt x="1" y="2212"/>
                    <a:pt x="664" y="2876"/>
                    <a:pt x="1439" y="2876"/>
                  </a:cubicBezTo>
                  <a:cubicBezTo>
                    <a:pt x="2213" y="2876"/>
                    <a:pt x="2823" y="2212"/>
                    <a:pt x="2823" y="1438"/>
                  </a:cubicBezTo>
                  <a:cubicBezTo>
                    <a:pt x="2823" y="664"/>
                    <a:pt x="2213" y="0"/>
                    <a:pt x="1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9"/>
            <p:cNvSpPr/>
            <p:nvPr/>
          </p:nvSpPr>
          <p:spPr>
            <a:xfrm>
              <a:off x="636325" y="3263100"/>
              <a:ext cx="71925" cy="71925"/>
            </a:xfrm>
            <a:custGeom>
              <a:avLst/>
              <a:gdLst/>
              <a:ahLst/>
              <a:cxnLst/>
              <a:rect l="l" t="t" r="r" b="b"/>
              <a:pathLst>
                <a:path w="2877" h="2877" extrusionOk="0">
                  <a:moveTo>
                    <a:pt x="1438" y="0"/>
                  </a:moveTo>
                  <a:cubicBezTo>
                    <a:pt x="664" y="0"/>
                    <a:pt x="0" y="664"/>
                    <a:pt x="0" y="1438"/>
                  </a:cubicBezTo>
                  <a:cubicBezTo>
                    <a:pt x="0" y="2212"/>
                    <a:pt x="664" y="2876"/>
                    <a:pt x="1438" y="2876"/>
                  </a:cubicBezTo>
                  <a:cubicBezTo>
                    <a:pt x="2213" y="2876"/>
                    <a:pt x="2876" y="2212"/>
                    <a:pt x="2876" y="1438"/>
                  </a:cubicBezTo>
                  <a:cubicBezTo>
                    <a:pt x="2876" y="664"/>
                    <a:pt x="2213" y="0"/>
                    <a:pt x="1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9"/>
            <p:cNvSpPr/>
            <p:nvPr/>
          </p:nvSpPr>
          <p:spPr>
            <a:xfrm>
              <a:off x="1095375" y="3454600"/>
              <a:ext cx="77450" cy="71850"/>
            </a:xfrm>
            <a:custGeom>
              <a:avLst/>
              <a:gdLst/>
              <a:ahLst/>
              <a:cxnLst/>
              <a:rect l="l" t="t" r="r" b="b"/>
              <a:pathLst>
                <a:path w="3098" h="2874" extrusionOk="0">
                  <a:moveTo>
                    <a:pt x="1549" y="0"/>
                  </a:moveTo>
                  <a:cubicBezTo>
                    <a:pt x="1189" y="0"/>
                    <a:pt x="830" y="138"/>
                    <a:pt x="553" y="415"/>
                  </a:cubicBezTo>
                  <a:cubicBezTo>
                    <a:pt x="0" y="968"/>
                    <a:pt x="0" y="1906"/>
                    <a:pt x="553" y="2459"/>
                  </a:cubicBezTo>
                  <a:cubicBezTo>
                    <a:pt x="830" y="2736"/>
                    <a:pt x="1189" y="2874"/>
                    <a:pt x="1549" y="2874"/>
                  </a:cubicBezTo>
                  <a:cubicBezTo>
                    <a:pt x="1908" y="2874"/>
                    <a:pt x="2268" y="2736"/>
                    <a:pt x="2544" y="2459"/>
                  </a:cubicBezTo>
                  <a:cubicBezTo>
                    <a:pt x="3097" y="1906"/>
                    <a:pt x="3097" y="968"/>
                    <a:pt x="2544" y="415"/>
                  </a:cubicBezTo>
                  <a:cubicBezTo>
                    <a:pt x="2268" y="138"/>
                    <a:pt x="1908" y="0"/>
                    <a:pt x="1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9"/>
            <p:cNvSpPr/>
            <p:nvPr/>
          </p:nvSpPr>
          <p:spPr>
            <a:xfrm>
              <a:off x="712425" y="3071550"/>
              <a:ext cx="77450" cy="71975"/>
            </a:xfrm>
            <a:custGeom>
              <a:avLst/>
              <a:gdLst/>
              <a:ahLst/>
              <a:cxnLst/>
              <a:rect l="l" t="t" r="r" b="b"/>
              <a:pathLst>
                <a:path w="3098" h="2879" extrusionOk="0">
                  <a:moveTo>
                    <a:pt x="1549" y="0"/>
                  </a:moveTo>
                  <a:cubicBezTo>
                    <a:pt x="1190" y="0"/>
                    <a:pt x="830" y="138"/>
                    <a:pt x="553" y="415"/>
                  </a:cubicBezTo>
                  <a:cubicBezTo>
                    <a:pt x="0" y="968"/>
                    <a:pt x="0" y="1910"/>
                    <a:pt x="553" y="2463"/>
                  </a:cubicBezTo>
                  <a:cubicBezTo>
                    <a:pt x="830" y="2740"/>
                    <a:pt x="1190" y="2878"/>
                    <a:pt x="1549" y="2878"/>
                  </a:cubicBezTo>
                  <a:cubicBezTo>
                    <a:pt x="1909" y="2878"/>
                    <a:pt x="2268" y="2740"/>
                    <a:pt x="2545" y="2463"/>
                  </a:cubicBezTo>
                  <a:cubicBezTo>
                    <a:pt x="3098" y="1910"/>
                    <a:pt x="3098" y="968"/>
                    <a:pt x="2545" y="415"/>
                  </a:cubicBezTo>
                  <a:cubicBezTo>
                    <a:pt x="2268" y="138"/>
                    <a:pt x="1909" y="0"/>
                    <a:pt x="1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9"/>
            <p:cNvSpPr/>
            <p:nvPr/>
          </p:nvSpPr>
          <p:spPr>
            <a:xfrm>
              <a:off x="402700" y="2512250"/>
              <a:ext cx="1243000" cy="470125"/>
            </a:xfrm>
            <a:custGeom>
              <a:avLst/>
              <a:gdLst/>
              <a:ahLst/>
              <a:cxnLst/>
              <a:rect l="l" t="t" r="r" b="b"/>
              <a:pathLst>
                <a:path w="49720" h="18805" extrusionOk="0">
                  <a:moveTo>
                    <a:pt x="21570" y="1"/>
                  </a:moveTo>
                  <a:cubicBezTo>
                    <a:pt x="13606" y="1"/>
                    <a:pt x="6359" y="2987"/>
                    <a:pt x="939" y="7965"/>
                  </a:cubicBezTo>
                  <a:cubicBezTo>
                    <a:pt x="1" y="8797"/>
                    <a:pt x="54" y="10345"/>
                    <a:pt x="1049" y="11172"/>
                  </a:cubicBezTo>
                  <a:cubicBezTo>
                    <a:pt x="6084" y="5699"/>
                    <a:pt x="13438" y="2270"/>
                    <a:pt x="21570" y="2270"/>
                  </a:cubicBezTo>
                  <a:cubicBezTo>
                    <a:pt x="33127" y="2270"/>
                    <a:pt x="42972" y="9128"/>
                    <a:pt x="47175" y="18805"/>
                  </a:cubicBezTo>
                  <a:lnTo>
                    <a:pt x="49719" y="18752"/>
                  </a:lnTo>
                  <a:cubicBezTo>
                    <a:pt x="45352" y="7801"/>
                    <a:pt x="34402" y="1"/>
                    <a:pt x="215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9"/>
            <p:cNvSpPr/>
            <p:nvPr/>
          </p:nvSpPr>
          <p:spPr>
            <a:xfrm>
              <a:off x="2075725" y="2960225"/>
              <a:ext cx="358100" cy="507525"/>
            </a:xfrm>
            <a:custGeom>
              <a:avLst/>
              <a:gdLst/>
              <a:ahLst/>
              <a:cxnLst/>
              <a:rect l="l" t="t" r="r" b="b"/>
              <a:pathLst>
                <a:path w="14324" h="20301" extrusionOk="0">
                  <a:moveTo>
                    <a:pt x="1" y="1"/>
                  </a:moveTo>
                  <a:lnTo>
                    <a:pt x="1" y="20301"/>
                  </a:lnTo>
                  <a:lnTo>
                    <a:pt x="7686" y="20301"/>
                  </a:lnTo>
                  <a:cubicBezTo>
                    <a:pt x="7686" y="19416"/>
                    <a:pt x="8350" y="18694"/>
                    <a:pt x="9182" y="18584"/>
                  </a:cubicBezTo>
                  <a:cubicBezTo>
                    <a:pt x="9292" y="17699"/>
                    <a:pt x="9456" y="16872"/>
                    <a:pt x="9677" y="16040"/>
                  </a:cubicBezTo>
                  <a:cubicBezTo>
                    <a:pt x="9403" y="15819"/>
                    <a:pt x="9124" y="15544"/>
                    <a:pt x="9014" y="15155"/>
                  </a:cubicBezTo>
                  <a:cubicBezTo>
                    <a:pt x="8850" y="14712"/>
                    <a:pt x="8850" y="14217"/>
                    <a:pt x="9014" y="13774"/>
                  </a:cubicBezTo>
                  <a:lnTo>
                    <a:pt x="9788" y="12005"/>
                  </a:lnTo>
                  <a:cubicBezTo>
                    <a:pt x="9956" y="11562"/>
                    <a:pt x="10341" y="11230"/>
                    <a:pt x="10783" y="11062"/>
                  </a:cubicBezTo>
                  <a:cubicBezTo>
                    <a:pt x="10995" y="10958"/>
                    <a:pt x="11230" y="10920"/>
                    <a:pt x="11458" y="10920"/>
                  </a:cubicBezTo>
                  <a:cubicBezTo>
                    <a:pt x="11588" y="10920"/>
                    <a:pt x="11716" y="10932"/>
                    <a:pt x="11837" y="10952"/>
                  </a:cubicBezTo>
                  <a:cubicBezTo>
                    <a:pt x="12221" y="10345"/>
                    <a:pt x="12611" y="9792"/>
                    <a:pt x="13053" y="9239"/>
                  </a:cubicBezTo>
                  <a:cubicBezTo>
                    <a:pt x="12553" y="8518"/>
                    <a:pt x="12611" y="7523"/>
                    <a:pt x="13274" y="6916"/>
                  </a:cubicBezTo>
                  <a:lnTo>
                    <a:pt x="14323" y="5810"/>
                  </a:lnTo>
                  <a:cubicBezTo>
                    <a:pt x="12500" y="4594"/>
                    <a:pt x="10067" y="3266"/>
                    <a:pt x="7023" y="2049"/>
                  </a:cubicBezTo>
                  <a:cubicBezTo>
                    <a:pt x="4978" y="1328"/>
                    <a:pt x="2656" y="61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9"/>
            <p:cNvSpPr/>
            <p:nvPr/>
          </p:nvSpPr>
          <p:spPr>
            <a:xfrm>
              <a:off x="2075725" y="2884250"/>
              <a:ext cx="493600" cy="208750"/>
            </a:xfrm>
            <a:custGeom>
              <a:avLst/>
              <a:gdLst/>
              <a:ahLst/>
              <a:cxnLst/>
              <a:rect l="l" t="t" r="r" b="b"/>
              <a:pathLst>
                <a:path w="19744" h="8350" extrusionOk="0">
                  <a:moveTo>
                    <a:pt x="1" y="0"/>
                  </a:moveTo>
                  <a:lnTo>
                    <a:pt x="1" y="2155"/>
                  </a:lnTo>
                  <a:cubicBezTo>
                    <a:pt x="7191" y="3761"/>
                    <a:pt x="12000" y="6195"/>
                    <a:pt x="15097" y="8239"/>
                  </a:cubicBezTo>
                  <a:cubicBezTo>
                    <a:pt x="15351" y="8113"/>
                    <a:pt x="15639" y="8045"/>
                    <a:pt x="15930" y="8045"/>
                  </a:cubicBezTo>
                  <a:cubicBezTo>
                    <a:pt x="16275" y="8045"/>
                    <a:pt x="16625" y="8141"/>
                    <a:pt x="16925" y="8349"/>
                  </a:cubicBezTo>
                  <a:cubicBezTo>
                    <a:pt x="17588" y="7854"/>
                    <a:pt x="18252" y="7411"/>
                    <a:pt x="18969" y="7022"/>
                  </a:cubicBezTo>
                  <a:cubicBezTo>
                    <a:pt x="18916" y="6637"/>
                    <a:pt x="18916" y="6248"/>
                    <a:pt x="19079" y="5916"/>
                  </a:cubicBezTo>
                  <a:cubicBezTo>
                    <a:pt x="19190" y="5584"/>
                    <a:pt x="19411" y="5310"/>
                    <a:pt x="19743" y="5142"/>
                  </a:cubicBezTo>
                  <a:cubicBezTo>
                    <a:pt x="14823" y="3593"/>
                    <a:pt x="8018" y="1659"/>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9"/>
            <p:cNvSpPr/>
            <p:nvPr/>
          </p:nvSpPr>
          <p:spPr>
            <a:xfrm>
              <a:off x="2075725" y="2617325"/>
              <a:ext cx="631850" cy="389950"/>
            </a:xfrm>
            <a:custGeom>
              <a:avLst/>
              <a:gdLst/>
              <a:ahLst/>
              <a:cxnLst/>
              <a:rect l="l" t="t" r="r" b="b"/>
              <a:pathLst>
                <a:path w="25274" h="15598" extrusionOk="0">
                  <a:moveTo>
                    <a:pt x="10683" y="2581"/>
                  </a:moveTo>
                  <a:cubicBezTo>
                    <a:pt x="11062" y="2581"/>
                    <a:pt x="11409" y="2882"/>
                    <a:pt x="11505" y="3266"/>
                  </a:cubicBezTo>
                  <a:lnTo>
                    <a:pt x="12832" y="9624"/>
                  </a:lnTo>
                  <a:cubicBezTo>
                    <a:pt x="12943" y="10067"/>
                    <a:pt x="12611" y="10509"/>
                    <a:pt x="12168" y="10620"/>
                  </a:cubicBezTo>
                  <a:cubicBezTo>
                    <a:pt x="12094" y="10636"/>
                    <a:pt x="12021" y="10644"/>
                    <a:pt x="11951" y="10644"/>
                  </a:cubicBezTo>
                  <a:cubicBezTo>
                    <a:pt x="11546" y="10644"/>
                    <a:pt x="11218" y="10382"/>
                    <a:pt x="11173" y="9956"/>
                  </a:cubicBezTo>
                  <a:lnTo>
                    <a:pt x="9845" y="3598"/>
                  </a:lnTo>
                  <a:cubicBezTo>
                    <a:pt x="9735" y="3156"/>
                    <a:pt x="10009" y="2713"/>
                    <a:pt x="10509" y="2603"/>
                  </a:cubicBezTo>
                  <a:cubicBezTo>
                    <a:pt x="10567" y="2588"/>
                    <a:pt x="10626" y="2581"/>
                    <a:pt x="10683" y="2581"/>
                  </a:cubicBezTo>
                  <a:close/>
                  <a:moveTo>
                    <a:pt x="13744" y="3242"/>
                  </a:moveTo>
                  <a:cubicBezTo>
                    <a:pt x="14115" y="3242"/>
                    <a:pt x="14450" y="3504"/>
                    <a:pt x="14544" y="3930"/>
                  </a:cubicBezTo>
                  <a:lnTo>
                    <a:pt x="15872" y="10288"/>
                  </a:lnTo>
                  <a:cubicBezTo>
                    <a:pt x="15929" y="10730"/>
                    <a:pt x="15650" y="11173"/>
                    <a:pt x="15208" y="11283"/>
                  </a:cubicBezTo>
                  <a:cubicBezTo>
                    <a:pt x="15143" y="11298"/>
                    <a:pt x="15079" y="11305"/>
                    <a:pt x="15016" y="11305"/>
                  </a:cubicBezTo>
                  <a:cubicBezTo>
                    <a:pt x="14602" y="11305"/>
                    <a:pt x="14255" y="11004"/>
                    <a:pt x="14159" y="10620"/>
                  </a:cubicBezTo>
                  <a:lnTo>
                    <a:pt x="12885" y="4262"/>
                  </a:lnTo>
                  <a:cubicBezTo>
                    <a:pt x="12775" y="3762"/>
                    <a:pt x="13053" y="3319"/>
                    <a:pt x="13549" y="3266"/>
                  </a:cubicBezTo>
                  <a:cubicBezTo>
                    <a:pt x="13614" y="3250"/>
                    <a:pt x="13680" y="3242"/>
                    <a:pt x="13744" y="3242"/>
                  </a:cubicBezTo>
                  <a:close/>
                  <a:moveTo>
                    <a:pt x="16664" y="4033"/>
                  </a:moveTo>
                  <a:cubicBezTo>
                    <a:pt x="17110" y="4033"/>
                    <a:pt x="17487" y="4305"/>
                    <a:pt x="17588" y="4757"/>
                  </a:cubicBezTo>
                  <a:lnTo>
                    <a:pt x="18858" y="11120"/>
                  </a:lnTo>
                  <a:cubicBezTo>
                    <a:pt x="18969" y="11562"/>
                    <a:pt x="18695" y="12005"/>
                    <a:pt x="18195" y="12115"/>
                  </a:cubicBezTo>
                  <a:cubicBezTo>
                    <a:pt x="18136" y="12130"/>
                    <a:pt x="18078" y="12137"/>
                    <a:pt x="18021" y="12137"/>
                  </a:cubicBezTo>
                  <a:cubicBezTo>
                    <a:pt x="17642" y="12137"/>
                    <a:pt x="17295" y="11836"/>
                    <a:pt x="17199" y="11452"/>
                  </a:cubicBezTo>
                  <a:lnTo>
                    <a:pt x="15872" y="5089"/>
                  </a:lnTo>
                  <a:cubicBezTo>
                    <a:pt x="15819" y="4594"/>
                    <a:pt x="16093" y="4151"/>
                    <a:pt x="16535" y="4040"/>
                  </a:cubicBezTo>
                  <a:cubicBezTo>
                    <a:pt x="16579" y="4035"/>
                    <a:pt x="16622" y="4033"/>
                    <a:pt x="16664" y="4033"/>
                  </a:cubicBezTo>
                  <a:close/>
                  <a:moveTo>
                    <a:pt x="1" y="1"/>
                  </a:moveTo>
                  <a:lnTo>
                    <a:pt x="1" y="9792"/>
                  </a:lnTo>
                  <a:cubicBezTo>
                    <a:pt x="8629" y="11562"/>
                    <a:pt x="15929" y="13664"/>
                    <a:pt x="20849" y="15323"/>
                  </a:cubicBezTo>
                  <a:lnTo>
                    <a:pt x="21845" y="14881"/>
                  </a:lnTo>
                  <a:cubicBezTo>
                    <a:pt x="22065" y="14793"/>
                    <a:pt x="22293" y="14751"/>
                    <a:pt x="22517" y="14751"/>
                  </a:cubicBezTo>
                  <a:cubicBezTo>
                    <a:pt x="23139" y="14751"/>
                    <a:pt x="23732" y="15070"/>
                    <a:pt x="24057" y="15597"/>
                  </a:cubicBezTo>
                  <a:cubicBezTo>
                    <a:pt x="24446" y="15487"/>
                    <a:pt x="24831" y="15434"/>
                    <a:pt x="25274" y="15323"/>
                  </a:cubicBezTo>
                  <a:lnTo>
                    <a:pt x="25274" y="3098"/>
                  </a:lnTo>
                  <a:cubicBezTo>
                    <a:pt x="25274" y="3098"/>
                    <a:pt x="13164" y="280"/>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9"/>
            <p:cNvSpPr/>
            <p:nvPr/>
          </p:nvSpPr>
          <p:spPr>
            <a:xfrm>
              <a:off x="2075725" y="2484600"/>
              <a:ext cx="1027300" cy="605625"/>
            </a:xfrm>
            <a:custGeom>
              <a:avLst/>
              <a:gdLst/>
              <a:ahLst/>
              <a:cxnLst/>
              <a:rect l="l" t="t" r="r" b="b"/>
              <a:pathLst>
                <a:path w="41092" h="24225" extrusionOk="0">
                  <a:moveTo>
                    <a:pt x="1" y="0"/>
                  </a:moveTo>
                  <a:lnTo>
                    <a:pt x="1" y="4425"/>
                  </a:lnTo>
                  <a:cubicBezTo>
                    <a:pt x="13106" y="4704"/>
                    <a:pt x="25331" y="7469"/>
                    <a:pt x="25442" y="7522"/>
                  </a:cubicBezTo>
                  <a:lnTo>
                    <a:pt x="26159" y="7690"/>
                  </a:lnTo>
                  <a:lnTo>
                    <a:pt x="26159" y="8407"/>
                  </a:lnTo>
                  <a:lnTo>
                    <a:pt x="26159" y="20521"/>
                  </a:lnTo>
                  <a:cubicBezTo>
                    <a:pt x="26216" y="20464"/>
                    <a:pt x="26216" y="20464"/>
                    <a:pt x="26269" y="20464"/>
                  </a:cubicBezTo>
                  <a:cubicBezTo>
                    <a:pt x="26437" y="19636"/>
                    <a:pt x="27154" y="18973"/>
                    <a:pt x="28039" y="18973"/>
                  </a:cubicBezTo>
                  <a:lnTo>
                    <a:pt x="29977" y="18973"/>
                  </a:lnTo>
                  <a:cubicBezTo>
                    <a:pt x="30862" y="18973"/>
                    <a:pt x="31636" y="19636"/>
                    <a:pt x="31800" y="20464"/>
                  </a:cubicBezTo>
                  <a:cubicBezTo>
                    <a:pt x="32632" y="20574"/>
                    <a:pt x="33517" y="20743"/>
                    <a:pt x="34344" y="21017"/>
                  </a:cubicBezTo>
                  <a:cubicBezTo>
                    <a:pt x="34512" y="20685"/>
                    <a:pt x="34844" y="20464"/>
                    <a:pt x="35176" y="20300"/>
                  </a:cubicBezTo>
                  <a:cubicBezTo>
                    <a:pt x="35382" y="20222"/>
                    <a:pt x="35600" y="20180"/>
                    <a:pt x="35818" y="20180"/>
                  </a:cubicBezTo>
                  <a:cubicBezTo>
                    <a:pt x="36068" y="20180"/>
                    <a:pt x="36320" y="20235"/>
                    <a:pt x="36556" y="20353"/>
                  </a:cubicBezTo>
                  <a:lnTo>
                    <a:pt x="38326" y="21074"/>
                  </a:lnTo>
                  <a:cubicBezTo>
                    <a:pt x="39158" y="21459"/>
                    <a:pt x="39543" y="22344"/>
                    <a:pt x="39379" y="23176"/>
                  </a:cubicBezTo>
                  <a:cubicBezTo>
                    <a:pt x="39932" y="23508"/>
                    <a:pt x="40428" y="23840"/>
                    <a:pt x="40981" y="24225"/>
                  </a:cubicBezTo>
                  <a:cubicBezTo>
                    <a:pt x="40928" y="22897"/>
                    <a:pt x="40928" y="21349"/>
                    <a:pt x="40928" y="19858"/>
                  </a:cubicBezTo>
                  <a:lnTo>
                    <a:pt x="38605" y="19858"/>
                  </a:lnTo>
                  <a:cubicBezTo>
                    <a:pt x="38105" y="19800"/>
                    <a:pt x="37720" y="19415"/>
                    <a:pt x="37773" y="18973"/>
                  </a:cubicBezTo>
                  <a:lnTo>
                    <a:pt x="37773" y="18641"/>
                  </a:lnTo>
                  <a:cubicBezTo>
                    <a:pt x="37773" y="18141"/>
                    <a:pt x="38163" y="17809"/>
                    <a:pt x="38605" y="17809"/>
                  </a:cubicBezTo>
                  <a:lnTo>
                    <a:pt x="40928" y="17809"/>
                  </a:lnTo>
                  <a:lnTo>
                    <a:pt x="40928" y="17203"/>
                  </a:lnTo>
                  <a:lnTo>
                    <a:pt x="38605" y="17203"/>
                  </a:lnTo>
                  <a:cubicBezTo>
                    <a:pt x="38105" y="17145"/>
                    <a:pt x="37720" y="16761"/>
                    <a:pt x="37773" y="16318"/>
                  </a:cubicBezTo>
                  <a:lnTo>
                    <a:pt x="37773" y="15986"/>
                  </a:lnTo>
                  <a:cubicBezTo>
                    <a:pt x="37773" y="15486"/>
                    <a:pt x="38163" y="15154"/>
                    <a:pt x="38605" y="15154"/>
                  </a:cubicBezTo>
                  <a:lnTo>
                    <a:pt x="40981" y="15154"/>
                  </a:lnTo>
                  <a:cubicBezTo>
                    <a:pt x="40981" y="14933"/>
                    <a:pt x="41038" y="14769"/>
                    <a:pt x="41038" y="14548"/>
                  </a:cubicBezTo>
                  <a:lnTo>
                    <a:pt x="38605" y="14491"/>
                  </a:lnTo>
                  <a:cubicBezTo>
                    <a:pt x="38105" y="14491"/>
                    <a:pt x="37720" y="14106"/>
                    <a:pt x="37773" y="13663"/>
                  </a:cubicBezTo>
                  <a:lnTo>
                    <a:pt x="37773" y="13332"/>
                  </a:lnTo>
                  <a:cubicBezTo>
                    <a:pt x="37773" y="12832"/>
                    <a:pt x="38163" y="12500"/>
                    <a:pt x="38605" y="12500"/>
                  </a:cubicBezTo>
                  <a:lnTo>
                    <a:pt x="41092" y="12500"/>
                  </a:lnTo>
                  <a:cubicBezTo>
                    <a:pt x="40928" y="9903"/>
                    <a:pt x="39875" y="9403"/>
                    <a:pt x="39875" y="9403"/>
                  </a:cubicBezTo>
                  <a:cubicBezTo>
                    <a:pt x="30251" y="2381"/>
                    <a:pt x="6691" y="44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9"/>
            <p:cNvSpPr/>
            <p:nvPr/>
          </p:nvSpPr>
          <p:spPr>
            <a:xfrm>
              <a:off x="2075725" y="2230200"/>
              <a:ext cx="120275" cy="237825"/>
            </a:xfrm>
            <a:custGeom>
              <a:avLst/>
              <a:gdLst/>
              <a:ahLst/>
              <a:cxnLst/>
              <a:rect l="l" t="t" r="r" b="b"/>
              <a:pathLst>
                <a:path w="4811" h="9513" extrusionOk="0">
                  <a:moveTo>
                    <a:pt x="1" y="0"/>
                  </a:moveTo>
                  <a:lnTo>
                    <a:pt x="1" y="9513"/>
                  </a:lnTo>
                  <a:lnTo>
                    <a:pt x="4810" y="9513"/>
                  </a:lnTo>
                  <a:lnTo>
                    <a:pt x="48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9"/>
            <p:cNvSpPr/>
            <p:nvPr/>
          </p:nvSpPr>
          <p:spPr>
            <a:xfrm>
              <a:off x="2085350" y="2035300"/>
              <a:ext cx="99575" cy="178325"/>
            </a:xfrm>
            <a:custGeom>
              <a:avLst/>
              <a:gdLst/>
              <a:ahLst/>
              <a:cxnLst/>
              <a:rect l="l" t="t" r="r" b="b"/>
              <a:pathLst>
                <a:path w="3983" h="7133" extrusionOk="0">
                  <a:moveTo>
                    <a:pt x="1" y="0"/>
                  </a:moveTo>
                  <a:lnTo>
                    <a:pt x="1" y="7132"/>
                  </a:lnTo>
                  <a:lnTo>
                    <a:pt x="3983" y="7132"/>
                  </a:lnTo>
                  <a:lnTo>
                    <a:pt x="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9"/>
            <p:cNvSpPr/>
            <p:nvPr/>
          </p:nvSpPr>
          <p:spPr>
            <a:xfrm>
              <a:off x="2096425" y="1881750"/>
              <a:ext cx="77450" cy="136975"/>
            </a:xfrm>
            <a:custGeom>
              <a:avLst/>
              <a:gdLst/>
              <a:ahLst/>
              <a:cxnLst/>
              <a:rect l="l" t="t" r="r" b="b"/>
              <a:pathLst>
                <a:path w="3098" h="5479" extrusionOk="0">
                  <a:moveTo>
                    <a:pt x="3097" y="1"/>
                  </a:moveTo>
                  <a:cubicBezTo>
                    <a:pt x="1385" y="1"/>
                    <a:pt x="0" y="1386"/>
                    <a:pt x="0" y="3098"/>
                  </a:cubicBezTo>
                  <a:lnTo>
                    <a:pt x="0" y="5478"/>
                  </a:lnTo>
                  <a:lnTo>
                    <a:pt x="3097" y="5478"/>
                  </a:lnTo>
                  <a:lnTo>
                    <a:pt x="3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9"/>
            <p:cNvSpPr/>
            <p:nvPr/>
          </p:nvSpPr>
          <p:spPr>
            <a:xfrm>
              <a:off x="1622225" y="3028050"/>
              <a:ext cx="138275" cy="542025"/>
            </a:xfrm>
            <a:custGeom>
              <a:avLst/>
              <a:gdLst/>
              <a:ahLst/>
              <a:cxnLst/>
              <a:rect l="l" t="t" r="r" b="b"/>
              <a:pathLst>
                <a:path w="5531" h="21681" extrusionOk="0">
                  <a:moveTo>
                    <a:pt x="1602" y="0"/>
                  </a:moveTo>
                  <a:cubicBezTo>
                    <a:pt x="2544" y="2819"/>
                    <a:pt x="3040" y="5752"/>
                    <a:pt x="3040" y="8849"/>
                  </a:cubicBezTo>
                  <a:cubicBezTo>
                    <a:pt x="3040" y="13437"/>
                    <a:pt x="1934" y="17809"/>
                    <a:pt x="0" y="21680"/>
                  </a:cubicBezTo>
                  <a:lnTo>
                    <a:pt x="5531" y="21680"/>
                  </a:lnTo>
                  <a:lnTo>
                    <a:pt x="5531" y="20242"/>
                  </a:lnTo>
                  <a:lnTo>
                    <a:pt x="5031" y="20242"/>
                  </a:lnTo>
                  <a:lnTo>
                    <a:pt x="5031" y="18857"/>
                  </a:lnTo>
                  <a:lnTo>
                    <a:pt x="5531" y="18857"/>
                  </a:lnTo>
                  <a:lnTo>
                    <a:pt x="5531" y="14543"/>
                  </a:lnTo>
                  <a:lnTo>
                    <a:pt x="5031" y="14543"/>
                  </a:lnTo>
                  <a:lnTo>
                    <a:pt x="5031" y="13163"/>
                  </a:lnTo>
                  <a:lnTo>
                    <a:pt x="5531" y="13163"/>
                  </a:lnTo>
                  <a:lnTo>
                    <a:pt x="5531" y="8849"/>
                  </a:lnTo>
                  <a:lnTo>
                    <a:pt x="5031" y="8849"/>
                  </a:lnTo>
                  <a:lnTo>
                    <a:pt x="5031" y="7464"/>
                  </a:lnTo>
                  <a:lnTo>
                    <a:pt x="5531" y="7464"/>
                  </a:lnTo>
                  <a:lnTo>
                    <a:pt x="5531" y="3208"/>
                  </a:lnTo>
                  <a:lnTo>
                    <a:pt x="5031" y="3208"/>
                  </a:lnTo>
                  <a:lnTo>
                    <a:pt x="5031" y="1770"/>
                  </a:lnTo>
                  <a:lnTo>
                    <a:pt x="5531" y="1770"/>
                  </a:lnTo>
                  <a:lnTo>
                    <a:pt x="55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9"/>
            <p:cNvSpPr/>
            <p:nvPr/>
          </p:nvSpPr>
          <p:spPr>
            <a:xfrm>
              <a:off x="1783925" y="3391625"/>
              <a:ext cx="174250" cy="107875"/>
            </a:xfrm>
            <a:custGeom>
              <a:avLst/>
              <a:gdLst/>
              <a:ahLst/>
              <a:cxnLst/>
              <a:rect l="l" t="t" r="r" b="b"/>
              <a:pathLst>
                <a:path w="6970" h="4315" extrusionOk="0">
                  <a:moveTo>
                    <a:pt x="1" y="0"/>
                  </a:moveTo>
                  <a:lnTo>
                    <a:pt x="1" y="4314"/>
                  </a:lnTo>
                  <a:lnTo>
                    <a:pt x="6970" y="4314"/>
                  </a:lnTo>
                  <a:lnTo>
                    <a:pt x="6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9"/>
            <p:cNvSpPr/>
            <p:nvPr/>
          </p:nvSpPr>
          <p:spPr>
            <a:xfrm>
              <a:off x="1783925" y="3028050"/>
              <a:ext cx="174250" cy="44250"/>
            </a:xfrm>
            <a:custGeom>
              <a:avLst/>
              <a:gdLst/>
              <a:ahLst/>
              <a:cxnLst/>
              <a:rect l="l" t="t" r="r" b="b"/>
              <a:pathLst>
                <a:path w="6970" h="1770" extrusionOk="0">
                  <a:moveTo>
                    <a:pt x="1" y="0"/>
                  </a:moveTo>
                  <a:lnTo>
                    <a:pt x="1" y="1770"/>
                  </a:lnTo>
                  <a:lnTo>
                    <a:pt x="6970" y="1770"/>
                  </a:lnTo>
                  <a:lnTo>
                    <a:pt x="6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9"/>
            <p:cNvSpPr/>
            <p:nvPr/>
          </p:nvSpPr>
          <p:spPr>
            <a:xfrm>
              <a:off x="1783925" y="3534100"/>
              <a:ext cx="174250" cy="35975"/>
            </a:xfrm>
            <a:custGeom>
              <a:avLst/>
              <a:gdLst/>
              <a:ahLst/>
              <a:cxnLst/>
              <a:rect l="l" t="t" r="r" b="b"/>
              <a:pathLst>
                <a:path w="6970" h="1439" extrusionOk="0">
                  <a:moveTo>
                    <a:pt x="1" y="0"/>
                  </a:moveTo>
                  <a:lnTo>
                    <a:pt x="1" y="1438"/>
                  </a:lnTo>
                  <a:lnTo>
                    <a:pt x="6970" y="1438"/>
                  </a:lnTo>
                  <a:lnTo>
                    <a:pt x="6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9"/>
            <p:cNvSpPr/>
            <p:nvPr/>
          </p:nvSpPr>
          <p:spPr>
            <a:xfrm>
              <a:off x="1783925" y="3249275"/>
              <a:ext cx="174250" cy="107875"/>
            </a:xfrm>
            <a:custGeom>
              <a:avLst/>
              <a:gdLst/>
              <a:ahLst/>
              <a:cxnLst/>
              <a:rect l="l" t="t" r="r" b="b"/>
              <a:pathLst>
                <a:path w="6970" h="4315" extrusionOk="0">
                  <a:moveTo>
                    <a:pt x="1" y="0"/>
                  </a:moveTo>
                  <a:lnTo>
                    <a:pt x="1" y="4314"/>
                  </a:lnTo>
                  <a:lnTo>
                    <a:pt x="6970" y="4314"/>
                  </a:lnTo>
                  <a:lnTo>
                    <a:pt x="6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9"/>
            <p:cNvSpPr/>
            <p:nvPr/>
          </p:nvSpPr>
          <p:spPr>
            <a:xfrm>
              <a:off x="1783925" y="3108225"/>
              <a:ext cx="174250" cy="106450"/>
            </a:xfrm>
            <a:custGeom>
              <a:avLst/>
              <a:gdLst/>
              <a:ahLst/>
              <a:cxnLst/>
              <a:rect l="l" t="t" r="r" b="b"/>
              <a:pathLst>
                <a:path w="6970" h="4258" extrusionOk="0">
                  <a:moveTo>
                    <a:pt x="1" y="1"/>
                  </a:moveTo>
                  <a:lnTo>
                    <a:pt x="1" y="4257"/>
                  </a:lnTo>
                  <a:lnTo>
                    <a:pt x="6970" y="4257"/>
                  </a:lnTo>
                  <a:lnTo>
                    <a:pt x="69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9"/>
            <p:cNvSpPr/>
            <p:nvPr/>
          </p:nvSpPr>
          <p:spPr>
            <a:xfrm>
              <a:off x="1981725" y="3028050"/>
              <a:ext cx="48350" cy="542025"/>
            </a:xfrm>
            <a:custGeom>
              <a:avLst/>
              <a:gdLst/>
              <a:ahLst/>
              <a:cxnLst/>
              <a:rect l="l" t="t" r="r" b="b"/>
              <a:pathLst>
                <a:path w="1934" h="21681" extrusionOk="0">
                  <a:moveTo>
                    <a:pt x="0" y="0"/>
                  </a:moveTo>
                  <a:lnTo>
                    <a:pt x="0" y="1770"/>
                  </a:lnTo>
                  <a:lnTo>
                    <a:pt x="385" y="1770"/>
                  </a:lnTo>
                  <a:lnTo>
                    <a:pt x="385" y="3208"/>
                  </a:lnTo>
                  <a:lnTo>
                    <a:pt x="0" y="3208"/>
                  </a:lnTo>
                  <a:lnTo>
                    <a:pt x="0" y="7464"/>
                  </a:lnTo>
                  <a:lnTo>
                    <a:pt x="385" y="7464"/>
                  </a:lnTo>
                  <a:lnTo>
                    <a:pt x="385" y="8849"/>
                  </a:lnTo>
                  <a:lnTo>
                    <a:pt x="0" y="8849"/>
                  </a:lnTo>
                  <a:lnTo>
                    <a:pt x="0" y="13163"/>
                  </a:lnTo>
                  <a:lnTo>
                    <a:pt x="385" y="13163"/>
                  </a:lnTo>
                  <a:lnTo>
                    <a:pt x="385" y="14543"/>
                  </a:lnTo>
                  <a:lnTo>
                    <a:pt x="0" y="14543"/>
                  </a:lnTo>
                  <a:lnTo>
                    <a:pt x="0" y="18857"/>
                  </a:lnTo>
                  <a:lnTo>
                    <a:pt x="385" y="18857"/>
                  </a:lnTo>
                  <a:lnTo>
                    <a:pt x="385" y="20242"/>
                  </a:lnTo>
                  <a:lnTo>
                    <a:pt x="0" y="20242"/>
                  </a:lnTo>
                  <a:lnTo>
                    <a:pt x="0" y="21680"/>
                  </a:lnTo>
                  <a:lnTo>
                    <a:pt x="1934" y="21680"/>
                  </a:lnTo>
                  <a:lnTo>
                    <a:pt x="19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9"/>
            <p:cNvSpPr/>
            <p:nvPr/>
          </p:nvSpPr>
          <p:spPr>
            <a:xfrm>
              <a:off x="961300" y="1879000"/>
              <a:ext cx="976200" cy="56775"/>
            </a:xfrm>
            <a:custGeom>
              <a:avLst/>
              <a:gdLst/>
              <a:ahLst/>
              <a:cxnLst/>
              <a:rect l="l" t="t" r="r" b="b"/>
              <a:pathLst>
                <a:path w="39048" h="2271" extrusionOk="0">
                  <a:moveTo>
                    <a:pt x="2266" y="0"/>
                  </a:moveTo>
                  <a:cubicBezTo>
                    <a:pt x="996" y="0"/>
                    <a:pt x="1" y="996"/>
                    <a:pt x="1" y="2270"/>
                  </a:cubicBezTo>
                  <a:lnTo>
                    <a:pt x="39047" y="2270"/>
                  </a:lnTo>
                  <a:cubicBezTo>
                    <a:pt x="39047" y="996"/>
                    <a:pt x="37994" y="0"/>
                    <a:pt x="367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9"/>
            <p:cNvSpPr/>
            <p:nvPr/>
          </p:nvSpPr>
          <p:spPr>
            <a:xfrm>
              <a:off x="1145150" y="2169350"/>
              <a:ext cx="424550" cy="466050"/>
            </a:xfrm>
            <a:custGeom>
              <a:avLst/>
              <a:gdLst/>
              <a:ahLst/>
              <a:cxnLst/>
              <a:rect l="l" t="t" r="r" b="b"/>
              <a:pathLst>
                <a:path w="16982" h="18642" extrusionOk="0">
                  <a:moveTo>
                    <a:pt x="2381" y="1"/>
                  </a:moveTo>
                  <a:cubicBezTo>
                    <a:pt x="1053" y="1"/>
                    <a:pt x="0" y="996"/>
                    <a:pt x="0" y="2323"/>
                  </a:cubicBezTo>
                  <a:lnTo>
                    <a:pt x="0" y="13885"/>
                  </a:lnTo>
                  <a:cubicBezTo>
                    <a:pt x="3650" y="14880"/>
                    <a:pt x="7079" y="16482"/>
                    <a:pt x="10124" y="18641"/>
                  </a:cubicBezTo>
                  <a:lnTo>
                    <a:pt x="16982" y="18641"/>
                  </a:lnTo>
                  <a:cubicBezTo>
                    <a:pt x="16982" y="16039"/>
                    <a:pt x="14880" y="13938"/>
                    <a:pt x="12278" y="13938"/>
                  </a:cubicBezTo>
                  <a:lnTo>
                    <a:pt x="4704" y="13938"/>
                  </a:lnTo>
                  <a:lnTo>
                    <a:pt x="4704" y="2323"/>
                  </a:lnTo>
                  <a:cubicBezTo>
                    <a:pt x="4704" y="996"/>
                    <a:pt x="3650" y="1"/>
                    <a:pt x="23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9"/>
            <p:cNvSpPr/>
            <p:nvPr/>
          </p:nvSpPr>
          <p:spPr>
            <a:xfrm>
              <a:off x="1011075" y="1952325"/>
              <a:ext cx="1019000" cy="1031500"/>
            </a:xfrm>
            <a:custGeom>
              <a:avLst/>
              <a:gdLst/>
              <a:ahLst/>
              <a:cxnLst/>
              <a:rect l="l" t="t" r="r" b="b"/>
              <a:pathLst>
                <a:path w="40760" h="41260" extrusionOk="0">
                  <a:moveTo>
                    <a:pt x="2487" y="1"/>
                  </a:moveTo>
                  <a:lnTo>
                    <a:pt x="1" y="21623"/>
                  </a:lnTo>
                  <a:cubicBezTo>
                    <a:pt x="717" y="21681"/>
                    <a:pt x="1439" y="21791"/>
                    <a:pt x="2155" y="21902"/>
                  </a:cubicBezTo>
                  <a:lnTo>
                    <a:pt x="4478" y="2213"/>
                  </a:lnTo>
                  <a:lnTo>
                    <a:pt x="31747" y="2213"/>
                  </a:lnTo>
                  <a:lnTo>
                    <a:pt x="38547" y="21570"/>
                  </a:lnTo>
                  <a:lnTo>
                    <a:pt x="38547" y="26048"/>
                  </a:lnTo>
                  <a:lnTo>
                    <a:pt x="27322" y="14823"/>
                  </a:lnTo>
                  <a:lnTo>
                    <a:pt x="28539" y="12996"/>
                  </a:lnTo>
                  <a:cubicBezTo>
                    <a:pt x="28813" y="12553"/>
                    <a:pt x="28703" y="12058"/>
                    <a:pt x="28318" y="11779"/>
                  </a:cubicBezTo>
                  <a:cubicBezTo>
                    <a:pt x="28175" y="11678"/>
                    <a:pt x="28011" y="11630"/>
                    <a:pt x="27847" y="11630"/>
                  </a:cubicBezTo>
                  <a:cubicBezTo>
                    <a:pt x="27561" y="11630"/>
                    <a:pt x="27275" y="11777"/>
                    <a:pt x="27101" y="12058"/>
                  </a:cubicBezTo>
                  <a:lnTo>
                    <a:pt x="23561" y="17478"/>
                  </a:lnTo>
                  <a:cubicBezTo>
                    <a:pt x="23283" y="17862"/>
                    <a:pt x="23393" y="18362"/>
                    <a:pt x="23783" y="18637"/>
                  </a:cubicBezTo>
                  <a:cubicBezTo>
                    <a:pt x="23928" y="18742"/>
                    <a:pt x="24098" y="18792"/>
                    <a:pt x="24268" y="18792"/>
                  </a:cubicBezTo>
                  <a:cubicBezTo>
                    <a:pt x="24547" y="18792"/>
                    <a:pt x="24826" y="18658"/>
                    <a:pt x="24999" y="18416"/>
                  </a:cubicBezTo>
                  <a:lnTo>
                    <a:pt x="26437" y="16150"/>
                  </a:lnTo>
                  <a:lnTo>
                    <a:pt x="38547" y="28260"/>
                  </a:lnTo>
                  <a:lnTo>
                    <a:pt x="38547" y="38936"/>
                  </a:lnTo>
                  <a:lnTo>
                    <a:pt x="25442" y="39047"/>
                  </a:lnTo>
                  <a:cubicBezTo>
                    <a:pt x="25774" y="39711"/>
                    <a:pt x="26105" y="40427"/>
                    <a:pt x="26380" y="41149"/>
                  </a:cubicBezTo>
                  <a:lnTo>
                    <a:pt x="26490" y="41259"/>
                  </a:lnTo>
                  <a:lnTo>
                    <a:pt x="40760" y="41149"/>
                  </a:lnTo>
                  <a:lnTo>
                    <a:pt x="40760" y="21181"/>
                  </a:lnTo>
                  <a:lnTo>
                    <a:pt x="332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4" name="Google Shape;7304;p39"/>
          <p:cNvSpPr txBox="1"/>
          <p:nvPr/>
        </p:nvSpPr>
        <p:spPr>
          <a:xfrm>
            <a:off x="720000" y="4282700"/>
            <a:ext cx="77040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Follow the link in the graph to modify its data and then paste the new one here. </a:t>
            </a:r>
            <a:r>
              <a:rPr lang="en" sz="1200" b="1">
                <a:solidFill>
                  <a:schemeClr val="dk1"/>
                </a:solidFill>
                <a:latin typeface="DM Sans"/>
                <a:ea typeface="DM Sans"/>
                <a:cs typeface="DM Sans"/>
                <a:sym typeface="DM Sans"/>
              </a:rPr>
              <a:t>For more info, </a:t>
            </a:r>
            <a:r>
              <a:rPr lang="en" sz="1200" b="1"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click here</a:t>
            </a:r>
            <a:endParaRPr sz="1200" b="1">
              <a:solidFill>
                <a:schemeClr val="dk1"/>
              </a:solidFill>
              <a:latin typeface="DM Sans"/>
              <a:ea typeface="DM Sans"/>
              <a:cs typeface="DM Sans"/>
              <a:sym typeface="DM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308"/>
        <p:cNvGrpSpPr/>
        <p:nvPr/>
      </p:nvGrpSpPr>
      <p:grpSpPr>
        <a:xfrm>
          <a:off x="0" y="0"/>
          <a:ext cx="0" cy="0"/>
          <a:chOff x="0" y="0"/>
          <a:chExt cx="0" cy="0"/>
        </a:xfrm>
      </p:grpSpPr>
      <p:sp>
        <p:nvSpPr>
          <p:cNvPr id="7309" name="Google Shape;7309;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Revenue information</a:t>
            </a:r>
            <a:endParaRPr/>
          </a:p>
        </p:txBody>
      </p:sp>
      <p:graphicFrame>
        <p:nvGraphicFramePr>
          <p:cNvPr id="7310" name="Google Shape;7310;p40"/>
          <p:cNvGraphicFramePr/>
          <p:nvPr/>
        </p:nvGraphicFramePr>
        <p:xfrm>
          <a:off x="851213" y="1183160"/>
          <a:ext cx="7441550" cy="3302970"/>
        </p:xfrm>
        <a:graphic>
          <a:graphicData uri="http://schemas.openxmlformats.org/drawingml/2006/table">
            <a:tbl>
              <a:tblPr>
                <a:noFill/>
                <a:tableStyleId>{8F3F44A4-A351-4E06-AA09-46BE344734CB}</a:tableStyleId>
              </a:tblPr>
              <a:tblGrid>
                <a:gridCol w="1613550">
                  <a:extLst>
                    <a:ext uri="{9D8B030D-6E8A-4147-A177-3AD203B41FA5}">
                      <a16:colId xmlns:a16="http://schemas.microsoft.com/office/drawing/2014/main" val="20000"/>
                    </a:ext>
                  </a:extLst>
                </a:gridCol>
                <a:gridCol w="1165600">
                  <a:extLst>
                    <a:ext uri="{9D8B030D-6E8A-4147-A177-3AD203B41FA5}">
                      <a16:colId xmlns:a16="http://schemas.microsoft.com/office/drawing/2014/main" val="20001"/>
                    </a:ext>
                  </a:extLst>
                </a:gridCol>
                <a:gridCol w="1165600">
                  <a:extLst>
                    <a:ext uri="{9D8B030D-6E8A-4147-A177-3AD203B41FA5}">
                      <a16:colId xmlns:a16="http://schemas.microsoft.com/office/drawing/2014/main" val="20002"/>
                    </a:ext>
                  </a:extLst>
                </a:gridCol>
                <a:gridCol w="1165600">
                  <a:extLst>
                    <a:ext uri="{9D8B030D-6E8A-4147-A177-3AD203B41FA5}">
                      <a16:colId xmlns:a16="http://schemas.microsoft.com/office/drawing/2014/main" val="20003"/>
                    </a:ext>
                  </a:extLst>
                </a:gridCol>
                <a:gridCol w="1165600">
                  <a:extLst>
                    <a:ext uri="{9D8B030D-6E8A-4147-A177-3AD203B41FA5}">
                      <a16:colId xmlns:a16="http://schemas.microsoft.com/office/drawing/2014/main" val="20004"/>
                    </a:ext>
                  </a:extLst>
                </a:gridCol>
                <a:gridCol w="1165600">
                  <a:extLst>
                    <a:ext uri="{9D8B030D-6E8A-4147-A177-3AD203B41FA5}">
                      <a16:colId xmlns:a16="http://schemas.microsoft.com/office/drawing/2014/main" val="20005"/>
                    </a:ext>
                  </a:extLst>
                </a:gridCol>
              </a:tblGrid>
              <a:tr h="397975">
                <a:tc>
                  <a:txBody>
                    <a:bodyPr/>
                    <a:lstStyle/>
                    <a:p>
                      <a:pPr marL="0" lvl="0" indent="0" algn="l" rtl="0">
                        <a:spcBef>
                          <a:spcPts val="0"/>
                        </a:spcBef>
                        <a:spcAft>
                          <a:spcPts val="0"/>
                        </a:spcAft>
                        <a:buNone/>
                      </a:pPr>
                      <a:endParaRPr sz="1800">
                        <a:solidFill>
                          <a:schemeClr val="dk1"/>
                        </a:solidFill>
                        <a:latin typeface="Bebas Neue"/>
                        <a:ea typeface="Bebas Neue"/>
                        <a:cs typeface="Bebas Neue"/>
                        <a:sym typeface="Bebas Neu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Phase  1</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phase 2</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Clr>
                          <a:srgbClr val="000000"/>
                        </a:buClr>
                        <a:buSzPts val="1100"/>
                        <a:buFont typeface="Arial"/>
                        <a:buNone/>
                      </a:pPr>
                      <a:r>
                        <a:rPr lang="en" sz="1200" dirty="0">
                          <a:solidFill>
                            <a:schemeClr val="dk1"/>
                          </a:solidFill>
                          <a:latin typeface="Bungee"/>
                          <a:ea typeface="Bungee"/>
                          <a:cs typeface="Bungee"/>
                          <a:sym typeface="Bungee"/>
                        </a:rPr>
                        <a:t>Phase 3</a:t>
                      </a:r>
                      <a:endParaRPr sz="1200" dirty="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gridSpan="2">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Comments</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hMerge="1">
                  <a:txBody>
                    <a:bodyPr/>
                    <a:lstStyle/>
                    <a:p>
                      <a:endParaRPr lang="it-IT"/>
                    </a:p>
                  </a:txBody>
                  <a:tcPr/>
                </a:tc>
                <a:extLst>
                  <a:ext uri="{0D108BD9-81ED-4DB2-BD59-A6C34878D82A}">
                    <a16:rowId xmlns:a16="http://schemas.microsoft.com/office/drawing/2014/main" val="10000"/>
                  </a:ext>
                </a:extLst>
              </a:tr>
              <a:tr h="474300">
                <a:tc>
                  <a:txBody>
                    <a:bodyPr/>
                    <a:lstStyle/>
                    <a:p>
                      <a:pPr marL="0" lvl="0" indent="0" algn="ctr" rtl="0">
                        <a:spcBef>
                          <a:spcPts val="0"/>
                        </a:spcBef>
                        <a:spcAft>
                          <a:spcPts val="0"/>
                        </a:spcAft>
                        <a:buNone/>
                      </a:pPr>
                      <a:r>
                        <a:rPr lang="en" sz="1200" b="1">
                          <a:solidFill>
                            <a:schemeClr val="dk1"/>
                          </a:solidFill>
                          <a:latin typeface="DM Sans"/>
                          <a:ea typeface="DM Sans"/>
                          <a:cs typeface="DM Sans"/>
                          <a:sym typeface="DM Sans"/>
                        </a:rPr>
                        <a:t>Product sales</a:t>
                      </a:r>
                      <a:endParaRPr sz="1200" b="1">
                        <a:solidFill>
                          <a:schemeClr val="dk1"/>
                        </a:solidFill>
                        <a:latin typeface="DM Sans"/>
                        <a:ea typeface="DM Sans"/>
                        <a:cs typeface="DM Sans"/>
                        <a:sym typeface="DM San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$50,000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$60,000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dirty="0">
                          <a:solidFill>
                            <a:schemeClr val="dk1"/>
                          </a:solidFill>
                          <a:latin typeface="DM Sans"/>
                          <a:ea typeface="DM Sans"/>
                          <a:cs typeface="DM Sans"/>
                          <a:sym typeface="DM Sans"/>
                        </a:rPr>
                        <a:t>$75,000</a:t>
                      </a:r>
                      <a:endParaRPr sz="1200" dirty="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gridSpan="2">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Digital products to customers</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hMerge="1">
                  <a:txBody>
                    <a:bodyPr/>
                    <a:lstStyle/>
                    <a:p>
                      <a:endParaRPr lang="it-IT"/>
                    </a:p>
                  </a:txBody>
                  <a:tcPr/>
                </a:tc>
                <a:extLst>
                  <a:ext uri="{0D108BD9-81ED-4DB2-BD59-A6C34878D82A}">
                    <a16:rowId xmlns:a16="http://schemas.microsoft.com/office/drawing/2014/main" val="10001"/>
                  </a:ext>
                </a:extLst>
              </a:tr>
              <a:tr h="474300">
                <a:tc>
                  <a:txBody>
                    <a:bodyPr/>
                    <a:lstStyle/>
                    <a:p>
                      <a:pPr marL="0" lvl="0" indent="0" algn="ctr" rtl="0">
                        <a:spcBef>
                          <a:spcPts val="0"/>
                        </a:spcBef>
                        <a:spcAft>
                          <a:spcPts val="0"/>
                        </a:spcAft>
                        <a:buNone/>
                      </a:pPr>
                      <a:r>
                        <a:rPr lang="en" sz="1200" b="1">
                          <a:solidFill>
                            <a:schemeClr val="dk1"/>
                          </a:solidFill>
                          <a:latin typeface="DM Sans"/>
                          <a:ea typeface="DM Sans"/>
                          <a:cs typeface="DM Sans"/>
                          <a:sym typeface="DM Sans"/>
                        </a:rPr>
                        <a:t>Labor</a:t>
                      </a:r>
                      <a:endParaRPr sz="1200" b="1">
                        <a:solidFill>
                          <a:schemeClr val="dk1"/>
                        </a:solidFill>
                        <a:latin typeface="DM Sans"/>
                        <a:ea typeface="DM Sans"/>
                        <a:cs typeface="DM Sans"/>
                        <a:sym typeface="DM San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$20,000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$24,000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$30,000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gridSpan="2">
                  <a:txBody>
                    <a:bodyPr/>
                    <a:lstStyle/>
                    <a:p>
                      <a:pPr marL="0" lvl="0" indent="0" algn="ctr" rtl="0">
                        <a:spcBef>
                          <a:spcPts val="0"/>
                        </a:spcBef>
                        <a:spcAft>
                          <a:spcPts val="0"/>
                        </a:spcAft>
                        <a:buNone/>
                      </a:pPr>
                      <a:r>
                        <a:rPr lang="en" sz="1200" dirty="0">
                          <a:solidFill>
                            <a:schemeClr val="dk1"/>
                          </a:solidFill>
                          <a:latin typeface="DM Sans"/>
                          <a:ea typeface="DM Sans"/>
                          <a:cs typeface="DM Sans"/>
                          <a:sym typeface="DM Sans"/>
                        </a:rPr>
                        <a:t>Physical and mental effort</a:t>
                      </a:r>
                      <a:endParaRPr sz="1200" dirty="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hMerge="1">
                  <a:txBody>
                    <a:bodyPr/>
                    <a:lstStyle/>
                    <a:p>
                      <a:endParaRPr lang="it-IT"/>
                    </a:p>
                  </a:txBody>
                  <a:tcPr/>
                </a:tc>
                <a:extLst>
                  <a:ext uri="{0D108BD9-81ED-4DB2-BD59-A6C34878D82A}">
                    <a16:rowId xmlns:a16="http://schemas.microsoft.com/office/drawing/2014/main" val="10002"/>
                  </a:ext>
                </a:extLst>
              </a:tr>
              <a:tr h="474300">
                <a:tc>
                  <a:txBody>
                    <a:bodyPr/>
                    <a:lstStyle/>
                    <a:p>
                      <a:pPr marL="0" lvl="0" indent="0" algn="ctr" rtl="0">
                        <a:spcBef>
                          <a:spcPts val="0"/>
                        </a:spcBef>
                        <a:spcAft>
                          <a:spcPts val="0"/>
                        </a:spcAft>
                        <a:buNone/>
                      </a:pPr>
                      <a:r>
                        <a:rPr lang="en" sz="1200" b="1">
                          <a:solidFill>
                            <a:schemeClr val="dk1"/>
                          </a:solidFill>
                          <a:latin typeface="DM Sans"/>
                          <a:ea typeface="DM Sans"/>
                          <a:cs typeface="DM Sans"/>
                          <a:sym typeface="DM Sans"/>
                        </a:rPr>
                        <a:t>Salaries</a:t>
                      </a:r>
                      <a:endParaRPr sz="1200" b="1">
                        <a:solidFill>
                          <a:schemeClr val="dk1"/>
                        </a:solidFill>
                        <a:latin typeface="DM Sans"/>
                        <a:ea typeface="DM Sans"/>
                        <a:cs typeface="DM Sans"/>
                        <a:sym typeface="DM San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$15,000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$18,000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$20,000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gridSpan="2">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Can vary greatly</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hMerge="1">
                  <a:txBody>
                    <a:bodyPr/>
                    <a:lstStyle/>
                    <a:p>
                      <a:endParaRPr lang="it-IT"/>
                    </a:p>
                  </a:txBody>
                  <a:tcPr/>
                </a:tc>
                <a:extLst>
                  <a:ext uri="{0D108BD9-81ED-4DB2-BD59-A6C34878D82A}">
                    <a16:rowId xmlns:a16="http://schemas.microsoft.com/office/drawing/2014/main" val="10003"/>
                  </a:ext>
                </a:extLst>
              </a:tr>
              <a:tr h="474300">
                <a:tc>
                  <a:txBody>
                    <a:bodyPr/>
                    <a:lstStyle/>
                    <a:p>
                      <a:pPr marL="0" lvl="0" indent="0" algn="ctr" rtl="0">
                        <a:spcBef>
                          <a:spcPts val="0"/>
                        </a:spcBef>
                        <a:spcAft>
                          <a:spcPts val="0"/>
                        </a:spcAft>
                        <a:buNone/>
                      </a:pPr>
                      <a:r>
                        <a:rPr lang="en" sz="1200" b="1">
                          <a:solidFill>
                            <a:schemeClr val="dk1"/>
                          </a:solidFill>
                          <a:latin typeface="DM Sans"/>
                          <a:ea typeface="DM Sans"/>
                          <a:cs typeface="DM Sans"/>
                          <a:sym typeface="DM Sans"/>
                        </a:rPr>
                        <a:t>Marketing</a:t>
                      </a:r>
                      <a:endParaRPr sz="1200" b="1">
                        <a:solidFill>
                          <a:schemeClr val="dk1"/>
                        </a:solidFill>
                        <a:latin typeface="DM Sans"/>
                        <a:ea typeface="DM Sans"/>
                        <a:cs typeface="DM Sans"/>
                        <a:sym typeface="DM San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$7,000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$8,000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$9,000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gridSpan="2">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Identifying a target market</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hMerge="1">
                  <a:txBody>
                    <a:bodyPr/>
                    <a:lstStyle/>
                    <a:p>
                      <a:endParaRPr lang="it-IT"/>
                    </a:p>
                  </a:txBody>
                  <a:tcPr/>
                </a:tc>
                <a:extLst>
                  <a:ext uri="{0D108BD9-81ED-4DB2-BD59-A6C34878D82A}">
                    <a16:rowId xmlns:a16="http://schemas.microsoft.com/office/drawing/2014/main" val="10004"/>
                  </a:ext>
                </a:extLst>
              </a:tr>
              <a:tr h="474300">
                <a:tc>
                  <a:txBody>
                    <a:bodyPr/>
                    <a:lstStyle/>
                    <a:p>
                      <a:pPr marL="0" lvl="0" indent="0" algn="ctr" rtl="0">
                        <a:spcBef>
                          <a:spcPts val="0"/>
                        </a:spcBef>
                        <a:spcAft>
                          <a:spcPts val="0"/>
                        </a:spcAft>
                        <a:buNone/>
                      </a:pPr>
                      <a:r>
                        <a:rPr lang="en" sz="1200" b="1">
                          <a:solidFill>
                            <a:schemeClr val="dk1"/>
                          </a:solidFill>
                          <a:latin typeface="DM Sans"/>
                          <a:ea typeface="DM Sans"/>
                          <a:cs typeface="DM Sans"/>
                          <a:sym typeface="DM Sans"/>
                        </a:rPr>
                        <a:t>Net income</a:t>
                      </a:r>
                      <a:endParaRPr sz="1200" b="1">
                        <a:solidFill>
                          <a:schemeClr val="dk1"/>
                        </a:solidFill>
                        <a:latin typeface="DM Sans"/>
                        <a:ea typeface="DM Sans"/>
                        <a:cs typeface="DM Sans"/>
                        <a:sym typeface="DM San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$24,500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$26,750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$28,000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gridSpan="2">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Total revenue - expenses</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hMerge="1">
                  <a:txBody>
                    <a:bodyPr/>
                    <a:lstStyle/>
                    <a:p>
                      <a:endParaRPr lang="it-IT"/>
                    </a:p>
                  </a:txBody>
                  <a:tcPr/>
                </a:tc>
                <a:extLst>
                  <a:ext uri="{0D108BD9-81ED-4DB2-BD59-A6C34878D82A}">
                    <a16:rowId xmlns:a16="http://schemas.microsoft.com/office/drawing/2014/main" val="10005"/>
                  </a:ext>
                </a:extLst>
              </a:tr>
              <a:tr h="474300">
                <a:tc>
                  <a:txBody>
                    <a:bodyPr/>
                    <a:lstStyle/>
                    <a:p>
                      <a:pPr marL="0" lvl="0" indent="0" algn="ctr" rtl="0">
                        <a:spcBef>
                          <a:spcPts val="0"/>
                        </a:spcBef>
                        <a:spcAft>
                          <a:spcPts val="0"/>
                        </a:spcAft>
                        <a:buNone/>
                      </a:pPr>
                      <a:r>
                        <a:rPr lang="en" sz="1200" b="1">
                          <a:solidFill>
                            <a:schemeClr val="dk1"/>
                          </a:solidFill>
                          <a:latin typeface="DM Sans"/>
                          <a:ea typeface="DM Sans"/>
                          <a:cs typeface="DM Sans"/>
                          <a:sym typeface="DM Sans"/>
                        </a:rPr>
                        <a:t>Utilities</a:t>
                      </a:r>
                      <a:endParaRPr sz="1200" b="1">
                        <a:solidFill>
                          <a:schemeClr val="dk1"/>
                        </a:solidFill>
                        <a:latin typeface="DM Sans"/>
                        <a:ea typeface="DM Sans"/>
                        <a:cs typeface="DM Sans"/>
                        <a:sym typeface="DM San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$1,500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$1,750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$2,000</a:t>
                      </a:r>
                      <a:endParaRPr sz="12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rgbClr val="FFFFFF">
                        <a:alpha val="50309"/>
                      </a:srgbClr>
                    </a:solidFill>
                  </a:tcPr>
                </a:tc>
                <a:tc gridSpan="2">
                  <a:txBody>
                    <a:bodyPr/>
                    <a:lstStyle/>
                    <a:p>
                      <a:pPr marL="0" lvl="0" indent="0" algn="ctr" rtl="0">
                        <a:spcBef>
                          <a:spcPts val="0"/>
                        </a:spcBef>
                        <a:spcAft>
                          <a:spcPts val="0"/>
                        </a:spcAft>
                        <a:buNone/>
                      </a:pPr>
                      <a:r>
                        <a:rPr lang="en" sz="1200" dirty="0">
                          <a:solidFill>
                            <a:schemeClr val="dk1"/>
                          </a:solidFill>
                          <a:latin typeface="DM Sans"/>
                          <a:ea typeface="DM Sans"/>
                          <a:cs typeface="DM Sans"/>
                          <a:sym typeface="DM Sans"/>
                        </a:rPr>
                        <a:t>Electricity, gas and water</a:t>
                      </a:r>
                      <a:endParaRPr sz="1200" dirty="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rgbClr val="FFFFFF">
                        <a:alpha val="50309"/>
                      </a:srgbClr>
                    </a:solidFill>
                  </a:tcPr>
                </a:tc>
                <a:tc hMerge="1">
                  <a:txBody>
                    <a:bodyPr/>
                    <a:lstStyle/>
                    <a:p>
                      <a:endParaRPr lang="it-IT"/>
                    </a:p>
                  </a:txBody>
                  <a:tcPr/>
                </a:tc>
                <a:extLst>
                  <a:ext uri="{0D108BD9-81ED-4DB2-BD59-A6C34878D82A}">
                    <a16:rowId xmlns:a16="http://schemas.microsoft.com/office/drawing/2014/main" val="10006"/>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14"/>
        <p:cNvGrpSpPr/>
        <p:nvPr/>
      </p:nvGrpSpPr>
      <p:grpSpPr>
        <a:xfrm>
          <a:off x="0" y="0"/>
          <a:ext cx="0" cy="0"/>
          <a:chOff x="0" y="0"/>
          <a:chExt cx="0" cy="0"/>
        </a:xfrm>
      </p:grpSpPr>
      <p:sp>
        <p:nvSpPr>
          <p:cNvPr id="7315" name="Google Shape;7315;p41"/>
          <p:cNvSpPr txBox="1">
            <a:spLocks noGrp="1"/>
          </p:cNvSpPr>
          <p:nvPr>
            <p:ph type="title"/>
          </p:nvPr>
        </p:nvSpPr>
        <p:spPr>
          <a:xfrm>
            <a:off x="1263450" y="2492850"/>
            <a:ext cx="293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Mockup</a:t>
            </a:r>
            <a:endParaRPr/>
          </a:p>
        </p:txBody>
      </p:sp>
      <p:sp>
        <p:nvSpPr>
          <p:cNvPr id="7316" name="Google Shape;7316;p41"/>
          <p:cNvSpPr txBox="1">
            <a:spLocks noGrp="1"/>
          </p:cNvSpPr>
          <p:nvPr>
            <p:ph type="subTitle" idx="1"/>
          </p:nvPr>
        </p:nvSpPr>
        <p:spPr>
          <a:xfrm>
            <a:off x="1263450" y="3065550"/>
            <a:ext cx="2938200" cy="11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mockup provides a visual representation of your product or service, allowing investors or stakeholders to better understand what you're offering and how it works</a:t>
            </a:r>
            <a:endParaRPr/>
          </a:p>
        </p:txBody>
      </p:sp>
      <p:sp>
        <p:nvSpPr>
          <p:cNvPr id="7317" name="Google Shape;7317;p41"/>
          <p:cNvSpPr/>
          <p:nvPr/>
        </p:nvSpPr>
        <p:spPr>
          <a:xfrm>
            <a:off x="4728380" y="850915"/>
            <a:ext cx="1564001" cy="2984220"/>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8" name="Google Shape;7318;p41"/>
          <p:cNvGrpSpPr/>
          <p:nvPr/>
        </p:nvGrpSpPr>
        <p:grpSpPr>
          <a:xfrm>
            <a:off x="4648537" y="679439"/>
            <a:ext cx="1724141" cy="3499708"/>
            <a:chOff x="5186401" y="494525"/>
            <a:chExt cx="1834973" cy="3724678"/>
          </a:xfrm>
        </p:grpSpPr>
        <p:sp>
          <p:nvSpPr>
            <p:cNvPr id="7319" name="Google Shape;7319;p41"/>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1"/>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321" name="Google Shape;7321;p41"/>
          <p:cNvPicPr preferRelativeResize="0"/>
          <p:nvPr/>
        </p:nvPicPr>
        <p:blipFill rotWithShape="1">
          <a:blip r:embed="rId3">
            <a:alphaModFix/>
          </a:blip>
          <a:srcRect l="32534" r="32534"/>
          <a:stretch/>
        </p:blipFill>
        <p:spPr>
          <a:xfrm>
            <a:off x="4728389" y="850919"/>
            <a:ext cx="1563996" cy="2984265"/>
          </a:xfrm>
          <a:prstGeom prst="rect">
            <a:avLst/>
          </a:prstGeom>
          <a:noFill/>
          <a:ln>
            <a:noFill/>
          </a:ln>
        </p:spPr>
      </p:pic>
      <p:grpSp>
        <p:nvGrpSpPr>
          <p:cNvPr id="7322" name="Google Shape;7322;p41"/>
          <p:cNvGrpSpPr/>
          <p:nvPr/>
        </p:nvGrpSpPr>
        <p:grpSpPr>
          <a:xfrm flipH="1">
            <a:off x="6608784" y="1133402"/>
            <a:ext cx="3302284" cy="1714684"/>
            <a:chOff x="1317150" y="3163775"/>
            <a:chExt cx="2032675" cy="1055450"/>
          </a:xfrm>
        </p:grpSpPr>
        <p:sp>
          <p:nvSpPr>
            <p:cNvPr id="7323" name="Google Shape;7323;p41"/>
            <p:cNvSpPr/>
            <p:nvPr/>
          </p:nvSpPr>
          <p:spPr>
            <a:xfrm>
              <a:off x="2892200" y="3551350"/>
              <a:ext cx="457625" cy="638725"/>
            </a:xfrm>
            <a:custGeom>
              <a:avLst/>
              <a:gdLst/>
              <a:ahLst/>
              <a:cxnLst/>
              <a:rect l="l" t="t" r="r" b="b"/>
              <a:pathLst>
                <a:path w="18305" h="25549" extrusionOk="0">
                  <a:moveTo>
                    <a:pt x="5710" y="1"/>
                  </a:moveTo>
                  <a:cubicBezTo>
                    <a:pt x="5649" y="1"/>
                    <a:pt x="5583" y="14"/>
                    <a:pt x="5509" y="44"/>
                  </a:cubicBezTo>
                  <a:cubicBezTo>
                    <a:pt x="5331" y="44"/>
                    <a:pt x="5239" y="221"/>
                    <a:pt x="5154" y="399"/>
                  </a:cubicBezTo>
                  <a:cubicBezTo>
                    <a:pt x="4976" y="754"/>
                    <a:pt x="4798" y="1110"/>
                    <a:pt x="4706" y="1380"/>
                  </a:cubicBezTo>
                  <a:cubicBezTo>
                    <a:pt x="4528" y="1821"/>
                    <a:pt x="4443" y="2446"/>
                    <a:pt x="4350" y="2979"/>
                  </a:cubicBezTo>
                  <a:cubicBezTo>
                    <a:pt x="4087" y="4842"/>
                    <a:pt x="3995" y="6797"/>
                    <a:pt x="3995" y="8751"/>
                  </a:cubicBezTo>
                  <a:lnTo>
                    <a:pt x="796" y="8751"/>
                  </a:lnTo>
                  <a:lnTo>
                    <a:pt x="796" y="9732"/>
                  </a:lnTo>
                  <a:lnTo>
                    <a:pt x="0" y="9732"/>
                  </a:lnTo>
                  <a:cubicBezTo>
                    <a:pt x="178" y="9818"/>
                    <a:pt x="355" y="9995"/>
                    <a:pt x="618" y="10173"/>
                  </a:cubicBezTo>
                  <a:cubicBezTo>
                    <a:pt x="618" y="10173"/>
                    <a:pt x="711" y="10173"/>
                    <a:pt x="711" y="10266"/>
                  </a:cubicBezTo>
                  <a:lnTo>
                    <a:pt x="711" y="10173"/>
                  </a:lnTo>
                  <a:lnTo>
                    <a:pt x="4087" y="10173"/>
                  </a:lnTo>
                  <a:cubicBezTo>
                    <a:pt x="4173" y="10976"/>
                    <a:pt x="4265" y="11865"/>
                    <a:pt x="4350" y="12661"/>
                  </a:cubicBezTo>
                  <a:lnTo>
                    <a:pt x="2929" y="12661"/>
                  </a:lnTo>
                  <a:cubicBezTo>
                    <a:pt x="3199" y="13109"/>
                    <a:pt x="3462" y="13550"/>
                    <a:pt x="3640" y="13997"/>
                  </a:cubicBezTo>
                  <a:lnTo>
                    <a:pt x="4621" y="13997"/>
                  </a:lnTo>
                  <a:cubicBezTo>
                    <a:pt x="5594" y="18703"/>
                    <a:pt x="8175" y="22883"/>
                    <a:pt x="12262" y="25549"/>
                  </a:cubicBezTo>
                  <a:lnTo>
                    <a:pt x="18304" y="25549"/>
                  </a:lnTo>
                  <a:cubicBezTo>
                    <a:pt x="18304" y="25549"/>
                    <a:pt x="5239" y="16663"/>
                    <a:pt x="6305" y="1998"/>
                  </a:cubicBezTo>
                  <a:cubicBezTo>
                    <a:pt x="6305" y="1672"/>
                    <a:pt x="6383" y="1"/>
                    <a:pt x="5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1"/>
            <p:cNvSpPr/>
            <p:nvPr/>
          </p:nvSpPr>
          <p:spPr>
            <a:xfrm>
              <a:off x="1463750" y="3529300"/>
              <a:ext cx="533150" cy="227525"/>
            </a:xfrm>
            <a:custGeom>
              <a:avLst/>
              <a:gdLst/>
              <a:ahLst/>
              <a:cxnLst/>
              <a:rect l="l" t="t" r="r" b="b"/>
              <a:pathLst>
                <a:path w="21326" h="9101" extrusionOk="0">
                  <a:moveTo>
                    <a:pt x="12363" y="1"/>
                  </a:moveTo>
                  <a:cubicBezTo>
                    <a:pt x="10006" y="1"/>
                    <a:pt x="7639" y="514"/>
                    <a:pt x="5424" y="1551"/>
                  </a:cubicBezTo>
                  <a:cubicBezTo>
                    <a:pt x="3910" y="2262"/>
                    <a:pt x="2759" y="3058"/>
                    <a:pt x="1870" y="3861"/>
                  </a:cubicBezTo>
                  <a:cubicBezTo>
                    <a:pt x="448" y="5191"/>
                    <a:pt x="1" y="7323"/>
                    <a:pt x="804" y="9100"/>
                  </a:cubicBezTo>
                  <a:cubicBezTo>
                    <a:pt x="982" y="8837"/>
                    <a:pt x="1245" y="8660"/>
                    <a:pt x="1600" y="8567"/>
                  </a:cubicBezTo>
                  <a:lnTo>
                    <a:pt x="2133" y="8567"/>
                  </a:lnTo>
                  <a:cubicBezTo>
                    <a:pt x="2133" y="8482"/>
                    <a:pt x="2226" y="8304"/>
                    <a:pt x="2311" y="8212"/>
                  </a:cubicBezTo>
                  <a:lnTo>
                    <a:pt x="2226" y="8126"/>
                  </a:lnTo>
                  <a:cubicBezTo>
                    <a:pt x="1870" y="7771"/>
                    <a:pt x="1692" y="7323"/>
                    <a:pt x="1692" y="6790"/>
                  </a:cubicBezTo>
                  <a:cubicBezTo>
                    <a:pt x="1778" y="6257"/>
                    <a:pt x="2048" y="5902"/>
                    <a:pt x="2489" y="5639"/>
                  </a:cubicBezTo>
                  <a:lnTo>
                    <a:pt x="4891" y="4217"/>
                  </a:lnTo>
                  <a:cubicBezTo>
                    <a:pt x="5154" y="4124"/>
                    <a:pt x="5424" y="4039"/>
                    <a:pt x="5687" y="4039"/>
                  </a:cubicBezTo>
                  <a:cubicBezTo>
                    <a:pt x="6043" y="4039"/>
                    <a:pt x="6398" y="4124"/>
                    <a:pt x="6668" y="4302"/>
                  </a:cubicBezTo>
                  <a:cubicBezTo>
                    <a:pt x="6754" y="4302"/>
                    <a:pt x="6846" y="4217"/>
                    <a:pt x="6931" y="4124"/>
                  </a:cubicBezTo>
                  <a:lnTo>
                    <a:pt x="6931" y="4039"/>
                  </a:lnTo>
                  <a:cubicBezTo>
                    <a:pt x="6754" y="3506"/>
                    <a:pt x="6846" y="2973"/>
                    <a:pt x="7201" y="2617"/>
                  </a:cubicBezTo>
                  <a:cubicBezTo>
                    <a:pt x="7464" y="2262"/>
                    <a:pt x="7912" y="1992"/>
                    <a:pt x="8445" y="1992"/>
                  </a:cubicBezTo>
                  <a:lnTo>
                    <a:pt x="11196" y="1992"/>
                  </a:lnTo>
                  <a:cubicBezTo>
                    <a:pt x="11822" y="1992"/>
                    <a:pt x="12440" y="2347"/>
                    <a:pt x="12618" y="2880"/>
                  </a:cubicBezTo>
                  <a:cubicBezTo>
                    <a:pt x="12796" y="2880"/>
                    <a:pt x="12888" y="2880"/>
                    <a:pt x="13066" y="2973"/>
                  </a:cubicBezTo>
                  <a:lnTo>
                    <a:pt x="13066" y="2795"/>
                  </a:lnTo>
                  <a:cubicBezTo>
                    <a:pt x="13244" y="2084"/>
                    <a:pt x="13862" y="1636"/>
                    <a:pt x="14573" y="1636"/>
                  </a:cubicBezTo>
                  <a:lnTo>
                    <a:pt x="15106" y="1636"/>
                  </a:lnTo>
                  <a:cubicBezTo>
                    <a:pt x="15198" y="1729"/>
                    <a:pt x="15284" y="1729"/>
                    <a:pt x="15376" y="1814"/>
                  </a:cubicBezTo>
                  <a:lnTo>
                    <a:pt x="17772" y="3236"/>
                  </a:lnTo>
                  <a:cubicBezTo>
                    <a:pt x="18305" y="3506"/>
                    <a:pt x="18660" y="4124"/>
                    <a:pt x="18575" y="4750"/>
                  </a:cubicBezTo>
                  <a:cubicBezTo>
                    <a:pt x="18660" y="4750"/>
                    <a:pt x="18753" y="4835"/>
                    <a:pt x="18838" y="4928"/>
                  </a:cubicBezTo>
                  <a:lnTo>
                    <a:pt x="19016" y="4835"/>
                  </a:lnTo>
                  <a:cubicBezTo>
                    <a:pt x="19286" y="4480"/>
                    <a:pt x="19726" y="4302"/>
                    <a:pt x="20082" y="4302"/>
                  </a:cubicBezTo>
                  <a:cubicBezTo>
                    <a:pt x="20174" y="4302"/>
                    <a:pt x="20260" y="4395"/>
                    <a:pt x="20352" y="4395"/>
                  </a:cubicBezTo>
                  <a:cubicBezTo>
                    <a:pt x="20793" y="4395"/>
                    <a:pt x="21148" y="4658"/>
                    <a:pt x="21326" y="4928"/>
                  </a:cubicBezTo>
                  <a:cubicBezTo>
                    <a:pt x="21241" y="3328"/>
                    <a:pt x="20174" y="1907"/>
                    <a:pt x="18575" y="1281"/>
                  </a:cubicBezTo>
                  <a:cubicBezTo>
                    <a:pt x="18575" y="1196"/>
                    <a:pt x="18575" y="1196"/>
                    <a:pt x="18482" y="1196"/>
                  </a:cubicBezTo>
                  <a:cubicBezTo>
                    <a:pt x="16524" y="402"/>
                    <a:pt x="14447" y="1"/>
                    <a:pt x="12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1"/>
            <p:cNvSpPr/>
            <p:nvPr/>
          </p:nvSpPr>
          <p:spPr>
            <a:xfrm>
              <a:off x="1317150" y="3839075"/>
              <a:ext cx="97750" cy="42150"/>
            </a:xfrm>
            <a:custGeom>
              <a:avLst/>
              <a:gdLst/>
              <a:ahLst/>
              <a:cxnLst/>
              <a:rect l="l" t="t" r="r" b="b"/>
              <a:pathLst>
                <a:path w="3910" h="1686" extrusionOk="0">
                  <a:moveTo>
                    <a:pt x="0" y="1"/>
                  </a:moveTo>
                  <a:lnTo>
                    <a:pt x="0" y="1685"/>
                  </a:lnTo>
                  <a:lnTo>
                    <a:pt x="3910" y="1685"/>
                  </a:lnTo>
                  <a:lnTo>
                    <a:pt x="39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1"/>
            <p:cNvSpPr/>
            <p:nvPr/>
          </p:nvSpPr>
          <p:spPr>
            <a:xfrm>
              <a:off x="1423775" y="3819000"/>
              <a:ext cx="48875" cy="82300"/>
            </a:xfrm>
            <a:custGeom>
              <a:avLst/>
              <a:gdLst/>
              <a:ahLst/>
              <a:cxnLst/>
              <a:rect l="l" t="t" r="r" b="b"/>
              <a:pathLst>
                <a:path w="1955" h="3292" extrusionOk="0">
                  <a:moveTo>
                    <a:pt x="0" y="0"/>
                  </a:moveTo>
                  <a:lnTo>
                    <a:pt x="0" y="3291"/>
                  </a:lnTo>
                  <a:lnTo>
                    <a:pt x="1337" y="3291"/>
                  </a:lnTo>
                  <a:cubicBezTo>
                    <a:pt x="1514" y="3114"/>
                    <a:pt x="1692" y="2936"/>
                    <a:pt x="1870" y="2844"/>
                  </a:cubicBezTo>
                  <a:cubicBezTo>
                    <a:pt x="1870" y="2758"/>
                    <a:pt x="1870" y="2666"/>
                    <a:pt x="1955" y="2488"/>
                  </a:cubicBezTo>
                  <a:lnTo>
                    <a:pt x="1777" y="2488"/>
                  </a:lnTo>
                  <a:cubicBezTo>
                    <a:pt x="1244" y="2311"/>
                    <a:pt x="889" y="2048"/>
                    <a:pt x="711" y="1514"/>
                  </a:cubicBezTo>
                  <a:cubicBezTo>
                    <a:pt x="533" y="1067"/>
                    <a:pt x="533" y="626"/>
                    <a:pt x="803" y="178"/>
                  </a:cubicBezTo>
                  <a:lnTo>
                    <a:pt x="8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1"/>
            <p:cNvSpPr/>
            <p:nvPr/>
          </p:nvSpPr>
          <p:spPr>
            <a:xfrm>
              <a:off x="2079175" y="3792350"/>
              <a:ext cx="502050" cy="113400"/>
            </a:xfrm>
            <a:custGeom>
              <a:avLst/>
              <a:gdLst/>
              <a:ahLst/>
              <a:cxnLst/>
              <a:rect l="l" t="t" r="r" b="b"/>
              <a:pathLst>
                <a:path w="20082" h="4536" extrusionOk="0">
                  <a:moveTo>
                    <a:pt x="441" y="0"/>
                  </a:moveTo>
                  <a:cubicBezTo>
                    <a:pt x="441" y="178"/>
                    <a:pt x="533" y="355"/>
                    <a:pt x="533" y="533"/>
                  </a:cubicBezTo>
                  <a:lnTo>
                    <a:pt x="533" y="3291"/>
                  </a:lnTo>
                  <a:cubicBezTo>
                    <a:pt x="533" y="3824"/>
                    <a:pt x="355" y="4180"/>
                    <a:pt x="0" y="4535"/>
                  </a:cubicBezTo>
                  <a:lnTo>
                    <a:pt x="18660" y="4535"/>
                  </a:lnTo>
                  <a:cubicBezTo>
                    <a:pt x="19015" y="3647"/>
                    <a:pt x="19456" y="2843"/>
                    <a:pt x="20081" y="2133"/>
                  </a:cubicBezTo>
                  <a:lnTo>
                    <a:pt x="20081" y="2133"/>
                  </a:lnTo>
                  <a:lnTo>
                    <a:pt x="4173" y="2310"/>
                  </a:lnTo>
                  <a:lnTo>
                    <a:pt x="31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1"/>
            <p:cNvSpPr/>
            <p:nvPr/>
          </p:nvSpPr>
          <p:spPr>
            <a:xfrm>
              <a:off x="2067975" y="3916725"/>
              <a:ext cx="473250" cy="80000"/>
            </a:xfrm>
            <a:custGeom>
              <a:avLst/>
              <a:gdLst/>
              <a:ahLst/>
              <a:cxnLst/>
              <a:rect l="l" t="t" r="r" b="b"/>
              <a:pathLst>
                <a:path w="18930" h="3200" extrusionOk="0">
                  <a:moveTo>
                    <a:pt x="0" y="1"/>
                  </a:moveTo>
                  <a:lnTo>
                    <a:pt x="0" y="93"/>
                  </a:lnTo>
                  <a:lnTo>
                    <a:pt x="178" y="179"/>
                  </a:lnTo>
                  <a:cubicBezTo>
                    <a:pt x="626" y="271"/>
                    <a:pt x="1066" y="626"/>
                    <a:pt x="1244" y="1067"/>
                  </a:cubicBezTo>
                  <a:cubicBezTo>
                    <a:pt x="1422" y="1600"/>
                    <a:pt x="1422" y="2048"/>
                    <a:pt x="1159" y="2489"/>
                  </a:cubicBezTo>
                  <a:lnTo>
                    <a:pt x="803" y="3022"/>
                  </a:lnTo>
                  <a:lnTo>
                    <a:pt x="18397" y="3200"/>
                  </a:lnTo>
                  <a:lnTo>
                    <a:pt x="18397" y="3114"/>
                  </a:lnTo>
                  <a:cubicBezTo>
                    <a:pt x="18397" y="2048"/>
                    <a:pt x="18575" y="982"/>
                    <a:pt x="18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1"/>
            <p:cNvSpPr/>
            <p:nvPr/>
          </p:nvSpPr>
          <p:spPr>
            <a:xfrm>
              <a:off x="2163575" y="3688025"/>
              <a:ext cx="555375" cy="146625"/>
            </a:xfrm>
            <a:custGeom>
              <a:avLst/>
              <a:gdLst/>
              <a:ahLst/>
              <a:cxnLst/>
              <a:rect l="l" t="t" r="r" b="b"/>
              <a:pathLst>
                <a:path w="22215" h="5865" extrusionOk="0">
                  <a:moveTo>
                    <a:pt x="8083" y="0"/>
                  </a:moveTo>
                  <a:lnTo>
                    <a:pt x="6220" y="2133"/>
                  </a:lnTo>
                  <a:lnTo>
                    <a:pt x="1" y="2133"/>
                  </a:lnTo>
                  <a:lnTo>
                    <a:pt x="797" y="4173"/>
                  </a:lnTo>
                  <a:lnTo>
                    <a:pt x="441" y="4173"/>
                  </a:lnTo>
                  <a:lnTo>
                    <a:pt x="1152" y="5865"/>
                  </a:lnTo>
                  <a:lnTo>
                    <a:pt x="17146" y="5772"/>
                  </a:lnTo>
                  <a:cubicBezTo>
                    <a:pt x="18482" y="4351"/>
                    <a:pt x="20260" y="3377"/>
                    <a:pt x="22214" y="2929"/>
                  </a:cubicBezTo>
                  <a:lnTo>
                    <a:pt x="209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1"/>
            <p:cNvSpPr/>
            <p:nvPr/>
          </p:nvSpPr>
          <p:spPr>
            <a:xfrm>
              <a:off x="1445975" y="3582300"/>
              <a:ext cx="646550" cy="636925"/>
            </a:xfrm>
            <a:custGeom>
              <a:avLst/>
              <a:gdLst/>
              <a:ahLst/>
              <a:cxnLst/>
              <a:rect l="l" t="t" r="r" b="b"/>
              <a:pathLst>
                <a:path w="25862" h="25477" extrusionOk="0">
                  <a:moveTo>
                    <a:pt x="12974" y="5381"/>
                  </a:moveTo>
                  <a:cubicBezTo>
                    <a:pt x="14488" y="5381"/>
                    <a:pt x="15909" y="5829"/>
                    <a:pt x="17061" y="6717"/>
                  </a:cubicBezTo>
                  <a:cubicBezTo>
                    <a:pt x="17416" y="6895"/>
                    <a:pt x="17686" y="7073"/>
                    <a:pt x="17950" y="7336"/>
                  </a:cubicBezTo>
                  <a:cubicBezTo>
                    <a:pt x="18305" y="7606"/>
                    <a:pt x="18575" y="7961"/>
                    <a:pt x="18838" y="8402"/>
                  </a:cubicBezTo>
                  <a:cubicBezTo>
                    <a:pt x="19819" y="9646"/>
                    <a:pt x="20352" y="11068"/>
                    <a:pt x="20352" y="12759"/>
                  </a:cubicBezTo>
                  <a:lnTo>
                    <a:pt x="20352" y="12937"/>
                  </a:lnTo>
                  <a:cubicBezTo>
                    <a:pt x="20352" y="13115"/>
                    <a:pt x="20260" y="13293"/>
                    <a:pt x="20260" y="13378"/>
                  </a:cubicBezTo>
                  <a:lnTo>
                    <a:pt x="20260" y="13826"/>
                  </a:lnTo>
                  <a:cubicBezTo>
                    <a:pt x="19997" y="15247"/>
                    <a:pt x="19371" y="16577"/>
                    <a:pt x="18483" y="17643"/>
                  </a:cubicBezTo>
                  <a:cubicBezTo>
                    <a:pt x="17153" y="19157"/>
                    <a:pt x="15106" y="20131"/>
                    <a:pt x="12974" y="20131"/>
                  </a:cubicBezTo>
                  <a:cubicBezTo>
                    <a:pt x="8886" y="20131"/>
                    <a:pt x="5602" y="16847"/>
                    <a:pt x="5602" y="12759"/>
                  </a:cubicBezTo>
                  <a:cubicBezTo>
                    <a:pt x="5602" y="10805"/>
                    <a:pt x="6313" y="9113"/>
                    <a:pt x="7557" y="7784"/>
                  </a:cubicBezTo>
                  <a:lnTo>
                    <a:pt x="8090" y="7250"/>
                  </a:lnTo>
                  <a:cubicBezTo>
                    <a:pt x="8175" y="7158"/>
                    <a:pt x="8268" y="7073"/>
                    <a:pt x="8446" y="6980"/>
                  </a:cubicBezTo>
                  <a:cubicBezTo>
                    <a:pt x="9690" y="6006"/>
                    <a:pt x="11289" y="5381"/>
                    <a:pt x="12974" y="5381"/>
                  </a:cubicBezTo>
                  <a:close/>
                  <a:moveTo>
                    <a:pt x="15301" y="1"/>
                  </a:moveTo>
                  <a:cubicBezTo>
                    <a:pt x="14850" y="1"/>
                    <a:pt x="14439" y="311"/>
                    <a:pt x="14310" y="760"/>
                  </a:cubicBezTo>
                  <a:lnTo>
                    <a:pt x="14132" y="1386"/>
                  </a:lnTo>
                  <a:cubicBezTo>
                    <a:pt x="13777" y="1386"/>
                    <a:pt x="13329" y="1294"/>
                    <a:pt x="12974" y="1294"/>
                  </a:cubicBezTo>
                  <a:cubicBezTo>
                    <a:pt x="12888" y="853"/>
                    <a:pt x="12440" y="405"/>
                    <a:pt x="11907" y="405"/>
                  </a:cubicBezTo>
                  <a:lnTo>
                    <a:pt x="9156" y="405"/>
                  </a:lnTo>
                  <a:cubicBezTo>
                    <a:pt x="8446" y="405"/>
                    <a:pt x="7998" y="1116"/>
                    <a:pt x="8175" y="1741"/>
                  </a:cubicBezTo>
                  <a:lnTo>
                    <a:pt x="8353" y="2360"/>
                  </a:lnTo>
                  <a:cubicBezTo>
                    <a:pt x="7912" y="2538"/>
                    <a:pt x="7557" y="2715"/>
                    <a:pt x="7287" y="2893"/>
                  </a:cubicBezTo>
                  <a:cubicBezTo>
                    <a:pt x="7065" y="2618"/>
                    <a:pt x="6773" y="2478"/>
                    <a:pt x="6456" y="2478"/>
                  </a:cubicBezTo>
                  <a:cubicBezTo>
                    <a:pt x="6265" y="2478"/>
                    <a:pt x="6065" y="2529"/>
                    <a:pt x="5865" y="2630"/>
                  </a:cubicBezTo>
                  <a:lnTo>
                    <a:pt x="3470" y="3959"/>
                  </a:lnTo>
                  <a:cubicBezTo>
                    <a:pt x="2937" y="4315"/>
                    <a:pt x="2844" y="5118"/>
                    <a:pt x="3292" y="5651"/>
                  </a:cubicBezTo>
                  <a:lnTo>
                    <a:pt x="3733" y="6092"/>
                  </a:lnTo>
                  <a:cubicBezTo>
                    <a:pt x="3555" y="6269"/>
                    <a:pt x="3377" y="6540"/>
                    <a:pt x="3292" y="6803"/>
                  </a:cubicBezTo>
                  <a:cubicBezTo>
                    <a:pt x="3200" y="6895"/>
                    <a:pt x="3114" y="6980"/>
                    <a:pt x="3114" y="7073"/>
                  </a:cubicBezTo>
                  <a:cubicBezTo>
                    <a:pt x="2948" y="6989"/>
                    <a:pt x="2782" y="6948"/>
                    <a:pt x="2624" y="6948"/>
                  </a:cubicBezTo>
                  <a:cubicBezTo>
                    <a:pt x="2274" y="6948"/>
                    <a:pt x="1964" y="7146"/>
                    <a:pt x="1778" y="7513"/>
                  </a:cubicBezTo>
                  <a:lnTo>
                    <a:pt x="626" y="9468"/>
                  </a:lnTo>
                  <a:lnTo>
                    <a:pt x="356" y="9916"/>
                  </a:lnTo>
                  <a:cubicBezTo>
                    <a:pt x="1" y="10449"/>
                    <a:pt x="356" y="11245"/>
                    <a:pt x="982" y="11423"/>
                  </a:cubicBezTo>
                  <a:lnTo>
                    <a:pt x="1600" y="11601"/>
                  </a:lnTo>
                  <a:cubicBezTo>
                    <a:pt x="1600" y="11956"/>
                    <a:pt x="1515" y="12312"/>
                    <a:pt x="1515" y="12759"/>
                  </a:cubicBezTo>
                  <a:cubicBezTo>
                    <a:pt x="1067" y="12845"/>
                    <a:pt x="626" y="13293"/>
                    <a:pt x="626" y="13826"/>
                  </a:cubicBezTo>
                  <a:lnTo>
                    <a:pt x="626" y="16577"/>
                  </a:lnTo>
                  <a:cubicBezTo>
                    <a:pt x="626" y="17182"/>
                    <a:pt x="1142" y="17597"/>
                    <a:pt x="1677" y="17597"/>
                  </a:cubicBezTo>
                  <a:cubicBezTo>
                    <a:pt x="1770" y="17597"/>
                    <a:pt x="1864" y="17584"/>
                    <a:pt x="1956" y="17558"/>
                  </a:cubicBezTo>
                  <a:lnTo>
                    <a:pt x="2581" y="17380"/>
                  </a:lnTo>
                  <a:lnTo>
                    <a:pt x="3114" y="18446"/>
                  </a:lnTo>
                  <a:cubicBezTo>
                    <a:pt x="2666" y="18802"/>
                    <a:pt x="2581" y="19335"/>
                    <a:pt x="2844" y="19776"/>
                  </a:cubicBezTo>
                  <a:lnTo>
                    <a:pt x="4180" y="22178"/>
                  </a:lnTo>
                  <a:cubicBezTo>
                    <a:pt x="4388" y="22539"/>
                    <a:pt x="4745" y="22721"/>
                    <a:pt x="5113" y="22721"/>
                  </a:cubicBezTo>
                  <a:cubicBezTo>
                    <a:pt x="5375" y="22721"/>
                    <a:pt x="5643" y="22628"/>
                    <a:pt x="5865" y="22441"/>
                  </a:cubicBezTo>
                  <a:lnTo>
                    <a:pt x="6313" y="22000"/>
                  </a:lnTo>
                  <a:cubicBezTo>
                    <a:pt x="6576" y="22178"/>
                    <a:pt x="6931" y="22441"/>
                    <a:pt x="7287" y="22619"/>
                  </a:cubicBezTo>
                  <a:cubicBezTo>
                    <a:pt x="7109" y="23067"/>
                    <a:pt x="7202" y="23685"/>
                    <a:pt x="7735" y="23955"/>
                  </a:cubicBezTo>
                  <a:lnTo>
                    <a:pt x="10130" y="25377"/>
                  </a:lnTo>
                  <a:cubicBezTo>
                    <a:pt x="10266" y="25444"/>
                    <a:pt x="10419" y="25477"/>
                    <a:pt x="10576" y="25477"/>
                  </a:cubicBezTo>
                  <a:cubicBezTo>
                    <a:pt x="11032" y="25477"/>
                    <a:pt x="11512" y="25196"/>
                    <a:pt x="11644" y="24666"/>
                  </a:cubicBezTo>
                  <a:lnTo>
                    <a:pt x="11822" y="24133"/>
                  </a:lnTo>
                  <a:lnTo>
                    <a:pt x="12974" y="24133"/>
                  </a:lnTo>
                  <a:cubicBezTo>
                    <a:pt x="13066" y="24666"/>
                    <a:pt x="13507" y="25107"/>
                    <a:pt x="14040" y="25107"/>
                  </a:cubicBezTo>
                  <a:lnTo>
                    <a:pt x="16798" y="25107"/>
                  </a:lnTo>
                  <a:cubicBezTo>
                    <a:pt x="17509" y="25107"/>
                    <a:pt x="17950" y="24396"/>
                    <a:pt x="17772" y="23778"/>
                  </a:cubicBezTo>
                  <a:lnTo>
                    <a:pt x="17594" y="23152"/>
                  </a:lnTo>
                  <a:lnTo>
                    <a:pt x="18660" y="22619"/>
                  </a:lnTo>
                  <a:cubicBezTo>
                    <a:pt x="18883" y="22899"/>
                    <a:pt x="19174" y="23037"/>
                    <a:pt x="19471" y="23037"/>
                  </a:cubicBezTo>
                  <a:cubicBezTo>
                    <a:pt x="19649" y="23037"/>
                    <a:pt x="19829" y="22988"/>
                    <a:pt x="19997" y="22889"/>
                  </a:cubicBezTo>
                  <a:lnTo>
                    <a:pt x="22392" y="21553"/>
                  </a:lnTo>
                  <a:cubicBezTo>
                    <a:pt x="23018" y="21197"/>
                    <a:pt x="23103" y="20401"/>
                    <a:pt x="22662" y="19868"/>
                  </a:cubicBezTo>
                  <a:lnTo>
                    <a:pt x="22215" y="19420"/>
                  </a:lnTo>
                  <a:cubicBezTo>
                    <a:pt x="22392" y="19157"/>
                    <a:pt x="22662" y="18802"/>
                    <a:pt x="22840" y="18446"/>
                  </a:cubicBezTo>
                  <a:cubicBezTo>
                    <a:pt x="22954" y="18492"/>
                    <a:pt x="23080" y="18514"/>
                    <a:pt x="23209" y="18514"/>
                  </a:cubicBezTo>
                  <a:cubicBezTo>
                    <a:pt x="23579" y="18514"/>
                    <a:pt x="23974" y="18331"/>
                    <a:pt x="24169" y="17998"/>
                  </a:cubicBezTo>
                  <a:lnTo>
                    <a:pt x="25058" y="16399"/>
                  </a:lnTo>
                  <a:lnTo>
                    <a:pt x="25591" y="15603"/>
                  </a:lnTo>
                  <a:cubicBezTo>
                    <a:pt x="25861" y="14977"/>
                    <a:pt x="25591" y="14266"/>
                    <a:pt x="24880" y="14089"/>
                  </a:cubicBezTo>
                  <a:lnTo>
                    <a:pt x="24347" y="13911"/>
                  </a:lnTo>
                  <a:lnTo>
                    <a:pt x="24347" y="13378"/>
                  </a:lnTo>
                  <a:lnTo>
                    <a:pt x="24347" y="12937"/>
                  </a:lnTo>
                  <a:lnTo>
                    <a:pt x="24347" y="12759"/>
                  </a:lnTo>
                  <a:cubicBezTo>
                    <a:pt x="24880" y="12667"/>
                    <a:pt x="25328" y="12226"/>
                    <a:pt x="25328" y="11693"/>
                  </a:cubicBezTo>
                  <a:lnTo>
                    <a:pt x="25328" y="8935"/>
                  </a:lnTo>
                  <a:cubicBezTo>
                    <a:pt x="25328" y="8757"/>
                    <a:pt x="25236" y="8580"/>
                    <a:pt x="25150" y="8402"/>
                  </a:cubicBezTo>
                  <a:cubicBezTo>
                    <a:pt x="24940" y="8125"/>
                    <a:pt x="24626" y="7904"/>
                    <a:pt x="24286" y="7904"/>
                  </a:cubicBezTo>
                  <a:cubicBezTo>
                    <a:pt x="24189" y="7904"/>
                    <a:pt x="24091" y="7922"/>
                    <a:pt x="23992" y="7961"/>
                  </a:cubicBezTo>
                  <a:lnTo>
                    <a:pt x="23373" y="8139"/>
                  </a:lnTo>
                  <a:cubicBezTo>
                    <a:pt x="23196" y="7691"/>
                    <a:pt x="23018" y="7336"/>
                    <a:pt x="22840" y="7073"/>
                  </a:cubicBezTo>
                  <a:cubicBezTo>
                    <a:pt x="23281" y="6717"/>
                    <a:pt x="23373" y="6184"/>
                    <a:pt x="23103" y="5651"/>
                  </a:cubicBezTo>
                  <a:lnTo>
                    <a:pt x="22037" y="3782"/>
                  </a:lnTo>
                  <a:lnTo>
                    <a:pt x="21774" y="3248"/>
                  </a:lnTo>
                  <a:cubicBezTo>
                    <a:pt x="21596" y="3071"/>
                    <a:pt x="21504" y="2985"/>
                    <a:pt x="21241" y="2893"/>
                  </a:cubicBezTo>
                  <a:cubicBezTo>
                    <a:pt x="21093" y="2819"/>
                    <a:pt x="20930" y="2776"/>
                    <a:pt x="20765" y="2776"/>
                  </a:cubicBezTo>
                  <a:cubicBezTo>
                    <a:pt x="20530" y="2776"/>
                    <a:pt x="20290" y="2862"/>
                    <a:pt x="20082" y="3071"/>
                  </a:cubicBezTo>
                  <a:lnTo>
                    <a:pt x="19641" y="3519"/>
                  </a:lnTo>
                  <a:cubicBezTo>
                    <a:pt x="19371" y="3248"/>
                    <a:pt x="19016" y="3071"/>
                    <a:pt x="18660" y="2893"/>
                  </a:cubicBezTo>
                  <a:cubicBezTo>
                    <a:pt x="18838" y="2360"/>
                    <a:pt x="18660" y="1827"/>
                    <a:pt x="18220" y="1564"/>
                  </a:cubicBezTo>
                  <a:lnTo>
                    <a:pt x="15817" y="142"/>
                  </a:lnTo>
                  <a:cubicBezTo>
                    <a:pt x="15648" y="45"/>
                    <a:pt x="15472" y="1"/>
                    <a:pt x="153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1"/>
            <p:cNvSpPr/>
            <p:nvPr/>
          </p:nvSpPr>
          <p:spPr>
            <a:xfrm>
              <a:off x="1672550" y="3803525"/>
              <a:ext cx="195525" cy="195525"/>
            </a:xfrm>
            <a:custGeom>
              <a:avLst/>
              <a:gdLst/>
              <a:ahLst/>
              <a:cxnLst/>
              <a:rect l="l" t="t" r="r" b="b"/>
              <a:pathLst>
                <a:path w="7821" h="7821" extrusionOk="0">
                  <a:moveTo>
                    <a:pt x="3911" y="1863"/>
                  </a:moveTo>
                  <a:cubicBezTo>
                    <a:pt x="5069" y="1863"/>
                    <a:pt x="5958" y="2752"/>
                    <a:pt x="5958" y="3910"/>
                  </a:cubicBezTo>
                  <a:lnTo>
                    <a:pt x="5958" y="4088"/>
                  </a:lnTo>
                  <a:cubicBezTo>
                    <a:pt x="5958" y="4266"/>
                    <a:pt x="5865" y="4444"/>
                    <a:pt x="5865" y="4529"/>
                  </a:cubicBezTo>
                  <a:cubicBezTo>
                    <a:pt x="5865" y="4621"/>
                    <a:pt x="5865" y="4621"/>
                    <a:pt x="5780" y="4707"/>
                  </a:cubicBezTo>
                  <a:cubicBezTo>
                    <a:pt x="5780" y="4799"/>
                    <a:pt x="5688" y="4884"/>
                    <a:pt x="5602" y="4977"/>
                  </a:cubicBezTo>
                  <a:cubicBezTo>
                    <a:pt x="5247" y="5595"/>
                    <a:pt x="4621" y="5951"/>
                    <a:pt x="3911" y="5951"/>
                  </a:cubicBezTo>
                  <a:cubicBezTo>
                    <a:pt x="3022" y="5951"/>
                    <a:pt x="2311" y="5417"/>
                    <a:pt x="1956" y="4621"/>
                  </a:cubicBezTo>
                  <a:lnTo>
                    <a:pt x="1956" y="4529"/>
                  </a:lnTo>
                  <a:cubicBezTo>
                    <a:pt x="1870" y="4444"/>
                    <a:pt x="1870" y="4266"/>
                    <a:pt x="1870" y="4088"/>
                  </a:cubicBezTo>
                  <a:lnTo>
                    <a:pt x="1870" y="3910"/>
                  </a:lnTo>
                  <a:cubicBezTo>
                    <a:pt x="1870" y="3200"/>
                    <a:pt x="2226" y="2574"/>
                    <a:pt x="2759" y="2133"/>
                  </a:cubicBezTo>
                  <a:cubicBezTo>
                    <a:pt x="3114" y="1956"/>
                    <a:pt x="3470" y="1863"/>
                    <a:pt x="3911" y="1863"/>
                  </a:cubicBezTo>
                  <a:close/>
                  <a:moveTo>
                    <a:pt x="3911" y="1"/>
                  </a:moveTo>
                  <a:cubicBezTo>
                    <a:pt x="2937" y="1"/>
                    <a:pt x="2134" y="264"/>
                    <a:pt x="1423" y="797"/>
                  </a:cubicBezTo>
                  <a:cubicBezTo>
                    <a:pt x="534" y="1600"/>
                    <a:pt x="1" y="2667"/>
                    <a:pt x="1" y="3910"/>
                  </a:cubicBezTo>
                  <a:lnTo>
                    <a:pt x="1" y="4088"/>
                  </a:lnTo>
                  <a:lnTo>
                    <a:pt x="1" y="4529"/>
                  </a:lnTo>
                  <a:lnTo>
                    <a:pt x="1" y="4621"/>
                  </a:lnTo>
                  <a:cubicBezTo>
                    <a:pt x="356" y="6484"/>
                    <a:pt x="1956" y="7820"/>
                    <a:pt x="3911" y="7820"/>
                  </a:cubicBezTo>
                  <a:cubicBezTo>
                    <a:pt x="5155" y="7820"/>
                    <a:pt x="6221" y="7287"/>
                    <a:pt x="6932" y="6398"/>
                  </a:cubicBezTo>
                  <a:cubicBezTo>
                    <a:pt x="7380" y="5865"/>
                    <a:pt x="7643" y="5332"/>
                    <a:pt x="7735" y="4707"/>
                  </a:cubicBezTo>
                  <a:lnTo>
                    <a:pt x="7735" y="4529"/>
                  </a:lnTo>
                  <a:cubicBezTo>
                    <a:pt x="7820" y="4444"/>
                    <a:pt x="7820" y="4266"/>
                    <a:pt x="7820" y="4088"/>
                  </a:cubicBezTo>
                  <a:lnTo>
                    <a:pt x="7820" y="3910"/>
                  </a:lnTo>
                  <a:cubicBezTo>
                    <a:pt x="7820" y="1686"/>
                    <a:pt x="6043" y="1"/>
                    <a:pt x="39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1"/>
            <p:cNvSpPr/>
            <p:nvPr/>
          </p:nvSpPr>
          <p:spPr>
            <a:xfrm>
              <a:off x="1681450" y="3745775"/>
              <a:ext cx="40000" cy="42150"/>
            </a:xfrm>
            <a:custGeom>
              <a:avLst/>
              <a:gdLst/>
              <a:ahLst/>
              <a:cxnLst/>
              <a:rect l="l" t="t" r="r" b="b"/>
              <a:pathLst>
                <a:path w="1600" h="1686" extrusionOk="0">
                  <a:moveTo>
                    <a:pt x="804" y="1"/>
                  </a:moveTo>
                  <a:cubicBezTo>
                    <a:pt x="448" y="1"/>
                    <a:pt x="178" y="178"/>
                    <a:pt x="93" y="441"/>
                  </a:cubicBezTo>
                  <a:cubicBezTo>
                    <a:pt x="0" y="619"/>
                    <a:pt x="0" y="711"/>
                    <a:pt x="0" y="889"/>
                  </a:cubicBezTo>
                  <a:cubicBezTo>
                    <a:pt x="0" y="974"/>
                    <a:pt x="0" y="1152"/>
                    <a:pt x="93" y="1245"/>
                  </a:cubicBezTo>
                  <a:cubicBezTo>
                    <a:pt x="271" y="1508"/>
                    <a:pt x="534" y="1685"/>
                    <a:pt x="804" y="1685"/>
                  </a:cubicBezTo>
                  <a:cubicBezTo>
                    <a:pt x="1067" y="1685"/>
                    <a:pt x="1337" y="1508"/>
                    <a:pt x="1422" y="1245"/>
                  </a:cubicBezTo>
                  <a:cubicBezTo>
                    <a:pt x="1514" y="1152"/>
                    <a:pt x="1600" y="974"/>
                    <a:pt x="1600" y="889"/>
                  </a:cubicBezTo>
                  <a:cubicBezTo>
                    <a:pt x="1600" y="711"/>
                    <a:pt x="1514" y="619"/>
                    <a:pt x="1514" y="441"/>
                  </a:cubicBezTo>
                  <a:cubicBezTo>
                    <a:pt x="1337" y="178"/>
                    <a:pt x="1067" y="1"/>
                    <a:pt x="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1"/>
            <p:cNvSpPr/>
            <p:nvPr/>
          </p:nvSpPr>
          <p:spPr>
            <a:xfrm>
              <a:off x="1608225" y="3821300"/>
              <a:ext cx="44450" cy="40025"/>
            </a:xfrm>
            <a:custGeom>
              <a:avLst/>
              <a:gdLst/>
              <a:ahLst/>
              <a:cxnLst/>
              <a:rect l="l" t="t" r="r" b="b"/>
              <a:pathLst>
                <a:path w="1778" h="1601" extrusionOk="0">
                  <a:moveTo>
                    <a:pt x="975" y="1"/>
                  </a:moveTo>
                  <a:cubicBezTo>
                    <a:pt x="797" y="1"/>
                    <a:pt x="534" y="1"/>
                    <a:pt x="441" y="178"/>
                  </a:cubicBezTo>
                  <a:cubicBezTo>
                    <a:pt x="86" y="441"/>
                    <a:pt x="1" y="975"/>
                    <a:pt x="264" y="1245"/>
                  </a:cubicBezTo>
                  <a:cubicBezTo>
                    <a:pt x="441" y="1422"/>
                    <a:pt x="619" y="1508"/>
                    <a:pt x="797" y="1600"/>
                  </a:cubicBezTo>
                  <a:cubicBezTo>
                    <a:pt x="1067" y="1600"/>
                    <a:pt x="1245" y="1508"/>
                    <a:pt x="1422" y="1422"/>
                  </a:cubicBezTo>
                  <a:cubicBezTo>
                    <a:pt x="1778" y="1067"/>
                    <a:pt x="1778" y="619"/>
                    <a:pt x="1508" y="264"/>
                  </a:cubicBezTo>
                  <a:cubicBezTo>
                    <a:pt x="1422" y="86"/>
                    <a:pt x="1152" y="1"/>
                    <a:pt x="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1"/>
            <p:cNvSpPr/>
            <p:nvPr/>
          </p:nvSpPr>
          <p:spPr>
            <a:xfrm>
              <a:off x="1603800" y="3920850"/>
              <a:ext cx="42125" cy="40800"/>
            </a:xfrm>
            <a:custGeom>
              <a:avLst/>
              <a:gdLst/>
              <a:ahLst/>
              <a:cxnLst/>
              <a:rect l="l" t="t" r="r" b="b"/>
              <a:pathLst>
                <a:path w="1685" h="1632" extrusionOk="0">
                  <a:moveTo>
                    <a:pt x="843" y="1"/>
                  </a:moveTo>
                  <a:cubicBezTo>
                    <a:pt x="464" y="1"/>
                    <a:pt x="168" y="328"/>
                    <a:pt x="85" y="724"/>
                  </a:cubicBezTo>
                  <a:cubicBezTo>
                    <a:pt x="0" y="1172"/>
                    <a:pt x="263" y="1528"/>
                    <a:pt x="711" y="1613"/>
                  </a:cubicBezTo>
                  <a:cubicBezTo>
                    <a:pt x="769" y="1625"/>
                    <a:pt x="827" y="1631"/>
                    <a:pt x="885" y="1631"/>
                  </a:cubicBezTo>
                  <a:cubicBezTo>
                    <a:pt x="1262" y="1631"/>
                    <a:pt x="1599" y="1377"/>
                    <a:pt x="1599" y="995"/>
                  </a:cubicBezTo>
                  <a:cubicBezTo>
                    <a:pt x="1685" y="547"/>
                    <a:pt x="1422" y="106"/>
                    <a:pt x="974" y="14"/>
                  </a:cubicBezTo>
                  <a:cubicBezTo>
                    <a:pt x="929" y="5"/>
                    <a:pt x="886" y="1"/>
                    <a:pt x="8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1"/>
            <p:cNvSpPr/>
            <p:nvPr/>
          </p:nvSpPr>
          <p:spPr>
            <a:xfrm>
              <a:off x="1663675" y="4003400"/>
              <a:ext cx="44450" cy="39925"/>
            </a:xfrm>
            <a:custGeom>
              <a:avLst/>
              <a:gdLst/>
              <a:ahLst/>
              <a:cxnLst/>
              <a:rect l="l" t="t" r="r" b="b"/>
              <a:pathLst>
                <a:path w="1778" h="1597" extrusionOk="0">
                  <a:moveTo>
                    <a:pt x="881" y="0"/>
                  </a:moveTo>
                  <a:cubicBezTo>
                    <a:pt x="740" y="0"/>
                    <a:pt x="594" y="29"/>
                    <a:pt x="448" y="88"/>
                  </a:cubicBezTo>
                  <a:cubicBezTo>
                    <a:pt x="93" y="358"/>
                    <a:pt x="1" y="799"/>
                    <a:pt x="178" y="1154"/>
                  </a:cubicBezTo>
                  <a:cubicBezTo>
                    <a:pt x="299" y="1460"/>
                    <a:pt x="585" y="1596"/>
                    <a:pt x="868" y="1596"/>
                  </a:cubicBezTo>
                  <a:cubicBezTo>
                    <a:pt x="1000" y="1596"/>
                    <a:pt x="1131" y="1566"/>
                    <a:pt x="1245" y="1510"/>
                  </a:cubicBezTo>
                  <a:cubicBezTo>
                    <a:pt x="1692" y="1247"/>
                    <a:pt x="1778" y="799"/>
                    <a:pt x="1600" y="358"/>
                  </a:cubicBezTo>
                  <a:cubicBezTo>
                    <a:pt x="1424" y="120"/>
                    <a:pt x="1165" y="0"/>
                    <a:pt x="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1"/>
            <p:cNvSpPr/>
            <p:nvPr/>
          </p:nvSpPr>
          <p:spPr>
            <a:xfrm>
              <a:off x="1761425" y="4026400"/>
              <a:ext cx="44450" cy="40675"/>
            </a:xfrm>
            <a:custGeom>
              <a:avLst/>
              <a:gdLst/>
              <a:ahLst/>
              <a:cxnLst/>
              <a:rect l="l" t="t" r="r" b="b"/>
              <a:pathLst>
                <a:path w="1778" h="1627" extrusionOk="0">
                  <a:moveTo>
                    <a:pt x="908" y="1"/>
                  </a:moveTo>
                  <a:cubicBezTo>
                    <a:pt x="592" y="1"/>
                    <a:pt x="250" y="226"/>
                    <a:pt x="178" y="505"/>
                  </a:cubicBezTo>
                  <a:cubicBezTo>
                    <a:pt x="0" y="945"/>
                    <a:pt x="178" y="1393"/>
                    <a:pt x="626" y="1571"/>
                  </a:cubicBezTo>
                  <a:cubicBezTo>
                    <a:pt x="722" y="1609"/>
                    <a:pt x="818" y="1627"/>
                    <a:pt x="912" y="1627"/>
                  </a:cubicBezTo>
                  <a:cubicBezTo>
                    <a:pt x="1249" y="1627"/>
                    <a:pt x="1553" y="1401"/>
                    <a:pt x="1692" y="1123"/>
                  </a:cubicBezTo>
                  <a:cubicBezTo>
                    <a:pt x="1777" y="682"/>
                    <a:pt x="1600" y="234"/>
                    <a:pt x="1159" y="57"/>
                  </a:cubicBezTo>
                  <a:cubicBezTo>
                    <a:pt x="1082" y="18"/>
                    <a:pt x="996" y="1"/>
                    <a:pt x="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1"/>
            <p:cNvSpPr/>
            <p:nvPr/>
          </p:nvSpPr>
          <p:spPr>
            <a:xfrm>
              <a:off x="1852575" y="3981675"/>
              <a:ext cx="42150" cy="40100"/>
            </a:xfrm>
            <a:custGeom>
              <a:avLst/>
              <a:gdLst/>
              <a:ahLst/>
              <a:cxnLst/>
              <a:rect l="l" t="t" r="r" b="b"/>
              <a:pathLst>
                <a:path w="1686" h="1604" extrusionOk="0">
                  <a:moveTo>
                    <a:pt x="960" y="1"/>
                  </a:moveTo>
                  <a:cubicBezTo>
                    <a:pt x="850" y="1"/>
                    <a:pt x="735" y="23"/>
                    <a:pt x="619" y="69"/>
                  </a:cubicBezTo>
                  <a:cubicBezTo>
                    <a:pt x="179" y="246"/>
                    <a:pt x="1" y="694"/>
                    <a:pt x="179" y="1050"/>
                  </a:cubicBezTo>
                  <a:cubicBezTo>
                    <a:pt x="250" y="1419"/>
                    <a:pt x="576" y="1603"/>
                    <a:pt x="939" y="1603"/>
                  </a:cubicBezTo>
                  <a:cubicBezTo>
                    <a:pt x="1009" y="1603"/>
                    <a:pt x="1081" y="1597"/>
                    <a:pt x="1152" y="1583"/>
                  </a:cubicBezTo>
                  <a:cubicBezTo>
                    <a:pt x="1422" y="1490"/>
                    <a:pt x="1508" y="1313"/>
                    <a:pt x="1600" y="1135"/>
                  </a:cubicBezTo>
                  <a:cubicBezTo>
                    <a:pt x="1686" y="957"/>
                    <a:pt x="1686" y="694"/>
                    <a:pt x="1686" y="516"/>
                  </a:cubicBezTo>
                  <a:cubicBezTo>
                    <a:pt x="1554" y="184"/>
                    <a:pt x="1277" y="1"/>
                    <a:pt x="9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1"/>
            <p:cNvSpPr/>
            <p:nvPr/>
          </p:nvSpPr>
          <p:spPr>
            <a:xfrm>
              <a:off x="1894700" y="3887950"/>
              <a:ext cx="40000" cy="40025"/>
            </a:xfrm>
            <a:custGeom>
              <a:avLst/>
              <a:gdLst/>
              <a:ahLst/>
              <a:cxnLst/>
              <a:rect l="l" t="t" r="r" b="b"/>
              <a:pathLst>
                <a:path w="1600" h="1601" extrusionOk="0">
                  <a:moveTo>
                    <a:pt x="832" y="1"/>
                  </a:moveTo>
                  <a:cubicBezTo>
                    <a:pt x="540" y="1"/>
                    <a:pt x="273" y="139"/>
                    <a:pt x="93" y="441"/>
                  </a:cubicBezTo>
                  <a:cubicBezTo>
                    <a:pt x="93" y="533"/>
                    <a:pt x="93" y="619"/>
                    <a:pt x="1" y="711"/>
                  </a:cubicBezTo>
                  <a:cubicBezTo>
                    <a:pt x="1" y="889"/>
                    <a:pt x="1" y="1067"/>
                    <a:pt x="93" y="1152"/>
                  </a:cubicBezTo>
                  <a:cubicBezTo>
                    <a:pt x="178" y="1244"/>
                    <a:pt x="178" y="1244"/>
                    <a:pt x="178" y="1330"/>
                  </a:cubicBezTo>
                  <a:cubicBezTo>
                    <a:pt x="271" y="1422"/>
                    <a:pt x="356" y="1422"/>
                    <a:pt x="448" y="1507"/>
                  </a:cubicBezTo>
                  <a:cubicBezTo>
                    <a:pt x="575" y="1571"/>
                    <a:pt x="702" y="1601"/>
                    <a:pt x="825" y="1601"/>
                  </a:cubicBezTo>
                  <a:cubicBezTo>
                    <a:pt x="1046" y="1601"/>
                    <a:pt x="1253" y="1503"/>
                    <a:pt x="1422" y="1330"/>
                  </a:cubicBezTo>
                  <a:lnTo>
                    <a:pt x="1515" y="1244"/>
                  </a:lnTo>
                  <a:lnTo>
                    <a:pt x="1515" y="1152"/>
                  </a:lnTo>
                  <a:cubicBezTo>
                    <a:pt x="1600" y="1067"/>
                    <a:pt x="1600" y="889"/>
                    <a:pt x="1600" y="711"/>
                  </a:cubicBezTo>
                  <a:cubicBezTo>
                    <a:pt x="1600" y="441"/>
                    <a:pt x="1422" y="263"/>
                    <a:pt x="1244" y="86"/>
                  </a:cubicBezTo>
                  <a:cubicBezTo>
                    <a:pt x="1106" y="30"/>
                    <a:pt x="966" y="1"/>
                    <a:pt x="8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1"/>
            <p:cNvSpPr/>
            <p:nvPr/>
          </p:nvSpPr>
          <p:spPr>
            <a:xfrm>
              <a:off x="1863600" y="3790750"/>
              <a:ext cx="44450" cy="39875"/>
            </a:xfrm>
            <a:custGeom>
              <a:avLst/>
              <a:gdLst/>
              <a:ahLst/>
              <a:cxnLst/>
              <a:rect l="l" t="t" r="r" b="b"/>
              <a:pathLst>
                <a:path w="1778" h="1595" extrusionOk="0">
                  <a:moveTo>
                    <a:pt x="947" y="0"/>
                  </a:moveTo>
                  <a:cubicBezTo>
                    <a:pt x="891" y="0"/>
                    <a:pt x="846" y="21"/>
                    <a:pt x="804" y="64"/>
                  </a:cubicBezTo>
                  <a:lnTo>
                    <a:pt x="711" y="64"/>
                  </a:lnTo>
                  <a:cubicBezTo>
                    <a:pt x="271" y="156"/>
                    <a:pt x="1" y="512"/>
                    <a:pt x="93" y="953"/>
                  </a:cubicBezTo>
                  <a:cubicBezTo>
                    <a:pt x="167" y="1344"/>
                    <a:pt x="519" y="1594"/>
                    <a:pt x="900" y="1594"/>
                  </a:cubicBezTo>
                  <a:cubicBezTo>
                    <a:pt x="955" y="1594"/>
                    <a:pt x="1011" y="1589"/>
                    <a:pt x="1067" y="1578"/>
                  </a:cubicBezTo>
                  <a:cubicBezTo>
                    <a:pt x="1515" y="1486"/>
                    <a:pt x="1778" y="1130"/>
                    <a:pt x="1692" y="690"/>
                  </a:cubicBezTo>
                  <a:cubicBezTo>
                    <a:pt x="1600" y="334"/>
                    <a:pt x="1422" y="156"/>
                    <a:pt x="1159" y="64"/>
                  </a:cubicBezTo>
                  <a:cubicBezTo>
                    <a:pt x="1070" y="21"/>
                    <a:pt x="1003" y="0"/>
                    <a:pt x="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1"/>
            <p:cNvSpPr/>
            <p:nvPr/>
          </p:nvSpPr>
          <p:spPr>
            <a:xfrm>
              <a:off x="1781500" y="3735050"/>
              <a:ext cx="40000" cy="39550"/>
            </a:xfrm>
            <a:custGeom>
              <a:avLst/>
              <a:gdLst/>
              <a:ahLst/>
              <a:cxnLst/>
              <a:rect l="l" t="t" r="r" b="b"/>
              <a:pathLst>
                <a:path w="1600" h="1582" extrusionOk="0">
                  <a:moveTo>
                    <a:pt x="823" y="0"/>
                  </a:moveTo>
                  <a:cubicBezTo>
                    <a:pt x="575" y="0"/>
                    <a:pt x="331" y="95"/>
                    <a:pt x="178" y="252"/>
                  </a:cubicBezTo>
                  <a:cubicBezTo>
                    <a:pt x="86" y="430"/>
                    <a:pt x="0" y="693"/>
                    <a:pt x="0" y="870"/>
                  </a:cubicBezTo>
                  <a:cubicBezTo>
                    <a:pt x="0" y="1048"/>
                    <a:pt x="86" y="1318"/>
                    <a:pt x="263" y="1403"/>
                  </a:cubicBezTo>
                  <a:cubicBezTo>
                    <a:pt x="441" y="1581"/>
                    <a:pt x="711" y="1581"/>
                    <a:pt x="889" y="1581"/>
                  </a:cubicBezTo>
                  <a:cubicBezTo>
                    <a:pt x="1067" y="1581"/>
                    <a:pt x="1244" y="1496"/>
                    <a:pt x="1422" y="1318"/>
                  </a:cubicBezTo>
                  <a:cubicBezTo>
                    <a:pt x="1600" y="1140"/>
                    <a:pt x="1600" y="963"/>
                    <a:pt x="1600" y="785"/>
                  </a:cubicBezTo>
                  <a:cubicBezTo>
                    <a:pt x="1600" y="515"/>
                    <a:pt x="1507" y="337"/>
                    <a:pt x="1330" y="159"/>
                  </a:cubicBezTo>
                  <a:cubicBezTo>
                    <a:pt x="1181" y="49"/>
                    <a:pt x="1001" y="0"/>
                    <a:pt x="8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1"/>
            <p:cNvSpPr/>
            <p:nvPr/>
          </p:nvSpPr>
          <p:spPr>
            <a:xfrm>
              <a:off x="2541200" y="3772425"/>
              <a:ext cx="448750" cy="446450"/>
            </a:xfrm>
            <a:custGeom>
              <a:avLst/>
              <a:gdLst/>
              <a:ahLst/>
              <a:cxnLst/>
              <a:rect l="l" t="t" r="r" b="b"/>
              <a:pathLst>
                <a:path w="17950" h="17858" extrusionOk="0">
                  <a:moveTo>
                    <a:pt x="8972" y="2396"/>
                  </a:moveTo>
                  <a:cubicBezTo>
                    <a:pt x="10486" y="2396"/>
                    <a:pt x="11908" y="2930"/>
                    <a:pt x="13059" y="3818"/>
                  </a:cubicBezTo>
                  <a:cubicBezTo>
                    <a:pt x="13507" y="4174"/>
                    <a:pt x="13948" y="4621"/>
                    <a:pt x="14303" y="5154"/>
                  </a:cubicBezTo>
                  <a:cubicBezTo>
                    <a:pt x="14303" y="5240"/>
                    <a:pt x="14395" y="5240"/>
                    <a:pt x="14395" y="5332"/>
                  </a:cubicBezTo>
                  <a:cubicBezTo>
                    <a:pt x="14481" y="5418"/>
                    <a:pt x="14658" y="5595"/>
                    <a:pt x="14751" y="5773"/>
                  </a:cubicBezTo>
                  <a:lnTo>
                    <a:pt x="14751" y="5865"/>
                  </a:lnTo>
                  <a:cubicBezTo>
                    <a:pt x="15192" y="6754"/>
                    <a:pt x="15462" y="7820"/>
                    <a:pt x="15462" y="8886"/>
                  </a:cubicBezTo>
                  <a:cubicBezTo>
                    <a:pt x="15462" y="10749"/>
                    <a:pt x="14751" y="12441"/>
                    <a:pt x="13507" y="13685"/>
                  </a:cubicBezTo>
                  <a:cubicBezTo>
                    <a:pt x="12263" y="14751"/>
                    <a:pt x="10749" y="15462"/>
                    <a:pt x="8972" y="15462"/>
                  </a:cubicBezTo>
                  <a:cubicBezTo>
                    <a:pt x="5332" y="15462"/>
                    <a:pt x="2396" y="12526"/>
                    <a:pt x="2396" y="8886"/>
                  </a:cubicBezTo>
                  <a:cubicBezTo>
                    <a:pt x="2396" y="7905"/>
                    <a:pt x="2667" y="7017"/>
                    <a:pt x="3022" y="6128"/>
                  </a:cubicBezTo>
                  <a:cubicBezTo>
                    <a:pt x="3107" y="6043"/>
                    <a:pt x="3200" y="5951"/>
                    <a:pt x="3200" y="5773"/>
                  </a:cubicBezTo>
                  <a:cubicBezTo>
                    <a:pt x="3285" y="5595"/>
                    <a:pt x="3463" y="5418"/>
                    <a:pt x="3555" y="5332"/>
                  </a:cubicBezTo>
                  <a:cubicBezTo>
                    <a:pt x="3733" y="4977"/>
                    <a:pt x="3996" y="4707"/>
                    <a:pt x="4266" y="4444"/>
                  </a:cubicBezTo>
                  <a:cubicBezTo>
                    <a:pt x="5418" y="3200"/>
                    <a:pt x="7109" y="2396"/>
                    <a:pt x="8972" y="2396"/>
                  </a:cubicBezTo>
                  <a:close/>
                  <a:moveTo>
                    <a:pt x="7905" y="1"/>
                  </a:moveTo>
                  <a:cubicBezTo>
                    <a:pt x="7642" y="86"/>
                    <a:pt x="7465" y="86"/>
                    <a:pt x="7195" y="86"/>
                  </a:cubicBezTo>
                  <a:cubicBezTo>
                    <a:pt x="5510" y="442"/>
                    <a:pt x="3996" y="1245"/>
                    <a:pt x="2844" y="2396"/>
                  </a:cubicBezTo>
                  <a:lnTo>
                    <a:pt x="2311" y="2930"/>
                  </a:lnTo>
                  <a:cubicBezTo>
                    <a:pt x="1686" y="3640"/>
                    <a:pt x="1152" y="4444"/>
                    <a:pt x="797" y="5332"/>
                  </a:cubicBezTo>
                  <a:cubicBezTo>
                    <a:pt x="712" y="5510"/>
                    <a:pt x="619" y="5595"/>
                    <a:pt x="534" y="5773"/>
                  </a:cubicBezTo>
                  <a:cubicBezTo>
                    <a:pt x="179" y="6754"/>
                    <a:pt x="1" y="7820"/>
                    <a:pt x="1" y="8886"/>
                  </a:cubicBezTo>
                  <a:lnTo>
                    <a:pt x="1" y="8972"/>
                  </a:lnTo>
                  <a:cubicBezTo>
                    <a:pt x="1" y="13862"/>
                    <a:pt x="3996" y="17857"/>
                    <a:pt x="8972" y="17857"/>
                  </a:cubicBezTo>
                  <a:cubicBezTo>
                    <a:pt x="13948" y="17857"/>
                    <a:pt x="17950" y="13862"/>
                    <a:pt x="17950" y="8886"/>
                  </a:cubicBezTo>
                  <a:cubicBezTo>
                    <a:pt x="17950" y="7550"/>
                    <a:pt x="17594" y="6306"/>
                    <a:pt x="17061" y="5154"/>
                  </a:cubicBezTo>
                  <a:cubicBezTo>
                    <a:pt x="16883" y="4707"/>
                    <a:pt x="16613" y="4266"/>
                    <a:pt x="16350" y="3818"/>
                  </a:cubicBezTo>
                  <a:cubicBezTo>
                    <a:pt x="15902" y="3200"/>
                    <a:pt x="15369" y="2574"/>
                    <a:pt x="14751" y="2041"/>
                  </a:cubicBezTo>
                  <a:cubicBezTo>
                    <a:pt x="14395" y="1778"/>
                    <a:pt x="14040" y="1508"/>
                    <a:pt x="13685" y="1330"/>
                  </a:cubicBezTo>
                  <a:cubicBezTo>
                    <a:pt x="13415" y="1152"/>
                    <a:pt x="13059" y="975"/>
                    <a:pt x="12796" y="797"/>
                  </a:cubicBezTo>
                  <a:cubicBezTo>
                    <a:pt x="12704" y="797"/>
                    <a:pt x="12618" y="797"/>
                    <a:pt x="12618" y="712"/>
                  </a:cubicBezTo>
                  <a:lnTo>
                    <a:pt x="12526" y="712"/>
                  </a:lnTo>
                  <a:cubicBezTo>
                    <a:pt x="11460" y="264"/>
                    <a:pt x="10216" y="1"/>
                    <a:pt x="8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1"/>
            <p:cNvSpPr/>
            <p:nvPr/>
          </p:nvSpPr>
          <p:spPr>
            <a:xfrm>
              <a:off x="2710025" y="3938950"/>
              <a:ext cx="111100" cy="111100"/>
            </a:xfrm>
            <a:custGeom>
              <a:avLst/>
              <a:gdLst/>
              <a:ahLst/>
              <a:cxnLst/>
              <a:rect l="l" t="t" r="r" b="b"/>
              <a:pathLst>
                <a:path w="4444" h="4444" extrusionOk="0">
                  <a:moveTo>
                    <a:pt x="2219" y="0"/>
                  </a:moveTo>
                  <a:cubicBezTo>
                    <a:pt x="1508" y="0"/>
                    <a:pt x="975" y="356"/>
                    <a:pt x="534" y="804"/>
                  </a:cubicBezTo>
                  <a:cubicBezTo>
                    <a:pt x="179" y="1159"/>
                    <a:pt x="1" y="1692"/>
                    <a:pt x="1" y="2225"/>
                  </a:cubicBezTo>
                  <a:cubicBezTo>
                    <a:pt x="1" y="3469"/>
                    <a:pt x="975" y="4443"/>
                    <a:pt x="2219" y="4443"/>
                  </a:cubicBezTo>
                  <a:cubicBezTo>
                    <a:pt x="2752" y="4443"/>
                    <a:pt x="3285" y="4266"/>
                    <a:pt x="3640" y="3910"/>
                  </a:cubicBezTo>
                  <a:cubicBezTo>
                    <a:pt x="4174" y="3555"/>
                    <a:pt x="4444" y="2936"/>
                    <a:pt x="4444" y="2225"/>
                  </a:cubicBezTo>
                  <a:cubicBezTo>
                    <a:pt x="4444" y="981"/>
                    <a:pt x="3463" y="0"/>
                    <a:pt x="2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1"/>
            <p:cNvSpPr/>
            <p:nvPr/>
          </p:nvSpPr>
          <p:spPr>
            <a:xfrm>
              <a:off x="2685500" y="3858975"/>
              <a:ext cx="35575" cy="35575"/>
            </a:xfrm>
            <a:custGeom>
              <a:avLst/>
              <a:gdLst/>
              <a:ahLst/>
              <a:cxnLst/>
              <a:rect l="l" t="t" r="r" b="b"/>
              <a:pathLst>
                <a:path w="1423" h="1423" extrusionOk="0">
                  <a:moveTo>
                    <a:pt x="712" y="1"/>
                  </a:moveTo>
                  <a:cubicBezTo>
                    <a:pt x="356" y="1"/>
                    <a:pt x="1" y="271"/>
                    <a:pt x="1" y="712"/>
                  </a:cubicBezTo>
                  <a:cubicBezTo>
                    <a:pt x="1" y="1067"/>
                    <a:pt x="356" y="1422"/>
                    <a:pt x="712" y="1422"/>
                  </a:cubicBezTo>
                  <a:cubicBezTo>
                    <a:pt x="1160" y="1422"/>
                    <a:pt x="1423" y="1067"/>
                    <a:pt x="1423" y="712"/>
                  </a:cubicBezTo>
                  <a:cubicBezTo>
                    <a:pt x="1423" y="271"/>
                    <a:pt x="1160" y="1"/>
                    <a:pt x="7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1"/>
            <p:cNvSpPr/>
            <p:nvPr/>
          </p:nvSpPr>
          <p:spPr>
            <a:xfrm>
              <a:off x="2621175" y="3924025"/>
              <a:ext cx="40025" cy="35275"/>
            </a:xfrm>
            <a:custGeom>
              <a:avLst/>
              <a:gdLst/>
              <a:ahLst/>
              <a:cxnLst/>
              <a:rect l="l" t="t" r="r" b="b"/>
              <a:pathLst>
                <a:path w="1601" h="1411" extrusionOk="0">
                  <a:moveTo>
                    <a:pt x="843" y="0"/>
                  </a:moveTo>
                  <a:cubicBezTo>
                    <a:pt x="710" y="0"/>
                    <a:pt x="577" y="22"/>
                    <a:pt x="441" y="64"/>
                  </a:cubicBezTo>
                  <a:cubicBezTo>
                    <a:pt x="441" y="157"/>
                    <a:pt x="356" y="157"/>
                    <a:pt x="356" y="157"/>
                  </a:cubicBezTo>
                  <a:cubicBezTo>
                    <a:pt x="86" y="420"/>
                    <a:pt x="1" y="868"/>
                    <a:pt x="264" y="1131"/>
                  </a:cubicBezTo>
                  <a:cubicBezTo>
                    <a:pt x="409" y="1322"/>
                    <a:pt x="603" y="1410"/>
                    <a:pt x="794" y="1410"/>
                  </a:cubicBezTo>
                  <a:cubicBezTo>
                    <a:pt x="958" y="1410"/>
                    <a:pt x="1120" y="1345"/>
                    <a:pt x="1245" y="1223"/>
                  </a:cubicBezTo>
                  <a:cubicBezTo>
                    <a:pt x="1600" y="953"/>
                    <a:pt x="1600" y="512"/>
                    <a:pt x="1330" y="242"/>
                  </a:cubicBezTo>
                  <a:cubicBezTo>
                    <a:pt x="1330" y="157"/>
                    <a:pt x="1245" y="157"/>
                    <a:pt x="1245" y="64"/>
                  </a:cubicBezTo>
                  <a:cubicBezTo>
                    <a:pt x="1110" y="22"/>
                    <a:pt x="976" y="0"/>
                    <a:pt x="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1"/>
            <p:cNvSpPr/>
            <p:nvPr/>
          </p:nvSpPr>
          <p:spPr>
            <a:xfrm>
              <a:off x="2616750" y="4014075"/>
              <a:ext cx="40000" cy="34250"/>
            </a:xfrm>
            <a:custGeom>
              <a:avLst/>
              <a:gdLst/>
              <a:ahLst/>
              <a:cxnLst/>
              <a:rect l="l" t="t" r="r" b="b"/>
              <a:pathLst>
                <a:path w="1600" h="1370" extrusionOk="0">
                  <a:moveTo>
                    <a:pt x="752" y="0"/>
                  </a:moveTo>
                  <a:cubicBezTo>
                    <a:pt x="446" y="0"/>
                    <a:pt x="166" y="240"/>
                    <a:pt x="85" y="550"/>
                  </a:cubicBezTo>
                  <a:cubicBezTo>
                    <a:pt x="0" y="998"/>
                    <a:pt x="263" y="1353"/>
                    <a:pt x="618" y="1353"/>
                  </a:cubicBezTo>
                  <a:cubicBezTo>
                    <a:pt x="676" y="1364"/>
                    <a:pt x="732" y="1369"/>
                    <a:pt x="786" y="1369"/>
                  </a:cubicBezTo>
                  <a:cubicBezTo>
                    <a:pt x="1153" y="1369"/>
                    <a:pt x="1433" y="1130"/>
                    <a:pt x="1507" y="820"/>
                  </a:cubicBezTo>
                  <a:cubicBezTo>
                    <a:pt x="1599" y="464"/>
                    <a:pt x="1329" y="17"/>
                    <a:pt x="889" y="17"/>
                  </a:cubicBezTo>
                  <a:cubicBezTo>
                    <a:pt x="843" y="6"/>
                    <a:pt x="797"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1"/>
            <p:cNvSpPr/>
            <p:nvPr/>
          </p:nvSpPr>
          <p:spPr>
            <a:xfrm>
              <a:off x="2670050" y="4085625"/>
              <a:ext cx="40000" cy="35575"/>
            </a:xfrm>
            <a:custGeom>
              <a:avLst/>
              <a:gdLst/>
              <a:ahLst/>
              <a:cxnLst/>
              <a:rect l="l" t="t" r="r" b="b"/>
              <a:pathLst>
                <a:path w="1600" h="1423" extrusionOk="0">
                  <a:moveTo>
                    <a:pt x="817" y="1"/>
                  </a:moveTo>
                  <a:cubicBezTo>
                    <a:pt x="691" y="1"/>
                    <a:pt x="561" y="31"/>
                    <a:pt x="441" y="90"/>
                  </a:cubicBezTo>
                  <a:cubicBezTo>
                    <a:pt x="86" y="268"/>
                    <a:pt x="1" y="709"/>
                    <a:pt x="178" y="1064"/>
                  </a:cubicBezTo>
                  <a:cubicBezTo>
                    <a:pt x="297" y="1302"/>
                    <a:pt x="534" y="1422"/>
                    <a:pt x="784" y="1422"/>
                  </a:cubicBezTo>
                  <a:cubicBezTo>
                    <a:pt x="908" y="1422"/>
                    <a:pt x="1035" y="1393"/>
                    <a:pt x="1152" y="1334"/>
                  </a:cubicBezTo>
                  <a:cubicBezTo>
                    <a:pt x="1508" y="1157"/>
                    <a:pt x="1600" y="709"/>
                    <a:pt x="1422" y="353"/>
                  </a:cubicBezTo>
                  <a:cubicBezTo>
                    <a:pt x="1304" y="117"/>
                    <a:pt x="1067"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1"/>
            <p:cNvSpPr/>
            <p:nvPr/>
          </p:nvSpPr>
          <p:spPr>
            <a:xfrm>
              <a:off x="2756600" y="4107250"/>
              <a:ext cx="42325" cy="35650"/>
            </a:xfrm>
            <a:custGeom>
              <a:avLst/>
              <a:gdLst/>
              <a:ahLst/>
              <a:cxnLst/>
              <a:rect l="l" t="t" r="r" b="b"/>
              <a:pathLst>
                <a:path w="1693" h="1426" extrusionOk="0">
                  <a:moveTo>
                    <a:pt x="884" y="0"/>
                  </a:moveTo>
                  <a:cubicBezTo>
                    <a:pt x="574" y="0"/>
                    <a:pt x="255" y="173"/>
                    <a:pt x="178" y="469"/>
                  </a:cubicBezTo>
                  <a:cubicBezTo>
                    <a:pt x="0" y="825"/>
                    <a:pt x="270" y="1265"/>
                    <a:pt x="626" y="1358"/>
                  </a:cubicBezTo>
                  <a:cubicBezTo>
                    <a:pt x="718" y="1404"/>
                    <a:pt x="815" y="1426"/>
                    <a:pt x="911" y="1426"/>
                  </a:cubicBezTo>
                  <a:cubicBezTo>
                    <a:pt x="1186" y="1426"/>
                    <a:pt x="1446" y="1242"/>
                    <a:pt x="1514" y="910"/>
                  </a:cubicBezTo>
                  <a:cubicBezTo>
                    <a:pt x="1692" y="555"/>
                    <a:pt x="1422" y="199"/>
                    <a:pt x="1067" y="22"/>
                  </a:cubicBezTo>
                  <a:cubicBezTo>
                    <a:pt x="1007" y="7"/>
                    <a:pt x="946" y="0"/>
                    <a:pt x="8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1"/>
            <p:cNvSpPr/>
            <p:nvPr/>
          </p:nvSpPr>
          <p:spPr>
            <a:xfrm>
              <a:off x="2841000" y="4066375"/>
              <a:ext cx="37875" cy="36250"/>
            </a:xfrm>
            <a:custGeom>
              <a:avLst/>
              <a:gdLst/>
              <a:ahLst/>
              <a:cxnLst/>
              <a:rect l="l" t="t" r="r" b="b"/>
              <a:pathLst>
                <a:path w="1515" h="1450" extrusionOk="0">
                  <a:moveTo>
                    <a:pt x="688" y="1"/>
                  </a:moveTo>
                  <a:cubicBezTo>
                    <a:pt x="607" y="1"/>
                    <a:pt x="526" y="18"/>
                    <a:pt x="449" y="57"/>
                  </a:cubicBezTo>
                  <a:cubicBezTo>
                    <a:pt x="271" y="150"/>
                    <a:pt x="93" y="235"/>
                    <a:pt x="1" y="413"/>
                  </a:cubicBezTo>
                  <a:lnTo>
                    <a:pt x="1" y="946"/>
                  </a:lnTo>
                  <a:cubicBezTo>
                    <a:pt x="140" y="1224"/>
                    <a:pt x="388" y="1450"/>
                    <a:pt x="703" y="1450"/>
                  </a:cubicBezTo>
                  <a:cubicBezTo>
                    <a:pt x="791" y="1450"/>
                    <a:pt x="884" y="1432"/>
                    <a:pt x="982" y="1393"/>
                  </a:cubicBezTo>
                  <a:cubicBezTo>
                    <a:pt x="1337" y="1216"/>
                    <a:pt x="1515" y="860"/>
                    <a:pt x="1337" y="505"/>
                  </a:cubicBezTo>
                  <a:cubicBezTo>
                    <a:pt x="1265" y="227"/>
                    <a:pt x="979" y="1"/>
                    <a:pt x="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1"/>
            <p:cNvSpPr/>
            <p:nvPr/>
          </p:nvSpPr>
          <p:spPr>
            <a:xfrm>
              <a:off x="2874425" y="3983450"/>
              <a:ext cx="40000" cy="35550"/>
            </a:xfrm>
            <a:custGeom>
              <a:avLst/>
              <a:gdLst/>
              <a:ahLst/>
              <a:cxnLst/>
              <a:rect l="l" t="t" r="r" b="b"/>
              <a:pathLst>
                <a:path w="1600" h="1422" extrusionOk="0">
                  <a:moveTo>
                    <a:pt x="777" y="0"/>
                  </a:moveTo>
                  <a:cubicBezTo>
                    <a:pt x="530" y="0"/>
                    <a:pt x="296" y="117"/>
                    <a:pt x="178" y="353"/>
                  </a:cubicBezTo>
                  <a:cubicBezTo>
                    <a:pt x="0" y="708"/>
                    <a:pt x="86" y="1156"/>
                    <a:pt x="441" y="1334"/>
                  </a:cubicBezTo>
                  <a:cubicBezTo>
                    <a:pt x="558" y="1393"/>
                    <a:pt x="686" y="1422"/>
                    <a:pt x="810" y="1422"/>
                  </a:cubicBezTo>
                  <a:cubicBezTo>
                    <a:pt x="1063" y="1422"/>
                    <a:pt x="1303" y="1302"/>
                    <a:pt x="1422" y="1064"/>
                  </a:cubicBezTo>
                  <a:cubicBezTo>
                    <a:pt x="1600" y="708"/>
                    <a:pt x="1507" y="353"/>
                    <a:pt x="1152" y="90"/>
                  </a:cubicBezTo>
                  <a:cubicBezTo>
                    <a:pt x="1032" y="30"/>
                    <a:pt x="903"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1"/>
            <p:cNvSpPr/>
            <p:nvPr/>
          </p:nvSpPr>
          <p:spPr>
            <a:xfrm>
              <a:off x="2849900" y="3896825"/>
              <a:ext cx="35550" cy="36400"/>
            </a:xfrm>
            <a:custGeom>
              <a:avLst/>
              <a:gdLst/>
              <a:ahLst/>
              <a:cxnLst/>
              <a:rect l="l" t="t" r="r" b="b"/>
              <a:pathLst>
                <a:path w="1422" h="1456" extrusionOk="0">
                  <a:moveTo>
                    <a:pt x="626" y="1"/>
                  </a:moveTo>
                  <a:cubicBezTo>
                    <a:pt x="533" y="86"/>
                    <a:pt x="448" y="86"/>
                    <a:pt x="356" y="178"/>
                  </a:cubicBezTo>
                  <a:cubicBezTo>
                    <a:pt x="270" y="178"/>
                    <a:pt x="178" y="264"/>
                    <a:pt x="178" y="356"/>
                  </a:cubicBezTo>
                  <a:cubicBezTo>
                    <a:pt x="93" y="442"/>
                    <a:pt x="0" y="619"/>
                    <a:pt x="0" y="797"/>
                  </a:cubicBezTo>
                  <a:cubicBezTo>
                    <a:pt x="93" y="889"/>
                    <a:pt x="0" y="889"/>
                    <a:pt x="0" y="889"/>
                  </a:cubicBezTo>
                  <a:cubicBezTo>
                    <a:pt x="93" y="1067"/>
                    <a:pt x="178" y="1152"/>
                    <a:pt x="270" y="1245"/>
                  </a:cubicBezTo>
                  <a:cubicBezTo>
                    <a:pt x="401" y="1375"/>
                    <a:pt x="531" y="1456"/>
                    <a:pt x="695" y="1456"/>
                  </a:cubicBezTo>
                  <a:cubicBezTo>
                    <a:pt x="755" y="1456"/>
                    <a:pt x="819" y="1445"/>
                    <a:pt x="889" y="1422"/>
                  </a:cubicBezTo>
                  <a:cubicBezTo>
                    <a:pt x="981" y="1422"/>
                    <a:pt x="1159" y="1330"/>
                    <a:pt x="1244" y="1245"/>
                  </a:cubicBezTo>
                  <a:cubicBezTo>
                    <a:pt x="1337" y="1152"/>
                    <a:pt x="1422" y="975"/>
                    <a:pt x="1422" y="797"/>
                  </a:cubicBezTo>
                  <a:lnTo>
                    <a:pt x="1422" y="619"/>
                  </a:lnTo>
                  <a:cubicBezTo>
                    <a:pt x="1422" y="534"/>
                    <a:pt x="1337" y="442"/>
                    <a:pt x="1337" y="356"/>
                  </a:cubicBezTo>
                  <a:cubicBezTo>
                    <a:pt x="1244" y="264"/>
                    <a:pt x="1244" y="178"/>
                    <a:pt x="1159" y="178"/>
                  </a:cubicBezTo>
                  <a:cubicBezTo>
                    <a:pt x="981" y="86"/>
                    <a:pt x="804" y="1"/>
                    <a:pt x="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1"/>
            <p:cNvSpPr/>
            <p:nvPr/>
          </p:nvSpPr>
          <p:spPr>
            <a:xfrm>
              <a:off x="2774375" y="3847575"/>
              <a:ext cx="37875" cy="36175"/>
            </a:xfrm>
            <a:custGeom>
              <a:avLst/>
              <a:gdLst/>
              <a:ahLst/>
              <a:cxnLst/>
              <a:rect l="l" t="t" r="r" b="b"/>
              <a:pathLst>
                <a:path w="1515" h="1447" extrusionOk="0">
                  <a:moveTo>
                    <a:pt x="718" y="1"/>
                  </a:moveTo>
                  <a:cubicBezTo>
                    <a:pt x="515" y="1"/>
                    <a:pt x="322" y="89"/>
                    <a:pt x="178" y="279"/>
                  </a:cubicBezTo>
                  <a:cubicBezTo>
                    <a:pt x="0" y="549"/>
                    <a:pt x="0" y="990"/>
                    <a:pt x="270" y="1260"/>
                  </a:cubicBezTo>
                  <a:cubicBezTo>
                    <a:pt x="435" y="1382"/>
                    <a:pt x="617" y="1447"/>
                    <a:pt x="793" y="1447"/>
                  </a:cubicBezTo>
                  <a:cubicBezTo>
                    <a:pt x="997" y="1447"/>
                    <a:pt x="1191" y="1359"/>
                    <a:pt x="1337" y="1168"/>
                  </a:cubicBezTo>
                  <a:cubicBezTo>
                    <a:pt x="1514" y="905"/>
                    <a:pt x="1514" y="457"/>
                    <a:pt x="1244" y="194"/>
                  </a:cubicBezTo>
                  <a:cubicBezTo>
                    <a:pt x="1079" y="68"/>
                    <a:pt x="895" y="1"/>
                    <a:pt x="7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1"/>
            <p:cNvSpPr/>
            <p:nvPr/>
          </p:nvSpPr>
          <p:spPr>
            <a:xfrm>
              <a:off x="2003625" y="3163775"/>
              <a:ext cx="906350" cy="608675"/>
            </a:xfrm>
            <a:custGeom>
              <a:avLst/>
              <a:gdLst/>
              <a:ahLst/>
              <a:cxnLst/>
              <a:rect l="l" t="t" r="r" b="b"/>
              <a:pathLst>
                <a:path w="36254" h="24347" extrusionOk="0">
                  <a:moveTo>
                    <a:pt x="6221" y="11637"/>
                  </a:moveTo>
                  <a:cubicBezTo>
                    <a:pt x="6754" y="11637"/>
                    <a:pt x="7109" y="11815"/>
                    <a:pt x="7287" y="12085"/>
                  </a:cubicBezTo>
                  <a:cubicBezTo>
                    <a:pt x="7465" y="12440"/>
                    <a:pt x="7372" y="12973"/>
                    <a:pt x="7017" y="13592"/>
                  </a:cubicBezTo>
                  <a:cubicBezTo>
                    <a:pt x="6754" y="13947"/>
                    <a:pt x="6306" y="14395"/>
                    <a:pt x="5865" y="14750"/>
                  </a:cubicBezTo>
                  <a:lnTo>
                    <a:pt x="5688" y="14573"/>
                  </a:lnTo>
                  <a:lnTo>
                    <a:pt x="6221" y="11637"/>
                  </a:lnTo>
                  <a:close/>
                  <a:moveTo>
                    <a:pt x="5773" y="11729"/>
                  </a:moveTo>
                  <a:lnTo>
                    <a:pt x="5240" y="14658"/>
                  </a:lnTo>
                  <a:lnTo>
                    <a:pt x="4529" y="15284"/>
                  </a:lnTo>
                  <a:lnTo>
                    <a:pt x="1067" y="14750"/>
                  </a:lnTo>
                  <a:cubicBezTo>
                    <a:pt x="1423" y="14040"/>
                    <a:pt x="2219" y="13236"/>
                    <a:pt x="3285" y="12618"/>
                  </a:cubicBezTo>
                  <a:cubicBezTo>
                    <a:pt x="4088" y="12170"/>
                    <a:pt x="4977" y="11815"/>
                    <a:pt x="5773" y="11729"/>
                  </a:cubicBezTo>
                  <a:close/>
                  <a:moveTo>
                    <a:pt x="890" y="15191"/>
                  </a:moveTo>
                  <a:lnTo>
                    <a:pt x="4444" y="15724"/>
                  </a:lnTo>
                  <a:cubicBezTo>
                    <a:pt x="3555" y="16080"/>
                    <a:pt x="2752" y="16350"/>
                    <a:pt x="2041" y="16350"/>
                  </a:cubicBezTo>
                  <a:cubicBezTo>
                    <a:pt x="1508" y="16350"/>
                    <a:pt x="1153" y="16257"/>
                    <a:pt x="975" y="15994"/>
                  </a:cubicBezTo>
                  <a:cubicBezTo>
                    <a:pt x="797" y="15724"/>
                    <a:pt x="797" y="15461"/>
                    <a:pt x="890" y="15191"/>
                  </a:cubicBezTo>
                  <a:close/>
                  <a:moveTo>
                    <a:pt x="13685" y="16080"/>
                  </a:moveTo>
                  <a:lnTo>
                    <a:pt x="13685" y="16350"/>
                  </a:lnTo>
                  <a:lnTo>
                    <a:pt x="13685" y="16791"/>
                  </a:lnTo>
                  <a:lnTo>
                    <a:pt x="8439" y="16791"/>
                  </a:lnTo>
                  <a:lnTo>
                    <a:pt x="8439" y="16350"/>
                  </a:lnTo>
                  <a:lnTo>
                    <a:pt x="8439" y="16080"/>
                  </a:lnTo>
                  <a:close/>
                  <a:moveTo>
                    <a:pt x="13685" y="17501"/>
                  </a:moveTo>
                  <a:lnTo>
                    <a:pt x="13685" y="18127"/>
                  </a:lnTo>
                  <a:lnTo>
                    <a:pt x="8439" y="18127"/>
                  </a:lnTo>
                  <a:lnTo>
                    <a:pt x="8439" y="17501"/>
                  </a:lnTo>
                  <a:close/>
                  <a:moveTo>
                    <a:pt x="13685" y="18838"/>
                  </a:moveTo>
                  <a:lnTo>
                    <a:pt x="13685" y="19549"/>
                  </a:lnTo>
                  <a:lnTo>
                    <a:pt x="8439" y="19549"/>
                  </a:lnTo>
                  <a:lnTo>
                    <a:pt x="8439" y="18838"/>
                  </a:lnTo>
                  <a:close/>
                  <a:moveTo>
                    <a:pt x="19279" y="0"/>
                  </a:moveTo>
                  <a:lnTo>
                    <a:pt x="19279" y="4799"/>
                  </a:lnTo>
                  <a:lnTo>
                    <a:pt x="18838" y="4799"/>
                  </a:lnTo>
                  <a:lnTo>
                    <a:pt x="18838" y="14658"/>
                  </a:lnTo>
                  <a:cubicBezTo>
                    <a:pt x="18127" y="14573"/>
                    <a:pt x="17417" y="14573"/>
                    <a:pt x="16613" y="14573"/>
                  </a:cubicBezTo>
                  <a:lnTo>
                    <a:pt x="15106" y="14573"/>
                  </a:lnTo>
                  <a:cubicBezTo>
                    <a:pt x="12441" y="14480"/>
                    <a:pt x="9775" y="14480"/>
                    <a:pt x="7195" y="14395"/>
                  </a:cubicBezTo>
                  <a:lnTo>
                    <a:pt x="6306" y="15284"/>
                  </a:lnTo>
                  <a:lnTo>
                    <a:pt x="6128" y="15106"/>
                  </a:lnTo>
                  <a:cubicBezTo>
                    <a:pt x="6662" y="14658"/>
                    <a:pt x="7017" y="14217"/>
                    <a:pt x="7372" y="13769"/>
                  </a:cubicBezTo>
                  <a:cubicBezTo>
                    <a:pt x="7820" y="13059"/>
                    <a:pt x="7906" y="12348"/>
                    <a:pt x="7643" y="11907"/>
                  </a:cubicBezTo>
                  <a:cubicBezTo>
                    <a:pt x="7372" y="11459"/>
                    <a:pt x="6932" y="11196"/>
                    <a:pt x="6221" y="11196"/>
                  </a:cubicBezTo>
                  <a:cubicBezTo>
                    <a:pt x="5332" y="11196"/>
                    <a:pt x="4174" y="11637"/>
                    <a:pt x="3022" y="12262"/>
                  </a:cubicBezTo>
                  <a:cubicBezTo>
                    <a:pt x="1067" y="13506"/>
                    <a:pt x="1" y="15191"/>
                    <a:pt x="619" y="16172"/>
                  </a:cubicBezTo>
                  <a:cubicBezTo>
                    <a:pt x="890" y="16613"/>
                    <a:pt x="1330" y="16791"/>
                    <a:pt x="2041" y="16791"/>
                  </a:cubicBezTo>
                  <a:cubicBezTo>
                    <a:pt x="2844" y="16791"/>
                    <a:pt x="3911" y="16528"/>
                    <a:pt x="4884" y="15902"/>
                  </a:cubicBezTo>
                  <a:lnTo>
                    <a:pt x="5332" y="16435"/>
                  </a:lnTo>
                  <a:lnTo>
                    <a:pt x="4444" y="17501"/>
                  </a:lnTo>
                  <a:lnTo>
                    <a:pt x="6221" y="22570"/>
                  </a:lnTo>
                  <a:lnTo>
                    <a:pt x="12441" y="22570"/>
                  </a:lnTo>
                  <a:lnTo>
                    <a:pt x="14218" y="20437"/>
                  </a:lnTo>
                  <a:lnTo>
                    <a:pt x="27724" y="20437"/>
                  </a:lnTo>
                  <a:lnTo>
                    <a:pt x="29145" y="23814"/>
                  </a:lnTo>
                  <a:cubicBezTo>
                    <a:pt x="29586" y="23814"/>
                    <a:pt x="30034" y="23721"/>
                    <a:pt x="30475" y="23721"/>
                  </a:cubicBezTo>
                  <a:cubicBezTo>
                    <a:pt x="31633" y="23721"/>
                    <a:pt x="32785" y="23991"/>
                    <a:pt x="33851" y="24347"/>
                  </a:cubicBezTo>
                  <a:cubicBezTo>
                    <a:pt x="33851" y="24077"/>
                    <a:pt x="34121" y="23814"/>
                    <a:pt x="34477" y="23814"/>
                  </a:cubicBezTo>
                  <a:lnTo>
                    <a:pt x="36254" y="23814"/>
                  </a:lnTo>
                  <a:lnTo>
                    <a:pt x="36254" y="23188"/>
                  </a:lnTo>
                  <a:lnTo>
                    <a:pt x="34477" y="23188"/>
                  </a:lnTo>
                  <a:cubicBezTo>
                    <a:pt x="34299" y="23188"/>
                    <a:pt x="34121" y="23103"/>
                    <a:pt x="34029" y="23010"/>
                  </a:cubicBezTo>
                  <a:cubicBezTo>
                    <a:pt x="33851" y="22833"/>
                    <a:pt x="33766" y="22747"/>
                    <a:pt x="33766" y="22477"/>
                  </a:cubicBezTo>
                  <a:cubicBezTo>
                    <a:pt x="33766" y="22122"/>
                    <a:pt x="34121" y="21859"/>
                    <a:pt x="34477" y="21859"/>
                  </a:cubicBezTo>
                  <a:lnTo>
                    <a:pt x="36254" y="21859"/>
                  </a:lnTo>
                  <a:lnTo>
                    <a:pt x="36254" y="21233"/>
                  </a:lnTo>
                  <a:lnTo>
                    <a:pt x="34477" y="21233"/>
                  </a:lnTo>
                  <a:cubicBezTo>
                    <a:pt x="34299" y="21233"/>
                    <a:pt x="34121" y="21148"/>
                    <a:pt x="34029" y="20970"/>
                  </a:cubicBezTo>
                  <a:cubicBezTo>
                    <a:pt x="33851" y="20878"/>
                    <a:pt x="33766" y="20700"/>
                    <a:pt x="33766" y="20523"/>
                  </a:cubicBezTo>
                  <a:cubicBezTo>
                    <a:pt x="33766" y="20167"/>
                    <a:pt x="34121" y="19812"/>
                    <a:pt x="34477" y="19812"/>
                  </a:cubicBezTo>
                  <a:lnTo>
                    <a:pt x="36254" y="19812"/>
                  </a:lnTo>
                  <a:lnTo>
                    <a:pt x="36254" y="19193"/>
                  </a:lnTo>
                  <a:lnTo>
                    <a:pt x="34477" y="19193"/>
                  </a:lnTo>
                  <a:cubicBezTo>
                    <a:pt x="34299" y="19193"/>
                    <a:pt x="34121" y="19101"/>
                    <a:pt x="34029" y="19016"/>
                  </a:cubicBezTo>
                  <a:cubicBezTo>
                    <a:pt x="33851" y="18838"/>
                    <a:pt x="33766" y="18660"/>
                    <a:pt x="33766" y="18482"/>
                  </a:cubicBezTo>
                  <a:cubicBezTo>
                    <a:pt x="33766" y="18127"/>
                    <a:pt x="34121" y="17857"/>
                    <a:pt x="34477" y="17857"/>
                  </a:cubicBezTo>
                  <a:lnTo>
                    <a:pt x="36076" y="17857"/>
                  </a:lnTo>
                  <a:cubicBezTo>
                    <a:pt x="35984" y="17238"/>
                    <a:pt x="35721" y="16791"/>
                    <a:pt x="35365" y="16350"/>
                  </a:cubicBezTo>
                  <a:cubicBezTo>
                    <a:pt x="34655" y="15461"/>
                    <a:pt x="33674" y="14928"/>
                    <a:pt x="32522" y="14928"/>
                  </a:cubicBezTo>
                  <a:cubicBezTo>
                    <a:pt x="29323" y="14836"/>
                    <a:pt x="25414" y="14750"/>
                    <a:pt x="21149" y="14658"/>
                  </a:cubicBezTo>
                  <a:lnTo>
                    <a:pt x="21149" y="4799"/>
                  </a:lnTo>
                  <a:lnTo>
                    <a:pt x="20793" y="4799"/>
                  </a:lnTo>
                  <a:lnTo>
                    <a:pt x="207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356"/>
        <p:cNvGrpSpPr/>
        <p:nvPr/>
      </p:nvGrpSpPr>
      <p:grpSpPr>
        <a:xfrm>
          <a:off x="0" y="0"/>
          <a:ext cx="0" cy="0"/>
          <a:chOff x="0" y="0"/>
          <a:chExt cx="0" cy="0"/>
        </a:xfrm>
      </p:grpSpPr>
      <p:sp>
        <p:nvSpPr>
          <p:cNvPr id="7357" name="Google Shape;7357;p42"/>
          <p:cNvSpPr/>
          <p:nvPr/>
        </p:nvSpPr>
        <p:spPr>
          <a:xfrm>
            <a:off x="1575338" y="1513075"/>
            <a:ext cx="618600" cy="618600"/>
          </a:xfrm>
          <a:prstGeom prst="ellipse">
            <a:avLst/>
          </a:prstGeom>
          <a:solidFill>
            <a:srgbClr val="FFFFFF">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plan timeline</a:t>
            </a:r>
            <a:endParaRPr/>
          </a:p>
        </p:txBody>
      </p:sp>
      <p:sp>
        <p:nvSpPr>
          <p:cNvPr id="7359" name="Google Shape;7359;p42"/>
          <p:cNvSpPr txBox="1"/>
          <p:nvPr/>
        </p:nvSpPr>
        <p:spPr>
          <a:xfrm flipH="1">
            <a:off x="978500" y="2207875"/>
            <a:ext cx="1812300" cy="47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Research and planning</a:t>
            </a:r>
            <a:endParaRPr sz="1200">
              <a:solidFill>
                <a:schemeClr val="dk1"/>
              </a:solidFill>
              <a:latin typeface="Bungee"/>
              <a:ea typeface="Bungee"/>
              <a:cs typeface="Bungee"/>
              <a:sym typeface="Bungee"/>
            </a:endParaRPr>
          </a:p>
        </p:txBody>
      </p:sp>
      <p:sp>
        <p:nvSpPr>
          <p:cNvPr id="7360" name="Google Shape;7360;p42"/>
          <p:cNvSpPr txBox="1"/>
          <p:nvPr/>
        </p:nvSpPr>
        <p:spPr>
          <a:xfrm flipH="1">
            <a:off x="978500" y="3800125"/>
            <a:ext cx="1812300" cy="47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Start-up phase</a:t>
            </a:r>
            <a:endParaRPr sz="1200">
              <a:solidFill>
                <a:schemeClr val="dk1"/>
              </a:solidFill>
              <a:latin typeface="Bungee"/>
              <a:ea typeface="Bungee"/>
              <a:cs typeface="Bungee"/>
              <a:sym typeface="Bungee"/>
            </a:endParaRPr>
          </a:p>
        </p:txBody>
      </p:sp>
      <p:sp>
        <p:nvSpPr>
          <p:cNvPr id="7361" name="Google Shape;7361;p42"/>
          <p:cNvSpPr txBox="1"/>
          <p:nvPr/>
        </p:nvSpPr>
        <p:spPr>
          <a:xfrm flipH="1">
            <a:off x="3643413" y="3800125"/>
            <a:ext cx="1812300" cy="47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Growth phase</a:t>
            </a:r>
            <a:endParaRPr sz="1200">
              <a:solidFill>
                <a:schemeClr val="dk1"/>
              </a:solidFill>
              <a:latin typeface="Bungee"/>
              <a:ea typeface="Bungee"/>
              <a:cs typeface="Bungee"/>
              <a:sym typeface="Bungee"/>
            </a:endParaRPr>
          </a:p>
        </p:txBody>
      </p:sp>
      <p:sp>
        <p:nvSpPr>
          <p:cNvPr id="7362" name="Google Shape;7362;p42"/>
          <p:cNvSpPr txBox="1"/>
          <p:nvPr/>
        </p:nvSpPr>
        <p:spPr>
          <a:xfrm flipH="1">
            <a:off x="3665838" y="2207875"/>
            <a:ext cx="1812300" cy="47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Partnership</a:t>
            </a:r>
            <a:endParaRPr sz="1200">
              <a:solidFill>
                <a:schemeClr val="dk1"/>
              </a:solidFill>
              <a:latin typeface="Bungee"/>
              <a:ea typeface="Bungee"/>
              <a:cs typeface="Bungee"/>
              <a:sym typeface="Bungee"/>
            </a:endParaRPr>
          </a:p>
        </p:txBody>
      </p:sp>
      <p:sp>
        <p:nvSpPr>
          <p:cNvPr id="7363" name="Google Shape;7363;p42"/>
          <p:cNvSpPr txBox="1"/>
          <p:nvPr/>
        </p:nvSpPr>
        <p:spPr>
          <a:xfrm flipH="1">
            <a:off x="6353175" y="2207875"/>
            <a:ext cx="1812300" cy="47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Product expansion</a:t>
            </a:r>
            <a:endParaRPr sz="1200">
              <a:solidFill>
                <a:schemeClr val="dk1"/>
              </a:solidFill>
              <a:latin typeface="Bungee"/>
              <a:ea typeface="Bungee"/>
              <a:cs typeface="Bungee"/>
              <a:sym typeface="Bungee"/>
            </a:endParaRPr>
          </a:p>
        </p:txBody>
      </p:sp>
      <p:sp>
        <p:nvSpPr>
          <p:cNvPr id="7364" name="Google Shape;7364;p42"/>
          <p:cNvSpPr txBox="1"/>
          <p:nvPr/>
        </p:nvSpPr>
        <p:spPr>
          <a:xfrm flipH="1">
            <a:off x="6308325" y="3800125"/>
            <a:ext cx="1812300" cy="47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Innovation phase</a:t>
            </a:r>
            <a:endParaRPr sz="1200">
              <a:solidFill>
                <a:schemeClr val="dk1"/>
              </a:solidFill>
              <a:latin typeface="Bungee"/>
              <a:ea typeface="Bungee"/>
              <a:cs typeface="Bungee"/>
              <a:sym typeface="Bungee"/>
            </a:endParaRPr>
          </a:p>
        </p:txBody>
      </p:sp>
      <p:grpSp>
        <p:nvGrpSpPr>
          <p:cNvPr id="7365" name="Google Shape;7365;p42"/>
          <p:cNvGrpSpPr/>
          <p:nvPr/>
        </p:nvGrpSpPr>
        <p:grpSpPr>
          <a:xfrm>
            <a:off x="1705163" y="1643412"/>
            <a:ext cx="358949" cy="357769"/>
            <a:chOff x="6964750" y="3370000"/>
            <a:chExt cx="425900" cy="424500"/>
          </a:xfrm>
        </p:grpSpPr>
        <p:sp>
          <p:nvSpPr>
            <p:cNvPr id="7366" name="Google Shape;7366;p42"/>
            <p:cNvSpPr/>
            <p:nvPr/>
          </p:nvSpPr>
          <p:spPr>
            <a:xfrm>
              <a:off x="7095200" y="3724150"/>
              <a:ext cx="70350" cy="70350"/>
            </a:xfrm>
            <a:custGeom>
              <a:avLst/>
              <a:gdLst/>
              <a:ahLst/>
              <a:cxnLst/>
              <a:rect l="l" t="t" r="r" b="b"/>
              <a:pathLst>
                <a:path w="2814" h="2814" extrusionOk="0">
                  <a:moveTo>
                    <a:pt x="345" y="1"/>
                  </a:moveTo>
                  <a:cubicBezTo>
                    <a:pt x="175" y="1"/>
                    <a:pt x="0" y="175"/>
                    <a:pt x="0" y="404"/>
                  </a:cubicBezTo>
                  <a:lnTo>
                    <a:pt x="0" y="2469"/>
                  </a:lnTo>
                  <a:cubicBezTo>
                    <a:pt x="0" y="2639"/>
                    <a:pt x="175" y="2814"/>
                    <a:pt x="345" y="2814"/>
                  </a:cubicBezTo>
                  <a:lnTo>
                    <a:pt x="2410" y="2814"/>
                  </a:lnTo>
                  <a:cubicBezTo>
                    <a:pt x="2639" y="2814"/>
                    <a:pt x="2814" y="2639"/>
                    <a:pt x="2814" y="2469"/>
                  </a:cubicBezTo>
                  <a:lnTo>
                    <a:pt x="2814" y="404"/>
                  </a:lnTo>
                  <a:cubicBezTo>
                    <a:pt x="2814" y="175"/>
                    <a:pt x="2639" y="1"/>
                    <a:pt x="2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2"/>
            <p:cNvSpPr/>
            <p:nvPr/>
          </p:nvSpPr>
          <p:spPr>
            <a:xfrm>
              <a:off x="7189850" y="3724150"/>
              <a:ext cx="70350" cy="70350"/>
            </a:xfrm>
            <a:custGeom>
              <a:avLst/>
              <a:gdLst/>
              <a:ahLst/>
              <a:cxnLst/>
              <a:rect l="l" t="t" r="r" b="b"/>
              <a:pathLst>
                <a:path w="2814" h="2814" extrusionOk="0">
                  <a:moveTo>
                    <a:pt x="404" y="1"/>
                  </a:moveTo>
                  <a:cubicBezTo>
                    <a:pt x="175" y="1"/>
                    <a:pt x="0" y="175"/>
                    <a:pt x="0" y="404"/>
                  </a:cubicBezTo>
                  <a:lnTo>
                    <a:pt x="0" y="2469"/>
                  </a:lnTo>
                  <a:cubicBezTo>
                    <a:pt x="0" y="2639"/>
                    <a:pt x="175" y="2814"/>
                    <a:pt x="404" y="2814"/>
                  </a:cubicBezTo>
                  <a:lnTo>
                    <a:pt x="2469" y="2814"/>
                  </a:lnTo>
                  <a:cubicBezTo>
                    <a:pt x="2639" y="2814"/>
                    <a:pt x="2813" y="2639"/>
                    <a:pt x="2813" y="2469"/>
                  </a:cubicBezTo>
                  <a:lnTo>
                    <a:pt x="2813" y="404"/>
                  </a:lnTo>
                  <a:cubicBezTo>
                    <a:pt x="2813" y="175"/>
                    <a:pt x="2639" y="1"/>
                    <a:pt x="2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2"/>
            <p:cNvSpPr/>
            <p:nvPr/>
          </p:nvSpPr>
          <p:spPr>
            <a:xfrm>
              <a:off x="7142575" y="3632375"/>
              <a:ext cx="70250" cy="70350"/>
            </a:xfrm>
            <a:custGeom>
              <a:avLst/>
              <a:gdLst/>
              <a:ahLst/>
              <a:cxnLst/>
              <a:rect l="l" t="t" r="r" b="b"/>
              <a:pathLst>
                <a:path w="2810" h="2814" extrusionOk="0">
                  <a:moveTo>
                    <a:pt x="400" y="0"/>
                  </a:moveTo>
                  <a:cubicBezTo>
                    <a:pt x="171" y="0"/>
                    <a:pt x="1" y="175"/>
                    <a:pt x="1" y="344"/>
                  </a:cubicBezTo>
                  <a:lnTo>
                    <a:pt x="1" y="2410"/>
                  </a:lnTo>
                  <a:cubicBezTo>
                    <a:pt x="1" y="2639"/>
                    <a:pt x="171" y="2813"/>
                    <a:pt x="400" y="2813"/>
                  </a:cubicBezTo>
                  <a:lnTo>
                    <a:pt x="2410" y="2813"/>
                  </a:lnTo>
                  <a:cubicBezTo>
                    <a:pt x="2639" y="2813"/>
                    <a:pt x="2809" y="2639"/>
                    <a:pt x="2809" y="2410"/>
                  </a:cubicBezTo>
                  <a:lnTo>
                    <a:pt x="2809" y="344"/>
                  </a:lnTo>
                  <a:cubicBezTo>
                    <a:pt x="2809" y="175"/>
                    <a:pt x="2639" y="0"/>
                    <a:pt x="2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2"/>
            <p:cNvSpPr/>
            <p:nvPr/>
          </p:nvSpPr>
          <p:spPr>
            <a:xfrm>
              <a:off x="6991950" y="3429450"/>
              <a:ext cx="371500" cy="365050"/>
            </a:xfrm>
            <a:custGeom>
              <a:avLst/>
              <a:gdLst/>
              <a:ahLst/>
              <a:cxnLst/>
              <a:rect l="l" t="t" r="r" b="b"/>
              <a:pathLst>
                <a:path w="14860" h="14602" extrusionOk="0">
                  <a:moveTo>
                    <a:pt x="7430" y="0"/>
                  </a:moveTo>
                  <a:cubicBezTo>
                    <a:pt x="7344" y="0"/>
                    <a:pt x="7258" y="29"/>
                    <a:pt x="7173" y="87"/>
                  </a:cubicBezTo>
                  <a:lnTo>
                    <a:pt x="230" y="4620"/>
                  </a:lnTo>
                  <a:cubicBezTo>
                    <a:pt x="60" y="4735"/>
                    <a:pt x="0" y="4850"/>
                    <a:pt x="0" y="5020"/>
                  </a:cubicBezTo>
                  <a:lnTo>
                    <a:pt x="0" y="14143"/>
                  </a:lnTo>
                  <a:cubicBezTo>
                    <a:pt x="0" y="14372"/>
                    <a:pt x="230" y="14602"/>
                    <a:pt x="519" y="14602"/>
                  </a:cubicBezTo>
                  <a:lnTo>
                    <a:pt x="2639" y="14602"/>
                  </a:lnTo>
                  <a:cubicBezTo>
                    <a:pt x="2928" y="14602"/>
                    <a:pt x="3098" y="14372"/>
                    <a:pt x="3098" y="14143"/>
                  </a:cubicBezTo>
                  <a:lnTo>
                    <a:pt x="3098" y="6052"/>
                  </a:lnTo>
                  <a:lnTo>
                    <a:pt x="11762" y="6052"/>
                  </a:lnTo>
                  <a:lnTo>
                    <a:pt x="11762" y="14143"/>
                  </a:lnTo>
                  <a:cubicBezTo>
                    <a:pt x="11762" y="14372"/>
                    <a:pt x="11932" y="14602"/>
                    <a:pt x="12221" y="14602"/>
                  </a:cubicBezTo>
                  <a:lnTo>
                    <a:pt x="14341" y="14602"/>
                  </a:lnTo>
                  <a:cubicBezTo>
                    <a:pt x="14630" y="14602"/>
                    <a:pt x="14860" y="14372"/>
                    <a:pt x="14860" y="14143"/>
                  </a:cubicBezTo>
                  <a:lnTo>
                    <a:pt x="14860" y="5020"/>
                  </a:lnTo>
                  <a:cubicBezTo>
                    <a:pt x="14860" y="4850"/>
                    <a:pt x="14800" y="4735"/>
                    <a:pt x="14630" y="4620"/>
                  </a:cubicBezTo>
                  <a:lnTo>
                    <a:pt x="7687" y="87"/>
                  </a:lnTo>
                  <a:cubicBezTo>
                    <a:pt x="7602" y="29"/>
                    <a:pt x="7516" y="0"/>
                    <a:pt x="7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2"/>
            <p:cNvSpPr/>
            <p:nvPr/>
          </p:nvSpPr>
          <p:spPr>
            <a:xfrm>
              <a:off x="6964750" y="3370000"/>
              <a:ext cx="425900" cy="163500"/>
            </a:xfrm>
            <a:custGeom>
              <a:avLst/>
              <a:gdLst/>
              <a:ahLst/>
              <a:cxnLst/>
              <a:rect l="l" t="t" r="r" b="b"/>
              <a:pathLst>
                <a:path w="17036" h="6540" extrusionOk="0">
                  <a:moveTo>
                    <a:pt x="8490" y="0"/>
                  </a:moveTo>
                  <a:cubicBezTo>
                    <a:pt x="8431" y="0"/>
                    <a:pt x="8316" y="0"/>
                    <a:pt x="8261" y="55"/>
                  </a:cubicBezTo>
                  <a:lnTo>
                    <a:pt x="230" y="5392"/>
                  </a:lnTo>
                  <a:cubicBezTo>
                    <a:pt x="115" y="5507"/>
                    <a:pt x="56" y="5622"/>
                    <a:pt x="1" y="5736"/>
                  </a:cubicBezTo>
                  <a:cubicBezTo>
                    <a:pt x="1" y="5851"/>
                    <a:pt x="1" y="5966"/>
                    <a:pt x="115" y="6081"/>
                  </a:cubicBezTo>
                  <a:lnTo>
                    <a:pt x="400" y="6540"/>
                  </a:lnTo>
                  <a:cubicBezTo>
                    <a:pt x="460" y="6365"/>
                    <a:pt x="629" y="6250"/>
                    <a:pt x="744" y="6195"/>
                  </a:cubicBezTo>
                  <a:lnTo>
                    <a:pt x="7687" y="1661"/>
                  </a:lnTo>
                  <a:cubicBezTo>
                    <a:pt x="7944" y="1489"/>
                    <a:pt x="8231" y="1403"/>
                    <a:pt x="8518" y="1403"/>
                  </a:cubicBezTo>
                  <a:cubicBezTo>
                    <a:pt x="8805" y="1403"/>
                    <a:pt x="9092" y="1489"/>
                    <a:pt x="9349" y="1661"/>
                  </a:cubicBezTo>
                  <a:lnTo>
                    <a:pt x="16292" y="6195"/>
                  </a:lnTo>
                  <a:cubicBezTo>
                    <a:pt x="16407" y="6250"/>
                    <a:pt x="16521" y="6365"/>
                    <a:pt x="16636" y="6540"/>
                  </a:cubicBezTo>
                  <a:lnTo>
                    <a:pt x="16921" y="6081"/>
                  </a:lnTo>
                  <a:cubicBezTo>
                    <a:pt x="17035" y="5966"/>
                    <a:pt x="17035" y="5851"/>
                    <a:pt x="17035" y="5736"/>
                  </a:cubicBezTo>
                  <a:cubicBezTo>
                    <a:pt x="16980" y="5622"/>
                    <a:pt x="16921" y="5507"/>
                    <a:pt x="16806" y="5392"/>
                  </a:cubicBezTo>
                  <a:lnTo>
                    <a:pt x="8775" y="55"/>
                  </a:lnTo>
                  <a:cubicBezTo>
                    <a:pt x="8720" y="0"/>
                    <a:pt x="8605" y="0"/>
                    <a:pt x="8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1" name="Google Shape;7371;p42"/>
          <p:cNvSpPr/>
          <p:nvPr/>
        </p:nvSpPr>
        <p:spPr>
          <a:xfrm>
            <a:off x="1575338" y="3121150"/>
            <a:ext cx="618600" cy="618600"/>
          </a:xfrm>
          <a:prstGeom prst="ellipse">
            <a:avLst/>
          </a:prstGeom>
          <a:solidFill>
            <a:srgbClr val="FFFFFF">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2" name="Google Shape;7372;p42"/>
          <p:cNvGrpSpPr/>
          <p:nvPr/>
        </p:nvGrpSpPr>
        <p:grpSpPr>
          <a:xfrm>
            <a:off x="1672388" y="3299050"/>
            <a:ext cx="424500" cy="304050"/>
            <a:chOff x="1000400" y="3430225"/>
            <a:chExt cx="424500" cy="304050"/>
          </a:xfrm>
        </p:grpSpPr>
        <p:sp>
          <p:nvSpPr>
            <p:cNvPr id="7373" name="Google Shape;7373;p42"/>
            <p:cNvSpPr/>
            <p:nvPr/>
          </p:nvSpPr>
          <p:spPr>
            <a:xfrm>
              <a:off x="1291550" y="3470375"/>
              <a:ext cx="63125" cy="43050"/>
            </a:xfrm>
            <a:custGeom>
              <a:avLst/>
              <a:gdLst/>
              <a:ahLst/>
              <a:cxnLst/>
              <a:rect l="l" t="t" r="r" b="b"/>
              <a:pathLst>
                <a:path w="2525" h="1722" extrusionOk="0">
                  <a:moveTo>
                    <a:pt x="1" y="1"/>
                  </a:moveTo>
                  <a:lnTo>
                    <a:pt x="1" y="1721"/>
                  </a:lnTo>
                  <a:lnTo>
                    <a:pt x="2525" y="1721"/>
                  </a:lnTo>
                  <a:lnTo>
                    <a:pt x="919" y="170"/>
                  </a:lnTo>
                  <a:cubicBezTo>
                    <a:pt x="804" y="56"/>
                    <a:pt x="689" y="1"/>
                    <a:pt x="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2"/>
            <p:cNvSpPr/>
            <p:nvPr/>
          </p:nvSpPr>
          <p:spPr>
            <a:xfrm>
              <a:off x="1000400" y="3470375"/>
              <a:ext cx="424500" cy="210775"/>
            </a:xfrm>
            <a:custGeom>
              <a:avLst/>
              <a:gdLst/>
              <a:ahLst/>
              <a:cxnLst/>
              <a:rect l="l" t="t" r="r" b="b"/>
              <a:pathLst>
                <a:path w="16980" h="8431" extrusionOk="0">
                  <a:moveTo>
                    <a:pt x="9522" y="1"/>
                  </a:moveTo>
                  <a:cubicBezTo>
                    <a:pt x="9293" y="1"/>
                    <a:pt x="9063" y="230"/>
                    <a:pt x="9063" y="515"/>
                  </a:cubicBezTo>
                  <a:lnTo>
                    <a:pt x="9063" y="4245"/>
                  </a:lnTo>
                  <a:lnTo>
                    <a:pt x="519" y="4245"/>
                  </a:lnTo>
                  <a:cubicBezTo>
                    <a:pt x="229" y="4245"/>
                    <a:pt x="0" y="4475"/>
                    <a:pt x="0" y="4759"/>
                  </a:cubicBezTo>
                  <a:lnTo>
                    <a:pt x="0" y="7972"/>
                  </a:lnTo>
                  <a:cubicBezTo>
                    <a:pt x="0" y="7972"/>
                    <a:pt x="0" y="8431"/>
                    <a:pt x="574" y="8431"/>
                  </a:cubicBezTo>
                  <a:cubicBezTo>
                    <a:pt x="574" y="6769"/>
                    <a:pt x="2010" y="5333"/>
                    <a:pt x="3671" y="5333"/>
                  </a:cubicBezTo>
                  <a:cubicBezTo>
                    <a:pt x="5392" y="5333"/>
                    <a:pt x="6769" y="6769"/>
                    <a:pt x="6769" y="8431"/>
                  </a:cubicBezTo>
                  <a:lnTo>
                    <a:pt x="9637" y="8431"/>
                  </a:lnTo>
                  <a:cubicBezTo>
                    <a:pt x="9637" y="6769"/>
                    <a:pt x="11014" y="5333"/>
                    <a:pt x="12735" y="5333"/>
                  </a:cubicBezTo>
                  <a:cubicBezTo>
                    <a:pt x="14455" y="5333"/>
                    <a:pt x="15832" y="6769"/>
                    <a:pt x="15832" y="8431"/>
                  </a:cubicBezTo>
                  <a:lnTo>
                    <a:pt x="16465" y="8431"/>
                  </a:lnTo>
                  <a:cubicBezTo>
                    <a:pt x="16750" y="8431"/>
                    <a:pt x="16979" y="8261"/>
                    <a:pt x="16979" y="7972"/>
                  </a:cubicBezTo>
                  <a:lnTo>
                    <a:pt x="16979" y="3672"/>
                  </a:lnTo>
                  <a:cubicBezTo>
                    <a:pt x="16979" y="3497"/>
                    <a:pt x="16810" y="3268"/>
                    <a:pt x="16635" y="3213"/>
                  </a:cubicBezTo>
                  <a:lnTo>
                    <a:pt x="15144" y="2754"/>
                  </a:lnTo>
                  <a:lnTo>
                    <a:pt x="11128" y="2754"/>
                  </a:lnTo>
                  <a:cubicBezTo>
                    <a:pt x="10899" y="2754"/>
                    <a:pt x="10670" y="2525"/>
                    <a:pt x="10670" y="2235"/>
                  </a:cubicBezTo>
                  <a:lnTo>
                    <a:pt x="106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2"/>
            <p:cNvSpPr/>
            <p:nvPr/>
          </p:nvSpPr>
          <p:spPr>
            <a:xfrm>
              <a:off x="1040550" y="3629500"/>
              <a:ext cx="104750" cy="104775"/>
            </a:xfrm>
            <a:custGeom>
              <a:avLst/>
              <a:gdLst/>
              <a:ahLst/>
              <a:cxnLst/>
              <a:rect l="l" t="t" r="r" b="b"/>
              <a:pathLst>
                <a:path w="4190" h="4191" extrusionOk="0">
                  <a:moveTo>
                    <a:pt x="2065" y="1"/>
                  </a:moveTo>
                  <a:cubicBezTo>
                    <a:pt x="918" y="1"/>
                    <a:pt x="0" y="918"/>
                    <a:pt x="0" y="2066"/>
                  </a:cubicBezTo>
                  <a:cubicBezTo>
                    <a:pt x="0" y="3213"/>
                    <a:pt x="918" y="4190"/>
                    <a:pt x="2065" y="4190"/>
                  </a:cubicBezTo>
                  <a:cubicBezTo>
                    <a:pt x="3212" y="4190"/>
                    <a:pt x="4190" y="3213"/>
                    <a:pt x="4190" y="2066"/>
                  </a:cubicBezTo>
                  <a:cubicBezTo>
                    <a:pt x="4190" y="918"/>
                    <a:pt x="3212" y="1"/>
                    <a:pt x="2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2"/>
            <p:cNvSpPr/>
            <p:nvPr/>
          </p:nvSpPr>
          <p:spPr>
            <a:xfrm>
              <a:off x="1267125" y="3629500"/>
              <a:ext cx="104775" cy="104775"/>
            </a:xfrm>
            <a:custGeom>
              <a:avLst/>
              <a:gdLst/>
              <a:ahLst/>
              <a:cxnLst/>
              <a:rect l="l" t="t" r="r" b="b"/>
              <a:pathLst>
                <a:path w="4191" h="4191" extrusionOk="0">
                  <a:moveTo>
                    <a:pt x="2066" y="1"/>
                  </a:moveTo>
                  <a:cubicBezTo>
                    <a:pt x="918" y="1"/>
                    <a:pt x="1" y="918"/>
                    <a:pt x="1" y="2066"/>
                  </a:cubicBezTo>
                  <a:cubicBezTo>
                    <a:pt x="1" y="3213"/>
                    <a:pt x="918" y="4190"/>
                    <a:pt x="2066" y="4190"/>
                  </a:cubicBezTo>
                  <a:cubicBezTo>
                    <a:pt x="3213" y="4190"/>
                    <a:pt x="4190" y="3213"/>
                    <a:pt x="4190" y="2066"/>
                  </a:cubicBezTo>
                  <a:cubicBezTo>
                    <a:pt x="4190" y="918"/>
                    <a:pt x="3213" y="1"/>
                    <a:pt x="2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2"/>
            <p:cNvSpPr/>
            <p:nvPr/>
          </p:nvSpPr>
          <p:spPr>
            <a:xfrm>
              <a:off x="1070725" y="3430225"/>
              <a:ext cx="130450" cy="55900"/>
            </a:xfrm>
            <a:custGeom>
              <a:avLst/>
              <a:gdLst/>
              <a:ahLst/>
              <a:cxnLst/>
              <a:rect l="l" t="t" r="r" b="b"/>
              <a:pathLst>
                <a:path w="5218" h="2236" extrusionOk="0">
                  <a:moveTo>
                    <a:pt x="514" y="0"/>
                  </a:moveTo>
                  <a:cubicBezTo>
                    <a:pt x="230" y="0"/>
                    <a:pt x="0" y="230"/>
                    <a:pt x="0" y="514"/>
                  </a:cubicBezTo>
                  <a:lnTo>
                    <a:pt x="0" y="2235"/>
                  </a:lnTo>
                  <a:lnTo>
                    <a:pt x="5218" y="2235"/>
                  </a:lnTo>
                  <a:lnTo>
                    <a:pt x="5218" y="2121"/>
                  </a:lnTo>
                  <a:lnTo>
                    <a:pt x="5218" y="514"/>
                  </a:lnTo>
                  <a:cubicBezTo>
                    <a:pt x="5218" y="230"/>
                    <a:pt x="5048" y="0"/>
                    <a:pt x="4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2"/>
            <p:cNvSpPr/>
            <p:nvPr/>
          </p:nvSpPr>
          <p:spPr>
            <a:xfrm>
              <a:off x="1017600" y="3510525"/>
              <a:ext cx="119100" cy="41550"/>
            </a:xfrm>
            <a:custGeom>
              <a:avLst/>
              <a:gdLst/>
              <a:ahLst/>
              <a:cxnLst/>
              <a:rect l="l" t="t" r="r" b="b"/>
              <a:pathLst>
                <a:path w="4764" h="1662" extrusionOk="0">
                  <a:moveTo>
                    <a:pt x="459" y="1"/>
                  </a:moveTo>
                  <a:cubicBezTo>
                    <a:pt x="230" y="1"/>
                    <a:pt x="0" y="230"/>
                    <a:pt x="0" y="515"/>
                  </a:cubicBezTo>
                  <a:lnTo>
                    <a:pt x="0" y="1662"/>
                  </a:lnTo>
                  <a:lnTo>
                    <a:pt x="4764" y="1662"/>
                  </a:lnTo>
                  <a:lnTo>
                    <a:pt x="47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2"/>
            <p:cNvSpPr/>
            <p:nvPr/>
          </p:nvSpPr>
          <p:spPr>
            <a:xfrm>
              <a:off x="1161000" y="3510525"/>
              <a:ext cx="40175" cy="41550"/>
            </a:xfrm>
            <a:custGeom>
              <a:avLst/>
              <a:gdLst/>
              <a:ahLst/>
              <a:cxnLst/>
              <a:rect l="l" t="t" r="r" b="b"/>
              <a:pathLst>
                <a:path w="1607" h="1662" extrusionOk="0">
                  <a:moveTo>
                    <a:pt x="1" y="1"/>
                  </a:moveTo>
                  <a:lnTo>
                    <a:pt x="1" y="1662"/>
                  </a:lnTo>
                  <a:lnTo>
                    <a:pt x="1607" y="1662"/>
                  </a:lnTo>
                  <a:lnTo>
                    <a:pt x="1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0" name="Google Shape;7380;p42"/>
          <p:cNvSpPr/>
          <p:nvPr/>
        </p:nvSpPr>
        <p:spPr>
          <a:xfrm>
            <a:off x="4262675" y="1513075"/>
            <a:ext cx="618600" cy="618600"/>
          </a:xfrm>
          <a:prstGeom prst="ellipse">
            <a:avLst/>
          </a:prstGeom>
          <a:solidFill>
            <a:srgbClr val="FFFFFF">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2"/>
          <p:cNvSpPr/>
          <p:nvPr/>
        </p:nvSpPr>
        <p:spPr>
          <a:xfrm>
            <a:off x="4262675" y="3121150"/>
            <a:ext cx="618600" cy="618600"/>
          </a:xfrm>
          <a:prstGeom prst="ellipse">
            <a:avLst/>
          </a:prstGeom>
          <a:solidFill>
            <a:srgbClr val="FFFFFF">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2" name="Google Shape;7382;p42"/>
          <p:cNvGrpSpPr/>
          <p:nvPr/>
        </p:nvGrpSpPr>
        <p:grpSpPr>
          <a:xfrm>
            <a:off x="4415467" y="1643417"/>
            <a:ext cx="313016" cy="357769"/>
            <a:chOff x="4756275" y="1337875"/>
            <a:chExt cx="371400" cy="424500"/>
          </a:xfrm>
        </p:grpSpPr>
        <p:sp>
          <p:nvSpPr>
            <p:cNvPr id="7383" name="Google Shape;7383;p42"/>
            <p:cNvSpPr/>
            <p:nvPr/>
          </p:nvSpPr>
          <p:spPr>
            <a:xfrm>
              <a:off x="4848075" y="1670575"/>
              <a:ext cx="187825" cy="91800"/>
            </a:xfrm>
            <a:custGeom>
              <a:avLst/>
              <a:gdLst/>
              <a:ahLst/>
              <a:cxnLst/>
              <a:rect l="l" t="t" r="r" b="b"/>
              <a:pathLst>
                <a:path w="7513" h="3672" extrusionOk="0">
                  <a:moveTo>
                    <a:pt x="1088" y="0"/>
                  </a:moveTo>
                  <a:cubicBezTo>
                    <a:pt x="514" y="0"/>
                    <a:pt x="0" y="459"/>
                    <a:pt x="0" y="1033"/>
                  </a:cubicBezTo>
                  <a:lnTo>
                    <a:pt x="0" y="3671"/>
                  </a:lnTo>
                  <a:lnTo>
                    <a:pt x="7512" y="3671"/>
                  </a:lnTo>
                  <a:lnTo>
                    <a:pt x="7512" y="1033"/>
                  </a:lnTo>
                  <a:cubicBezTo>
                    <a:pt x="7512" y="459"/>
                    <a:pt x="6998" y="0"/>
                    <a:pt x="6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2"/>
            <p:cNvSpPr/>
            <p:nvPr/>
          </p:nvSpPr>
          <p:spPr>
            <a:xfrm>
              <a:off x="4889600" y="1590250"/>
              <a:ext cx="104775" cy="54525"/>
            </a:xfrm>
            <a:custGeom>
              <a:avLst/>
              <a:gdLst/>
              <a:ahLst/>
              <a:cxnLst/>
              <a:rect l="l" t="t" r="r" b="b"/>
              <a:pathLst>
                <a:path w="4191" h="2181" extrusionOk="0">
                  <a:moveTo>
                    <a:pt x="0" y="1"/>
                  </a:moveTo>
                  <a:lnTo>
                    <a:pt x="0" y="2181"/>
                  </a:lnTo>
                  <a:lnTo>
                    <a:pt x="4190" y="2181"/>
                  </a:lnTo>
                  <a:lnTo>
                    <a:pt x="4190" y="1"/>
                  </a:lnTo>
                  <a:cubicBezTo>
                    <a:pt x="4075" y="60"/>
                    <a:pt x="3961" y="60"/>
                    <a:pt x="3901" y="175"/>
                  </a:cubicBezTo>
                  <a:cubicBezTo>
                    <a:pt x="3387" y="634"/>
                    <a:pt x="2754" y="919"/>
                    <a:pt x="2125" y="919"/>
                  </a:cubicBezTo>
                  <a:cubicBezTo>
                    <a:pt x="1437" y="919"/>
                    <a:pt x="803" y="634"/>
                    <a:pt x="344" y="175"/>
                  </a:cubicBezTo>
                  <a:cubicBezTo>
                    <a:pt x="230" y="60"/>
                    <a:pt x="115"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2"/>
            <p:cNvSpPr/>
            <p:nvPr/>
          </p:nvSpPr>
          <p:spPr>
            <a:xfrm>
              <a:off x="5020150" y="1593125"/>
              <a:ext cx="94675" cy="169250"/>
            </a:xfrm>
            <a:custGeom>
              <a:avLst/>
              <a:gdLst/>
              <a:ahLst/>
              <a:cxnLst/>
              <a:rect l="l" t="t" r="r" b="b"/>
              <a:pathLst>
                <a:path w="3787" h="6770" extrusionOk="0">
                  <a:moveTo>
                    <a:pt x="1" y="1"/>
                  </a:moveTo>
                  <a:lnTo>
                    <a:pt x="1" y="2125"/>
                  </a:lnTo>
                  <a:cubicBezTo>
                    <a:pt x="918" y="2295"/>
                    <a:pt x="1607" y="3158"/>
                    <a:pt x="1607" y="4131"/>
                  </a:cubicBezTo>
                  <a:lnTo>
                    <a:pt x="1607" y="6769"/>
                  </a:lnTo>
                  <a:lnTo>
                    <a:pt x="3268" y="6769"/>
                  </a:lnTo>
                  <a:cubicBezTo>
                    <a:pt x="3557" y="6769"/>
                    <a:pt x="3787" y="6540"/>
                    <a:pt x="3787" y="6255"/>
                  </a:cubicBezTo>
                  <a:lnTo>
                    <a:pt x="3787" y="4649"/>
                  </a:lnTo>
                  <a:cubicBezTo>
                    <a:pt x="3787" y="2355"/>
                    <a:pt x="2121" y="45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2"/>
            <p:cNvSpPr/>
            <p:nvPr/>
          </p:nvSpPr>
          <p:spPr>
            <a:xfrm>
              <a:off x="4769125" y="1593125"/>
              <a:ext cx="96175" cy="169250"/>
            </a:xfrm>
            <a:custGeom>
              <a:avLst/>
              <a:gdLst/>
              <a:ahLst/>
              <a:cxnLst/>
              <a:rect l="l" t="t" r="r" b="b"/>
              <a:pathLst>
                <a:path w="3847" h="6770" extrusionOk="0">
                  <a:moveTo>
                    <a:pt x="3846" y="1"/>
                  </a:moveTo>
                  <a:cubicBezTo>
                    <a:pt x="1667" y="459"/>
                    <a:pt x="1" y="2355"/>
                    <a:pt x="1" y="4649"/>
                  </a:cubicBezTo>
                  <a:lnTo>
                    <a:pt x="1" y="6255"/>
                  </a:lnTo>
                  <a:cubicBezTo>
                    <a:pt x="1" y="6540"/>
                    <a:pt x="230" y="6769"/>
                    <a:pt x="519" y="6769"/>
                  </a:cubicBezTo>
                  <a:lnTo>
                    <a:pt x="2181" y="6769"/>
                  </a:lnTo>
                  <a:lnTo>
                    <a:pt x="2181" y="4131"/>
                  </a:lnTo>
                  <a:cubicBezTo>
                    <a:pt x="2181" y="3158"/>
                    <a:pt x="2869" y="2295"/>
                    <a:pt x="3846" y="2125"/>
                  </a:cubicBezTo>
                  <a:lnTo>
                    <a:pt x="38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2"/>
            <p:cNvSpPr/>
            <p:nvPr/>
          </p:nvSpPr>
          <p:spPr>
            <a:xfrm>
              <a:off x="4756275" y="1337875"/>
              <a:ext cx="371400" cy="116225"/>
            </a:xfrm>
            <a:custGeom>
              <a:avLst/>
              <a:gdLst/>
              <a:ahLst/>
              <a:cxnLst/>
              <a:rect l="l" t="t" r="r" b="b"/>
              <a:pathLst>
                <a:path w="14856" h="4649" extrusionOk="0">
                  <a:moveTo>
                    <a:pt x="5852" y="0"/>
                  </a:moveTo>
                  <a:cubicBezTo>
                    <a:pt x="4415" y="0"/>
                    <a:pt x="3213" y="1147"/>
                    <a:pt x="3213" y="2524"/>
                  </a:cubicBezTo>
                  <a:lnTo>
                    <a:pt x="515" y="2524"/>
                  </a:lnTo>
                  <a:cubicBezTo>
                    <a:pt x="230" y="2524"/>
                    <a:pt x="1" y="2753"/>
                    <a:pt x="1" y="3043"/>
                  </a:cubicBezTo>
                  <a:cubicBezTo>
                    <a:pt x="1" y="3960"/>
                    <a:pt x="744" y="4649"/>
                    <a:pt x="1607" y="4649"/>
                  </a:cubicBezTo>
                  <a:lnTo>
                    <a:pt x="13249" y="4649"/>
                  </a:lnTo>
                  <a:cubicBezTo>
                    <a:pt x="14112" y="4649"/>
                    <a:pt x="14856" y="3960"/>
                    <a:pt x="14856" y="3043"/>
                  </a:cubicBezTo>
                  <a:cubicBezTo>
                    <a:pt x="14856" y="2753"/>
                    <a:pt x="14626" y="2524"/>
                    <a:pt x="14397" y="2524"/>
                  </a:cubicBezTo>
                  <a:lnTo>
                    <a:pt x="11643" y="2524"/>
                  </a:lnTo>
                  <a:cubicBezTo>
                    <a:pt x="11643" y="1147"/>
                    <a:pt x="10441" y="0"/>
                    <a:pt x="9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2"/>
            <p:cNvSpPr/>
            <p:nvPr/>
          </p:nvSpPr>
          <p:spPr>
            <a:xfrm>
              <a:off x="4849450" y="1479900"/>
              <a:ext cx="185075" cy="96050"/>
            </a:xfrm>
            <a:custGeom>
              <a:avLst/>
              <a:gdLst/>
              <a:ahLst/>
              <a:cxnLst/>
              <a:rect l="l" t="t" r="r" b="b"/>
              <a:pathLst>
                <a:path w="7403" h="3842" extrusionOk="0">
                  <a:moveTo>
                    <a:pt x="0" y="0"/>
                  </a:moveTo>
                  <a:lnTo>
                    <a:pt x="0" y="115"/>
                  </a:lnTo>
                  <a:cubicBezTo>
                    <a:pt x="0" y="2180"/>
                    <a:pt x="1666" y="3841"/>
                    <a:pt x="3731" y="3841"/>
                  </a:cubicBezTo>
                  <a:cubicBezTo>
                    <a:pt x="5736" y="3841"/>
                    <a:pt x="7402" y="2180"/>
                    <a:pt x="7402" y="115"/>
                  </a:cubicBezTo>
                  <a:lnTo>
                    <a:pt x="74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42"/>
          <p:cNvGrpSpPr/>
          <p:nvPr/>
        </p:nvGrpSpPr>
        <p:grpSpPr>
          <a:xfrm>
            <a:off x="4392496" y="3250793"/>
            <a:ext cx="358957" cy="359317"/>
            <a:chOff x="1760450" y="1337450"/>
            <a:chExt cx="424500" cy="424925"/>
          </a:xfrm>
        </p:grpSpPr>
        <p:sp>
          <p:nvSpPr>
            <p:cNvPr id="7390" name="Google Shape;7390;p42"/>
            <p:cNvSpPr/>
            <p:nvPr/>
          </p:nvSpPr>
          <p:spPr>
            <a:xfrm>
              <a:off x="1939775" y="1394900"/>
              <a:ext cx="65975" cy="105100"/>
            </a:xfrm>
            <a:custGeom>
              <a:avLst/>
              <a:gdLst/>
              <a:ahLst/>
              <a:cxnLst/>
              <a:rect l="l" t="t" r="r" b="b"/>
              <a:pathLst>
                <a:path w="2639" h="4204" extrusionOk="0">
                  <a:moveTo>
                    <a:pt x="1319" y="1"/>
                  </a:moveTo>
                  <a:cubicBezTo>
                    <a:pt x="1190" y="1"/>
                    <a:pt x="1060" y="43"/>
                    <a:pt x="973" y="128"/>
                  </a:cubicBezTo>
                  <a:lnTo>
                    <a:pt x="688" y="417"/>
                  </a:lnTo>
                  <a:cubicBezTo>
                    <a:pt x="229" y="876"/>
                    <a:pt x="0" y="1450"/>
                    <a:pt x="0" y="2079"/>
                  </a:cubicBezTo>
                  <a:cubicBezTo>
                    <a:pt x="0" y="2712"/>
                    <a:pt x="229" y="3341"/>
                    <a:pt x="688" y="3799"/>
                  </a:cubicBezTo>
                  <a:lnTo>
                    <a:pt x="973" y="4029"/>
                  </a:lnTo>
                  <a:cubicBezTo>
                    <a:pt x="1088" y="4144"/>
                    <a:pt x="1202" y="4203"/>
                    <a:pt x="1317" y="4203"/>
                  </a:cubicBezTo>
                  <a:cubicBezTo>
                    <a:pt x="1432" y="4203"/>
                    <a:pt x="1606" y="4144"/>
                    <a:pt x="1661" y="4029"/>
                  </a:cubicBezTo>
                  <a:lnTo>
                    <a:pt x="1950" y="3799"/>
                  </a:lnTo>
                  <a:cubicBezTo>
                    <a:pt x="2409" y="3341"/>
                    <a:pt x="2639" y="2712"/>
                    <a:pt x="2639" y="2079"/>
                  </a:cubicBezTo>
                  <a:cubicBezTo>
                    <a:pt x="2639" y="1450"/>
                    <a:pt x="2409" y="876"/>
                    <a:pt x="1950" y="417"/>
                  </a:cubicBezTo>
                  <a:lnTo>
                    <a:pt x="1661" y="128"/>
                  </a:lnTo>
                  <a:cubicBezTo>
                    <a:pt x="1576" y="43"/>
                    <a:pt x="1448" y="1"/>
                    <a:pt x="1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2"/>
            <p:cNvSpPr/>
            <p:nvPr/>
          </p:nvSpPr>
          <p:spPr>
            <a:xfrm>
              <a:off x="1906725" y="1509950"/>
              <a:ext cx="131950" cy="91800"/>
            </a:xfrm>
            <a:custGeom>
              <a:avLst/>
              <a:gdLst/>
              <a:ahLst/>
              <a:cxnLst/>
              <a:rect l="l" t="t" r="r" b="b"/>
              <a:pathLst>
                <a:path w="5278" h="3672" extrusionOk="0">
                  <a:moveTo>
                    <a:pt x="519" y="1"/>
                  </a:moveTo>
                  <a:cubicBezTo>
                    <a:pt x="230" y="1"/>
                    <a:pt x="0" y="230"/>
                    <a:pt x="0" y="519"/>
                  </a:cubicBezTo>
                  <a:lnTo>
                    <a:pt x="0" y="1033"/>
                  </a:lnTo>
                  <a:cubicBezTo>
                    <a:pt x="0" y="2469"/>
                    <a:pt x="1207" y="3672"/>
                    <a:pt x="2639" y="3672"/>
                  </a:cubicBezTo>
                  <a:cubicBezTo>
                    <a:pt x="4075" y="3672"/>
                    <a:pt x="5278" y="2469"/>
                    <a:pt x="5278" y="1033"/>
                  </a:cubicBezTo>
                  <a:lnTo>
                    <a:pt x="5278" y="519"/>
                  </a:lnTo>
                  <a:cubicBezTo>
                    <a:pt x="5278" y="230"/>
                    <a:pt x="5048" y="1"/>
                    <a:pt x="4764" y="1"/>
                  </a:cubicBezTo>
                  <a:cubicBezTo>
                    <a:pt x="4075" y="1"/>
                    <a:pt x="3387" y="290"/>
                    <a:pt x="2928" y="749"/>
                  </a:cubicBezTo>
                  <a:cubicBezTo>
                    <a:pt x="2813" y="863"/>
                    <a:pt x="2754" y="978"/>
                    <a:pt x="2639" y="1093"/>
                  </a:cubicBezTo>
                  <a:cubicBezTo>
                    <a:pt x="2584" y="978"/>
                    <a:pt x="2469" y="863"/>
                    <a:pt x="2355" y="749"/>
                  </a:cubicBezTo>
                  <a:cubicBezTo>
                    <a:pt x="1896" y="290"/>
                    <a:pt x="1207"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2"/>
            <p:cNvSpPr/>
            <p:nvPr/>
          </p:nvSpPr>
          <p:spPr>
            <a:xfrm>
              <a:off x="1906725" y="1617575"/>
              <a:ext cx="131950" cy="91800"/>
            </a:xfrm>
            <a:custGeom>
              <a:avLst/>
              <a:gdLst/>
              <a:ahLst/>
              <a:cxnLst/>
              <a:rect l="l" t="t" r="r" b="b"/>
              <a:pathLst>
                <a:path w="5278" h="3672" extrusionOk="0">
                  <a:moveTo>
                    <a:pt x="519" y="0"/>
                  </a:moveTo>
                  <a:cubicBezTo>
                    <a:pt x="230" y="0"/>
                    <a:pt x="0" y="229"/>
                    <a:pt x="0" y="514"/>
                  </a:cubicBezTo>
                  <a:lnTo>
                    <a:pt x="0" y="1033"/>
                  </a:lnTo>
                  <a:cubicBezTo>
                    <a:pt x="0" y="2464"/>
                    <a:pt x="1207" y="3671"/>
                    <a:pt x="2639" y="3671"/>
                  </a:cubicBezTo>
                  <a:cubicBezTo>
                    <a:pt x="4075" y="3671"/>
                    <a:pt x="5278" y="2464"/>
                    <a:pt x="5278" y="1033"/>
                  </a:cubicBezTo>
                  <a:lnTo>
                    <a:pt x="5278" y="514"/>
                  </a:lnTo>
                  <a:cubicBezTo>
                    <a:pt x="5278" y="229"/>
                    <a:pt x="5048" y="0"/>
                    <a:pt x="4764" y="0"/>
                  </a:cubicBezTo>
                  <a:cubicBezTo>
                    <a:pt x="4075" y="0"/>
                    <a:pt x="3387" y="285"/>
                    <a:pt x="2928" y="743"/>
                  </a:cubicBezTo>
                  <a:cubicBezTo>
                    <a:pt x="2813" y="858"/>
                    <a:pt x="2754" y="973"/>
                    <a:pt x="2639" y="1088"/>
                  </a:cubicBezTo>
                  <a:cubicBezTo>
                    <a:pt x="2584" y="973"/>
                    <a:pt x="2469" y="858"/>
                    <a:pt x="2355" y="743"/>
                  </a:cubicBezTo>
                  <a:cubicBezTo>
                    <a:pt x="1896" y="285"/>
                    <a:pt x="1207"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2"/>
            <p:cNvSpPr/>
            <p:nvPr/>
          </p:nvSpPr>
          <p:spPr>
            <a:xfrm>
              <a:off x="1959850" y="1733675"/>
              <a:ext cx="25825" cy="28700"/>
            </a:xfrm>
            <a:custGeom>
              <a:avLst/>
              <a:gdLst/>
              <a:ahLst/>
              <a:cxnLst/>
              <a:rect l="l" t="t" r="r" b="b"/>
              <a:pathLst>
                <a:path w="1033" h="1148" extrusionOk="0">
                  <a:moveTo>
                    <a:pt x="0" y="0"/>
                  </a:moveTo>
                  <a:lnTo>
                    <a:pt x="0" y="633"/>
                  </a:lnTo>
                  <a:cubicBezTo>
                    <a:pt x="0" y="918"/>
                    <a:pt x="230" y="1147"/>
                    <a:pt x="514" y="1147"/>
                  </a:cubicBezTo>
                  <a:cubicBezTo>
                    <a:pt x="803" y="1147"/>
                    <a:pt x="1033" y="918"/>
                    <a:pt x="1033" y="633"/>
                  </a:cubicBez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2"/>
            <p:cNvSpPr/>
            <p:nvPr/>
          </p:nvSpPr>
          <p:spPr>
            <a:xfrm>
              <a:off x="2086050" y="1337450"/>
              <a:ext cx="67350" cy="105175"/>
            </a:xfrm>
            <a:custGeom>
              <a:avLst/>
              <a:gdLst/>
              <a:ahLst/>
              <a:cxnLst/>
              <a:rect l="l" t="t" r="r" b="b"/>
              <a:pathLst>
                <a:path w="2694" h="4207" extrusionOk="0">
                  <a:moveTo>
                    <a:pt x="1347" y="1"/>
                  </a:moveTo>
                  <a:cubicBezTo>
                    <a:pt x="1217" y="1"/>
                    <a:pt x="1088" y="45"/>
                    <a:pt x="973" y="132"/>
                  </a:cubicBezTo>
                  <a:lnTo>
                    <a:pt x="688" y="421"/>
                  </a:lnTo>
                  <a:cubicBezTo>
                    <a:pt x="285" y="880"/>
                    <a:pt x="0" y="1453"/>
                    <a:pt x="0" y="2082"/>
                  </a:cubicBezTo>
                  <a:cubicBezTo>
                    <a:pt x="0" y="2715"/>
                    <a:pt x="285" y="3344"/>
                    <a:pt x="688" y="3748"/>
                  </a:cubicBezTo>
                  <a:lnTo>
                    <a:pt x="973" y="4032"/>
                  </a:lnTo>
                  <a:cubicBezTo>
                    <a:pt x="1088" y="4147"/>
                    <a:pt x="1202" y="4207"/>
                    <a:pt x="1317" y="4207"/>
                  </a:cubicBezTo>
                  <a:cubicBezTo>
                    <a:pt x="1491" y="4207"/>
                    <a:pt x="1606" y="4147"/>
                    <a:pt x="1721" y="4032"/>
                  </a:cubicBezTo>
                  <a:lnTo>
                    <a:pt x="1950" y="3748"/>
                  </a:lnTo>
                  <a:cubicBezTo>
                    <a:pt x="2409" y="3344"/>
                    <a:pt x="2694" y="2715"/>
                    <a:pt x="2694" y="2082"/>
                  </a:cubicBezTo>
                  <a:cubicBezTo>
                    <a:pt x="2694" y="1453"/>
                    <a:pt x="2409" y="880"/>
                    <a:pt x="1950" y="421"/>
                  </a:cubicBezTo>
                  <a:lnTo>
                    <a:pt x="1721" y="132"/>
                  </a:lnTo>
                  <a:cubicBezTo>
                    <a:pt x="1606" y="45"/>
                    <a:pt x="1477" y="1"/>
                    <a:pt x="1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2"/>
            <p:cNvSpPr/>
            <p:nvPr/>
          </p:nvSpPr>
          <p:spPr>
            <a:xfrm>
              <a:off x="2054500" y="1452600"/>
              <a:ext cx="130450" cy="91800"/>
            </a:xfrm>
            <a:custGeom>
              <a:avLst/>
              <a:gdLst/>
              <a:ahLst/>
              <a:cxnLst/>
              <a:rect l="l" t="t" r="r" b="b"/>
              <a:pathLst>
                <a:path w="5218" h="3672" extrusionOk="0">
                  <a:moveTo>
                    <a:pt x="459" y="0"/>
                  </a:moveTo>
                  <a:cubicBezTo>
                    <a:pt x="170" y="0"/>
                    <a:pt x="0" y="229"/>
                    <a:pt x="0" y="459"/>
                  </a:cubicBezTo>
                  <a:lnTo>
                    <a:pt x="0" y="1033"/>
                  </a:lnTo>
                  <a:cubicBezTo>
                    <a:pt x="0" y="2469"/>
                    <a:pt x="1147" y="3671"/>
                    <a:pt x="2579" y="3671"/>
                  </a:cubicBezTo>
                  <a:cubicBezTo>
                    <a:pt x="4071" y="3671"/>
                    <a:pt x="5218" y="2469"/>
                    <a:pt x="5218" y="1033"/>
                  </a:cubicBezTo>
                  <a:lnTo>
                    <a:pt x="5218" y="459"/>
                  </a:lnTo>
                  <a:cubicBezTo>
                    <a:pt x="5218" y="229"/>
                    <a:pt x="4988" y="0"/>
                    <a:pt x="4759" y="0"/>
                  </a:cubicBezTo>
                  <a:cubicBezTo>
                    <a:pt x="4071" y="0"/>
                    <a:pt x="3382" y="289"/>
                    <a:pt x="2868" y="748"/>
                  </a:cubicBezTo>
                  <a:cubicBezTo>
                    <a:pt x="2753" y="863"/>
                    <a:pt x="2694" y="977"/>
                    <a:pt x="2579" y="1092"/>
                  </a:cubicBezTo>
                  <a:cubicBezTo>
                    <a:pt x="2524" y="977"/>
                    <a:pt x="2409" y="863"/>
                    <a:pt x="2350" y="748"/>
                  </a:cubicBezTo>
                  <a:cubicBezTo>
                    <a:pt x="1836" y="289"/>
                    <a:pt x="1147"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2"/>
            <p:cNvSpPr/>
            <p:nvPr/>
          </p:nvSpPr>
          <p:spPr>
            <a:xfrm>
              <a:off x="2054500" y="1560200"/>
              <a:ext cx="130450" cy="91800"/>
            </a:xfrm>
            <a:custGeom>
              <a:avLst/>
              <a:gdLst/>
              <a:ahLst/>
              <a:cxnLst/>
              <a:rect l="l" t="t" r="r" b="b"/>
              <a:pathLst>
                <a:path w="5218" h="3672" extrusionOk="0">
                  <a:moveTo>
                    <a:pt x="459" y="1"/>
                  </a:moveTo>
                  <a:cubicBezTo>
                    <a:pt x="170" y="1"/>
                    <a:pt x="0" y="230"/>
                    <a:pt x="0" y="514"/>
                  </a:cubicBezTo>
                  <a:lnTo>
                    <a:pt x="0" y="1033"/>
                  </a:lnTo>
                  <a:cubicBezTo>
                    <a:pt x="0" y="2465"/>
                    <a:pt x="1147" y="3672"/>
                    <a:pt x="2579" y="3672"/>
                  </a:cubicBezTo>
                  <a:cubicBezTo>
                    <a:pt x="4071" y="3672"/>
                    <a:pt x="5218" y="2465"/>
                    <a:pt x="5218" y="1033"/>
                  </a:cubicBezTo>
                  <a:lnTo>
                    <a:pt x="5218" y="514"/>
                  </a:lnTo>
                  <a:cubicBezTo>
                    <a:pt x="5218" y="230"/>
                    <a:pt x="4988" y="1"/>
                    <a:pt x="4759" y="1"/>
                  </a:cubicBezTo>
                  <a:cubicBezTo>
                    <a:pt x="4071" y="1"/>
                    <a:pt x="3382" y="285"/>
                    <a:pt x="2868" y="744"/>
                  </a:cubicBezTo>
                  <a:cubicBezTo>
                    <a:pt x="2753" y="859"/>
                    <a:pt x="2694" y="973"/>
                    <a:pt x="2579" y="1088"/>
                  </a:cubicBezTo>
                  <a:cubicBezTo>
                    <a:pt x="2524" y="973"/>
                    <a:pt x="2409" y="859"/>
                    <a:pt x="2350" y="744"/>
                  </a:cubicBezTo>
                  <a:cubicBezTo>
                    <a:pt x="1836" y="285"/>
                    <a:pt x="1147"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2"/>
            <p:cNvSpPr/>
            <p:nvPr/>
          </p:nvSpPr>
          <p:spPr>
            <a:xfrm>
              <a:off x="2107500" y="1674925"/>
              <a:ext cx="24450" cy="30075"/>
            </a:xfrm>
            <a:custGeom>
              <a:avLst/>
              <a:gdLst/>
              <a:ahLst/>
              <a:cxnLst/>
              <a:rect l="l" t="t" r="r" b="b"/>
              <a:pathLst>
                <a:path w="978" h="1203" extrusionOk="0">
                  <a:moveTo>
                    <a:pt x="0" y="1"/>
                  </a:moveTo>
                  <a:lnTo>
                    <a:pt x="0" y="689"/>
                  </a:lnTo>
                  <a:cubicBezTo>
                    <a:pt x="0" y="973"/>
                    <a:pt x="230" y="1203"/>
                    <a:pt x="459" y="1203"/>
                  </a:cubicBezTo>
                  <a:cubicBezTo>
                    <a:pt x="748" y="1203"/>
                    <a:pt x="978" y="973"/>
                    <a:pt x="978" y="689"/>
                  </a:cubicBezTo>
                  <a:lnTo>
                    <a:pt x="978" y="1"/>
                  </a:lnTo>
                  <a:cubicBezTo>
                    <a:pt x="803" y="56"/>
                    <a:pt x="633" y="56"/>
                    <a:pt x="459" y="56"/>
                  </a:cubicBezTo>
                  <a:cubicBezTo>
                    <a:pt x="289" y="56"/>
                    <a:pt x="175" y="5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2"/>
            <p:cNvSpPr/>
            <p:nvPr/>
          </p:nvSpPr>
          <p:spPr>
            <a:xfrm>
              <a:off x="1793475" y="1337450"/>
              <a:ext cx="66000" cy="105175"/>
            </a:xfrm>
            <a:custGeom>
              <a:avLst/>
              <a:gdLst/>
              <a:ahLst/>
              <a:cxnLst/>
              <a:rect l="l" t="t" r="r" b="b"/>
              <a:pathLst>
                <a:path w="2640" h="4207" extrusionOk="0">
                  <a:moveTo>
                    <a:pt x="1297" y="1"/>
                  </a:moveTo>
                  <a:cubicBezTo>
                    <a:pt x="1176" y="1"/>
                    <a:pt x="1061" y="45"/>
                    <a:pt x="974" y="132"/>
                  </a:cubicBezTo>
                  <a:lnTo>
                    <a:pt x="689" y="421"/>
                  </a:lnTo>
                  <a:cubicBezTo>
                    <a:pt x="230" y="880"/>
                    <a:pt x="1" y="1453"/>
                    <a:pt x="1" y="2082"/>
                  </a:cubicBezTo>
                  <a:cubicBezTo>
                    <a:pt x="1" y="2715"/>
                    <a:pt x="230" y="3344"/>
                    <a:pt x="689" y="3748"/>
                  </a:cubicBezTo>
                  <a:lnTo>
                    <a:pt x="974" y="4032"/>
                  </a:lnTo>
                  <a:cubicBezTo>
                    <a:pt x="1034" y="4147"/>
                    <a:pt x="1203" y="4207"/>
                    <a:pt x="1318" y="4207"/>
                  </a:cubicBezTo>
                  <a:cubicBezTo>
                    <a:pt x="1433" y="4207"/>
                    <a:pt x="1548" y="4147"/>
                    <a:pt x="1662" y="4032"/>
                  </a:cubicBezTo>
                  <a:lnTo>
                    <a:pt x="1951" y="3748"/>
                  </a:lnTo>
                  <a:cubicBezTo>
                    <a:pt x="2410" y="3344"/>
                    <a:pt x="2640" y="2715"/>
                    <a:pt x="2640" y="2082"/>
                  </a:cubicBezTo>
                  <a:cubicBezTo>
                    <a:pt x="2640" y="1453"/>
                    <a:pt x="2410" y="880"/>
                    <a:pt x="1951" y="421"/>
                  </a:cubicBezTo>
                  <a:lnTo>
                    <a:pt x="1662" y="132"/>
                  </a:lnTo>
                  <a:cubicBezTo>
                    <a:pt x="1548" y="45"/>
                    <a:pt x="1419"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42"/>
            <p:cNvSpPr/>
            <p:nvPr/>
          </p:nvSpPr>
          <p:spPr>
            <a:xfrm>
              <a:off x="1760450" y="1452600"/>
              <a:ext cx="131950" cy="91800"/>
            </a:xfrm>
            <a:custGeom>
              <a:avLst/>
              <a:gdLst/>
              <a:ahLst/>
              <a:cxnLst/>
              <a:rect l="l" t="t" r="r" b="b"/>
              <a:pathLst>
                <a:path w="5278" h="3672" extrusionOk="0">
                  <a:moveTo>
                    <a:pt x="519" y="0"/>
                  </a:moveTo>
                  <a:cubicBezTo>
                    <a:pt x="230" y="0"/>
                    <a:pt x="0" y="229"/>
                    <a:pt x="0" y="459"/>
                  </a:cubicBezTo>
                  <a:lnTo>
                    <a:pt x="0" y="1033"/>
                  </a:lnTo>
                  <a:cubicBezTo>
                    <a:pt x="0" y="2469"/>
                    <a:pt x="1148" y="3671"/>
                    <a:pt x="2639" y="3671"/>
                  </a:cubicBezTo>
                  <a:cubicBezTo>
                    <a:pt x="4075" y="3671"/>
                    <a:pt x="5278" y="2469"/>
                    <a:pt x="5278" y="1033"/>
                  </a:cubicBezTo>
                  <a:lnTo>
                    <a:pt x="5278" y="459"/>
                  </a:lnTo>
                  <a:cubicBezTo>
                    <a:pt x="5278" y="229"/>
                    <a:pt x="5048" y="0"/>
                    <a:pt x="4764" y="0"/>
                  </a:cubicBezTo>
                  <a:cubicBezTo>
                    <a:pt x="4075" y="0"/>
                    <a:pt x="3387" y="289"/>
                    <a:pt x="2869" y="748"/>
                  </a:cubicBezTo>
                  <a:cubicBezTo>
                    <a:pt x="2813" y="863"/>
                    <a:pt x="2699" y="977"/>
                    <a:pt x="2639" y="1092"/>
                  </a:cubicBezTo>
                  <a:cubicBezTo>
                    <a:pt x="2524" y="977"/>
                    <a:pt x="2469" y="863"/>
                    <a:pt x="2355" y="748"/>
                  </a:cubicBezTo>
                  <a:cubicBezTo>
                    <a:pt x="1836" y="289"/>
                    <a:pt x="1207"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42"/>
            <p:cNvSpPr/>
            <p:nvPr/>
          </p:nvSpPr>
          <p:spPr>
            <a:xfrm>
              <a:off x="1760450" y="1560200"/>
              <a:ext cx="131950" cy="91800"/>
            </a:xfrm>
            <a:custGeom>
              <a:avLst/>
              <a:gdLst/>
              <a:ahLst/>
              <a:cxnLst/>
              <a:rect l="l" t="t" r="r" b="b"/>
              <a:pathLst>
                <a:path w="5278" h="3672" extrusionOk="0">
                  <a:moveTo>
                    <a:pt x="519" y="1"/>
                  </a:moveTo>
                  <a:cubicBezTo>
                    <a:pt x="230" y="1"/>
                    <a:pt x="0" y="230"/>
                    <a:pt x="0" y="514"/>
                  </a:cubicBezTo>
                  <a:lnTo>
                    <a:pt x="0" y="1033"/>
                  </a:lnTo>
                  <a:cubicBezTo>
                    <a:pt x="0" y="2465"/>
                    <a:pt x="1148" y="3672"/>
                    <a:pt x="2639" y="3672"/>
                  </a:cubicBezTo>
                  <a:cubicBezTo>
                    <a:pt x="4075" y="3672"/>
                    <a:pt x="5278" y="2465"/>
                    <a:pt x="5278" y="1033"/>
                  </a:cubicBezTo>
                  <a:lnTo>
                    <a:pt x="5278" y="514"/>
                  </a:lnTo>
                  <a:cubicBezTo>
                    <a:pt x="5278" y="230"/>
                    <a:pt x="5048" y="1"/>
                    <a:pt x="4764" y="1"/>
                  </a:cubicBezTo>
                  <a:cubicBezTo>
                    <a:pt x="4075" y="1"/>
                    <a:pt x="3387" y="285"/>
                    <a:pt x="2869" y="744"/>
                  </a:cubicBezTo>
                  <a:cubicBezTo>
                    <a:pt x="2813" y="859"/>
                    <a:pt x="2699" y="973"/>
                    <a:pt x="2639" y="1088"/>
                  </a:cubicBezTo>
                  <a:cubicBezTo>
                    <a:pt x="2524" y="973"/>
                    <a:pt x="2469" y="859"/>
                    <a:pt x="2355" y="744"/>
                  </a:cubicBezTo>
                  <a:cubicBezTo>
                    <a:pt x="1836" y="285"/>
                    <a:pt x="1207"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2"/>
            <p:cNvSpPr/>
            <p:nvPr/>
          </p:nvSpPr>
          <p:spPr>
            <a:xfrm>
              <a:off x="1813575" y="1674925"/>
              <a:ext cx="24325" cy="30075"/>
            </a:xfrm>
            <a:custGeom>
              <a:avLst/>
              <a:gdLst/>
              <a:ahLst/>
              <a:cxnLst/>
              <a:rect l="l" t="t" r="r" b="b"/>
              <a:pathLst>
                <a:path w="973" h="1203" extrusionOk="0">
                  <a:moveTo>
                    <a:pt x="0" y="1"/>
                  </a:moveTo>
                  <a:lnTo>
                    <a:pt x="0" y="689"/>
                  </a:lnTo>
                  <a:cubicBezTo>
                    <a:pt x="0" y="973"/>
                    <a:pt x="230" y="1203"/>
                    <a:pt x="514" y="1203"/>
                  </a:cubicBezTo>
                  <a:cubicBezTo>
                    <a:pt x="803" y="1203"/>
                    <a:pt x="973" y="973"/>
                    <a:pt x="973" y="689"/>
                  </a:cubicBezTo>
                  <a:lnTo>
                    <a:pt x="973" y="1"/>
                  </a:lnTo>
                  <a:cubicBezTo>
                    <a:pt x="858" y="56"/>
                    <a:pt x="688" y="56"/>
                    <a:pt x="514" y="56"/>
                  </a:cubicBezTo>
                  <a:cubicBezTo>
                    <a:pt x="344" y="56"/>
                    <a:pt x="170" y="5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2" name="Google Shape;7402;p42"/>
          <p:cNvSpPr/>
          <p:nvPr/>
        </p:nvSpPr>
        <p:spPr>
          <a:xfrm>
            <a:off x="6950013" y="1513075"/>
            <a:ext cx="618600" cy="618600"/>
          </a:xfrm>
          <a:prstGeom prst="ellipse">
            <a:avLst/>
          </a:prstGeom>
          <a:solidFill>
            <a:srgbClr val="FFFFFF">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2"/>
          <p:cNvSpPr/>
          <p:nvPr/>
        </p:nvSpPr>
        <p:spPr>
          <a:xfrm>
            <a:off x="6950013" y="3121150"/>
            <a:ext cx="618600" cy="618600"/>
          </a:xfrm>
          <a:prstGeom prst="ellipse">
            <a:avLst/>
          </a:prstGeom>
          <a:solidFill>
            <a:srgbClr val="FFFFFF">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4" name="Google Shape;7404;p42"/>
          <p:cNvGrpSpPr/>
          <p:nvPr/>
        </p:nvGrpSpPr>
        <p:grpSpPr>
          <a:xfrm>
            <a:off x="7079818" y="3239384"/>
            <a:ext cx="358989" cy="382220"/>
            <a:chOff x="5502000" y="1337875"/>
            <a:chExt cx="398700" cy="424500"/>
          </a:xfrm>
        </p:grpSpPr>
        <p:sp>
          <p:nvSpPr>
            <p:cNvPr id="7405" name="Google Shape;7405;p42"/>
            <p:cNvSpPr/>
            <p:nvPr/>
          </p:nvSpPr>
          <p:spPr>
            <a:xfrm>
              <a:off x="5778725" y="1479900"/>
              <a:ext cx="121975" cy="170625"/>
            </a:xfrm>
            <a:custGeom>
              <a:avLst/>
              <a:gdLst/>
              <a:ahLst/>
              <a:cxnLst/>
              <a:rect l="l" t="t" r="r" b="b"/>
              <a:pathLst>
                <a:path w="4879" h="6825" extrusionOk="0">
                  <a:moveTo>
                    <a:pt x="1606" y="0"/>
                  </a:moveTo>
                  <a:lnTo>
                    <a:pt x="1606" y="115"/>
                  </a:lnTo>
                  <a:cubicBezTo>
                    <a:pt x="1606" y="1547"/>
                    <a:pt x="978" y="2809"/>
                    <a:pt x="0" y="3671"/>
                  </a:cubicBezTo>
                  <a:lnTo>
                    <a:pt x="0" y="4016"/>
                  </a:lnTo>
                  <a:cubicBezTo>
                    <a:pt x="175" y="4071"/>
                    <a:pt x="344" y="4130"/>
                    <a:pt x="459" y="4245"/>
                  </a:cubicBezTo>
                  <a:lnTo>
                    <a:pt x="2410" y="5622"/>
                  </a:lnTo>
                  <a:cubicBezTo>
                    <a:pt x="2868" y="5966"/>
                    <a:pt x="3272" y="6365"/>
                    <a:pt x="3616" y="6824"/>
                  </a:cubicBezTo>
                  <a:lnTo>
                    <a:pt x="4016" y="6425"/>
                  </a:lnTo>
                  <a:cubicBezTo>
                    <a:pt x="4589" y="5851"/>
                    <a:pt x="4878" y="5103"/>
                    <a:pt x="4878" y="4300"/>
                  </a:cubicBezTo>
                  <a:cubicBezTo>
                    <a:pt x="4878" y="3442"/>
                    <a:pt x="4589" y="2694"/>
                    <a:pt x="4016" y="2120"/>
                  </a:cubicBezTo>
                  <a:lnTo>
                    <a:pt x="3846" y="1951"/>
                  </a:lnTo>
                  <a:lnTo>
                    <a:pt x="3846" y="1606"/>
                  </a:lnTo>
                  <a:cubicBezTo>
                    <a:pt x="3846" y="973"/>
                    <a:pt x="3502" y="399"/>
                    <a:pt x="3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2"/>
            <p:cNvSpPr/>
            <p:nvPr/>
          </p:nvSpPr>
          <p:spPr>
            <a:xfrm>
              <a:off x="5502000" y="1479900"/>
              <a:ext cx="121875" cy="170625"/>
            </a:xfrm>
            <a:custGeom>
              <a:avLst/>
              <a:gdLst/>
              <a:ahLst/>
              <a:cxnLst/>
              <a:rect l="l" t="t" r="r" b="b"/>
              <a:pathLst>
                <a:path w="4875" h="6825" extrusionOk="0">
                  <a:moveTo>
                    <a:pt x="1836" y="0"/>
                  </a:moveTo>
                  <a:cubicBezTo>
                    <a:pt x="1377" y="399"/>
                    <a:pt x="1088" y="973"/>
                    <a:pt x="1088" y="1606"/>
                  </a:cubicBezTo>
                  <a:lnTo>
                    <a:pt x="1088" y="1951"/>
                  </a:lnTo>
                  <a:lnTo>
                    <a:pt x="918" y="2120"/>
                  </a:lnTo>
                  <a:cubicBezTo>
                    <a:pt x="345" y="2694"/>
                    <a:pt x="1" y="3442"/>
                    <a:pt x="1" y="4300"/>
                  </a:cubicBezTo>
                  <a:cubicBezTo>
                    <a:pt x="1" y="5103"/>
                    <a:pt x="345" y="5851"/>
                    <a:pt x="918" y="6425"/>
                  </a:cubicBezTo>
                  <a:lnTo>
                    <a:pt x="1318" y="6824"/>
                  </a:lnTo>
                  <a:cubicBezTo>
                    <a:pt x="1607" y="6365"/>
                    <a:pt x="2066" y="5966"/>
                    <a:pt x="2525" y="5622"/>
                  </a:cubicBezTo>
                  <a:lnTo>
                    <a:pt x="4475" y="4245"/>
                  </a:lnTo>
                  <a:cubicBezTo>
                    <a:pt x="4590" y="4130"/>
                    <a:pt x="4759" y="4071"/>
                    <a:pt x="4874" y="4016"/>
                  </a:cubicBezTo>
                  <a:lnTo>
                    <a:pt x="4874" y="3671"/>
                  </a:lnTo>
                  <a:cubicBezTo>
                    <a:pt x="3901" y="2809"/>
                    <a:pt x="3268" y="1547"/>
                    <a:pt x="3268" y="115"/>
                  </a:cubicBezTo>
                  <a:lnTo>
                    <a:pt x="32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2"/>
            <p:cNvSpPr/>
            <p:nvPr/>
          </p:nvSpPr>
          <p:spPr>
            <a:xfrm>
              <a:off x="5595150" y="1696375"/>
              <a:ext cx="213775" cy="66000"/>
            </a:xfrm>
            <a:custGeom>
              <a:avLst/>
              <a:gdLst/>
              <a:ahLst/>
              <a:cxnLst/>
              <a:rect l="l" t="t" r="r" b="b"/>
              <a:pathLst>
                <a:path w="8551" h="2640" extrusionOk="0">
                  <a:moveTo>
                    <a:pt x="1093" y="1"/>
                  </a:moveTo>
                  <a:cubicBezTo>
                    <a:pt x="460" y="1"/>
                    <a:pt x="1" y="519"/>
                    <a:pt x="1" y="1093"/>
                  </a:cubicBezTo>
                  <a:lnTo>
                    <a:pt x="1" y="2639"/>
                  </a:lnTo>
                  <a:lnTo>
                    <a:pt x="8550" y="2639"/>
                  </a:lnTo>
                  <a:lnTo>
                    <a:pt x="8550" y="1093"/>
                  </a:lnTo>
                  <a:cubicBezTo>
                    <a:pt x="8550" y="519"/>
                    <a:pt x="8032" y="1"/>
                    <a:pt x="7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2"/>
            <p:cNvSpPr/>
            <p:nvPr/>
          </p:nvSpPr>
          <p:spPr>
            <a:xfrm>
              <a:off x="5529200" y="1608950"/>
              <a:ext cx="94675" cy="153425"/>
            </a:xfrm>
            <a:custGeom>
              <a:avLst/>
              <a:gdLst/>
              <a:ahLst/>
              <a:cxnLst/>
              <a:rect l="l" t="t" r="r" b="b"/>
              <a:pathLst>
                <a:path w="3787" h="6137" extrusionOk="0">
                  <a:moveTo>
                    <a:pt x="3786" y="1"/>
                  </a:moveTo>
                  <a:lnTo>
                    <a:pt x="2010" y="1318"/>
                  </a:lnTo>
                  <a:cubicBezTo>
                    <a:pt x="748" y="2181"/>
                    <a:pt x="0" y="3612"/>
                    <a:pt x="0" y="5163"/>
                  </a:cubicBezTo>
                  <a:lnTo>
                    <a:pt x="0" y="5622"/>
                  </a:lnTo>
                  <a:cubicBezTo>
                    <a:pt x="0" y="5907"/>
                    <a:pt x="230" y="6136"/>
                    <a:pt x="519" y="6136"/>
                  </a:cubicBezTo>
                  <a:lnTo>
                    <a:pt x="1666" y="6136"/>
                  </a:lnTo>
                  <a:lnTo>
                    <a:pt x="1666" y="4590"/>
                  </a:lnTo>
                  <a:cubicBezTo>
                    <a:pt x="1666" y="3443"/>
                    <a:pt x="2584" y="2525"/>
                    <a:pt x="3731" y="2525"/>
                  </a:cubicBezTo>
                  <a:lnTo>
                    <a:pt x="3786" y="2525"/>
                  </a:lnTo>
                  <a:lnTo>
                    <a:pt x="3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2"/>
            <p:cNvSpPr/>
            <p:nvPr/>
          </p:nvSpPr>
          <p:spPr>
            <a:xfrm>
              <a:off x="5649650" y="1604600"/>
              <a:ext cx="104775" cy="67475"/>
            </a:xfrm>
            <a:custGeom>
              <a:avLst/>
              <a:gdLst/>
              <a:ahLst/>
              <a:cxnLst/>
              <a:rect l="l" t="t" r="r" b="b"/>
              <a:pathLst>
                <a:path w="4191" h="2699" extrusionOk="0">
                  <a:moveTo>
                    <a:pt x="1" y="0"/>
                  </a:moveTo>
                  <a:lnTo>
                    <a:pt x="1" y="2699"/>
                  </a:lnTo>
                  <a:lnTo>
                    <a:pt x="4190" y="2699"/>
                  </a:lnTo>
                  <a:lnTo>
                    <a:pt x="4190" y="0"/>
                  </a:lnTo>
                  <a:cubicBezTo>
                    <a:pt x="4076" y="0"/>
                    <a:pt x="3961" y="60"/>
                    <a:pt x="3846" y="115"/>
                  </a:cubicBezTo>
                  <a:cubicBezTo>
                    <a:pt x="3387" y="634"/>
                    <a:pt x="2754" y="863"/>
                    <a:pt x="2066" y="863"/>
                  </a:cubicBezTo>
                  <a:cubicBezTo>
                    <a:pt x="1437" y="863"/>
                    <a:pt x="804" y="634"/>
                    <a:pt x="290" y="115"/>
                  </a:cubicBezTo>
                  <a:cubicBezTo>
                    <a:pt x="230" y="60"/>
                    <a:pt x="11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2"/>
            <p:cNvSpPr/>
            <p:nvPr/>
          </p:nvSpPr>
          <p:spPr>
            <a:xfrm>
              <a:off x="5778725" y="1608950"/>
              <a:ext cx="96150" cy="153425"/>
            </a:xfrm>
            <a:custGeom>
              <a:avLst/>
              <a:gdLst/>
              <a:ahLst/>
              <a:cxnLst/>
              <a:rect l="l" t="t" r="r" b="b"/>
              <a:pathLst>
                <a:path w="3846" h="6137" extrusionOk="0">
                  <a:moveTo>
                    <a:pt x="0" y="1"/>
                  </a:moveTo>
                  <a:lnTo>
                    <a:pt x="0" y="2525"/>
                  </a:lnTo>
                  <a:lnTo>
                    <a:pt x="115" y="2525"/>
                  </a:lnTo>
                  <a:cubicBezTo>
                    <a:pt x="1262" y="2525"/>
                    <a:pt x="2180" y="3443"/>
                    <a:pt x="2180" y="4590"/>
                  </a:cubicBezTo>
                  <a:lnTo>
                    <a:pt x="2180" y="6136"/>
                  </a:lnTo>
                  <a:lnTo>
                    <a:pt x="3327" y="6136"/>
                  </a:lnTo>
                  <a:cubicBezTo>
                    <a:pt x="3616" y="6136"/>
                    <a:pt x="3846" y="5907"/>
                    <a:pt x="3846" y="5622"/>
                  </a:cubicBezTo>
                  <a:lnTo>
                    <a:pt x="3846" y="5163"/>
                  </a:lnTo>
                  <a:cubicBezTo>
                    <a:pt x="3846" y="3612"/>
                    <a:pt x="3098" y="2181"/>
                    <a:pt x="1836" y="1318"/>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2"/>
            <p:cNvSpPr/>
            <p:nvPr/>
          </p:nvSpPr>
          <p:spPr>
            <a:xfrm>
              <a:off x="5516350" y="1337875"/>
              <a:ext cx="371375" cy="116225"/>
            </a:xfrm>
            <a:custGeom>
              <a:avLst/>
              <a:gdLst/>
              <a:ahLst/>
              <a:cxnLst/>
              <a:rect l="l" t="t" r="r" b="b"/>
              <a:pathLst>
                <a:path w="14855" h="4649" extrusionOk="0">
                  <a:moveTo>
                    <a:pt x="5792" y="0"/>
                  </a:moveTo>
                  <a:cubicBezTo>
                    <a:pt x="4415" y="0"/>
                    <a:pt x="3212" y="1147"/>
                    <a:pt x="3212" y="2524"/>
                  </a:cubicBezTo>
                  <a:lnTo>
                    <a:pt x="459" y="2524"/>
                  </a:lnTo>
                  <a:cubicBezTo>
                    <a:pt x="230" y="2524"/>
                    <a:pt x="0" y="2753"/>
                    <a:pt x="0" y="3043"/>
                  </a:cubicBezTo>
                  <a:cubicBezTo>
                    <a:pt x="0" y="3960"/>
                    <a:pt x="689" y="4649"/>
                    <a:pt x="1606" y="4649"/>
                  </a:cubicBezTo>
                  <a:lnTo>
                    <a:pt x="13194" y="4649"/>
                  </a:lnTo>
                  <a:cubicBezTo>
                    <a:pt x="14111" y="4649"/>
                    <a:pt x="14855" y="3960"/>
                    <a:pt x="14855" y="3043"/>
                  </a:cubicBezTo>
                  <a:cubicBezTo>
                    <a:pt x="14855" y="2753"/>
                    <a:pt x="14625" y="2524"/>
                    <a:pt x="14341" y="2524"/>
                  </a:cubicBezTo>
                  <a:lnTo>
                    <a:pt x="11643" y="2524"/>
                  </a:lnTo>
                  <a:cubicBezTo>
                    <a:pt x="11587" y="1147"/>
                    <a:pt x="10440" y="0"/>
                    <a:pt x="90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2"/>
            <p:cNvSpPr/>
            <p:nvPr/>
          </p:nvSpPr>
          <p:spPr>
            <a:xfrm>
              <a:off x="5609500" y="1479900"/>
              <a:ext cx="185075" cy="96050"/>
            </a:xfrm>
            <a:custGeom>
              <a:avLst/>
              <a:gdLst/>
              <a:ahLst/>
              <a:cxnLst/>
              <a:rect l="l" t="t" r="r" b="b"/>
              <a:pathLst>
                <a:path w="7403" h="3842" extrusionOk="0">
                  <a:moveTo>
                    <a:pt x="0" y="0"/>
                  </a:moveTo>
                  <a:lnTo>
                    <a:pt x="0" y="115"/>
                  </a:lnTo>
                  <a:cubicBezTo>
                    <a:pt x="0" y="2180"/>
                    <a:pt x="1666" y="3841"/>
                    <a:pt x="3672" y="3841"/>
                  </a:cubicBezTo>
                  <a:cubicBezTo>
                    <a:pt x="5737" y="3841"/>
                    <a:pt x="7403" y="2180"/>
                    <a:pt x="7403" y="115"/>
                  </a:cubicBezTo>
                  <a:lnTo>
                    <a:pt x="74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42"/>
          <p:cNvGrpSpPr/>
          <p:nvPr/>
        </p:nvGrpSpPr>
        <p:grpSpPr>
          <a:xfrm>
            <a:off x="7079834" y="1642957"/>
            <a:ext cx="358957" cy="358957"/>
            <a:chOff x="1760450" y="3370000"/>
            <a:chExt cx="424500" cy="424500"/>
          </a:xfrm>
        </p:grpSpPr>
        <p:sp>
          <p:nvSpPr>
            <p:cNvPr id="7414" name="Google Shape;7414;p42"/>
            <p:cNvSpPr/>
            <p:nvPr/>
          </p:nvSpPr>
          <p:spPr>
            <a:xfrm>
              <a:off x="1812075" y="3688350"/>
              <a:ext cx="54525" cy="54525"/>
            </a:xfrm>
            <a:custGeom>
              <a:avLst/>
              <a:gdLst/>
              <a:ahLst/>
              <a:cxnLst/>
              <a:rect l="l" t="t" r="r" b="b"/>
              <a:pathLst>
                <a:path w="2181" h="2181" extrusionOk="0">
                  <a:moveTo>
                    <a:pt x="1093" y="1"/>
                  </a:moveTo>
                  <a:cubicBezTo>
                    <a:pt x="459" y="1"/>
                    <a:pt x="0" y="460"/>
                    <a:pt x="0" y="1088"/>
                  </a:cubicBezTo>
                  <a:cubicBezTo>
                    <a:pt x="0" y="1722"/>
                    <a:pt x="459" y="2181"/>
                    <a:pt x="1093" y="2181"/>
                  </a:cubicBezTo>
                  <a:cubicBezTo>
                    <a:pt x="1721" y="2181"/>
                    <a:pt x="2180" y="1722"/>
                    <a:pt x="2180" y="1088"/>
                  </a:cubicBezTo>
                  <a:cubicBezTo>
                    <a:pt x="2180" y="460"/>
                    <a:pt x="172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2"/>
            <p:cNvSpPr/>
            <p:nvPr/>
          </p:nvSpPr>
          <p:spPr>
            <a:xfrm>
              <a:off x="1760450" y="3636725"/>
              <a:ext cx="157775" cy="157775"/>
            </a:xfrm>
            <a:custGeom>
              <a:avLst/>
              <a:gdLst/>
              <a:ahLst/>
              <a:cxnLst/>
              <a:rect l="l" t="t" r="r" b="b"/>
              <a:pathLst>
                <a:path w="6311" h="6311" extrusionOk="0">
                  <a:moveTo>
                    <a:pt x="3158" y="1033"/>
                  </a:moveTo>
                  <a:cubicBezTo>
                    <a:pt x="4305" y="1033"/>
                    <a:pt x="5278" y="2006"/>
                    <a:pt x="5278" y="3153"/>
                  </a:cubicBezTo>
                  <a:cubicBezTo>
                    <a:pt x="5278" y="4301"/>
                    <a:pt x="4305" y="5278"/>
                    <a:pt x="3158" y="5278"/>
                  </a:cubicBezTo>
                  <a:cubicBezTo>
                    <a:pt x="2010" y="5278"/>
                    <a:pt x="1033" y="4301"/>
                    <a:pt x="1033" y="3153"/>
                  </a:cubicBezTo>
                  <a:cubicBezTo>
                    <a:pt x="1033" y="2006"/>
                    <a:pt x="2010" y="1033"/>
                    <a:pt x="3158" y="1033"/>
                  </a:cubicBezTo>
                  <a:close/>
                  <a:moveTo>
                    <a:pt x="3158" y="1"/>
                  </a:moveTo>
                  <a:cubicBezTo>
                    <a:pt x="1437" y="1"/>
                    <a:pt x="0" y="1432"/>
                    <a:pt x="0" y="3153"/>
                  </a:cubicBezTo>
                  <a:cubicBezTo>
                    <a:pt x="0" y="4874"/>
                    <a:pt x="1437" y="6311"/>
                    <a:pt x="3158" y="6311"/>
                  </a:cubicBezTo>
                  <a:cubicBezTo>
                    <a:pt x="4878" y="6311"/>
                    <a:pt x="6310" y="4874"/>
                    <a:pt x="6310" y="3153"/>
                  </a:cubicBezTo>
                  <a:cubicBezTo>
                    <a:pt x="6310" y="1432"/>
                    <a:pt x="4878" y="1"/>
                    <a:pt x="3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2"/>
            <p:cNvSpPr/>
            <p:nvPr/>
          </p:nvSpPr>
          <p:spPr>
            <a:xfrm>
              <a:off x="2002850" y="3662550"/>
              <a:ext cx="130475" cy="131950"/>
            </a:xfrm>
            <a:custGeom>
              <a:avLst/>
              <a:gdLst/>
              <a:ahLst/>
              <a:cxnLst/>
              <a:rect l="l" t="t" r="r" b="b"/>
              <a:pathLst>
                <a:path w="5219" h="5278" extrusionOk="0">
                  <a:moveTo>
                    <a:pt x="2580" y="1033"/>
                  </a:moveTo>
                  <a:cubicBezTo>
                    <a:pt x="3498" y="1033"/>
                    <a:pt x="4246" y="1776"/>
                    <a:pt x="4246" y="2639"/>
                  </a:cubicBezTo>
                  <a:cubicBezTo>
                    <a:pt x="4246" y="3557"/>
                    <a:pt x="3498" y="4300"/>
                    <a:pt x="2580" y="4300"/>
                  </a:cubicBezTo>
                  <a:cubicBezTo>
                    <a:pt x="1722" y="4300"/>
                    <a:pt x="974" y="3557"/>
                    <a:pt x="974" y="2639"/>
                  </a:cubicBezTo>
                  <a:cubicBezTo>
                    <a:pt x="974" y="1776"/>
                    <a:pt x="1722" y="1033"/>
                    <a:pt x="2580" y="1033"/>
                  </a:cubicBezTo>
                  <a:close/>
                  <a:moveTo>
                    <a:pt x="2580" y="0"/>
                  </a:moveTo>
                  <a:cubicBezTo>
                    <a:pt x="1148" y="0"/>
                    <a:pt x="1" y="1203"/>
                    <a:pt x="1" y="2639"/>
                  </a:cubicBezTo>
                  <a:cubicBezTo>
                    <a:pt x="1" y="4130"/>
                    <a:pt x="1148" y="5278"/>
                    <a:pt x="2580" y="5278"/>
                  </a:cubicBezTo>
                  <a:cubicBezTo>
                    <a:pt x="4071" y="5278"/>
                    <a:pt x="5219" y="4130"/>
                    <a:pt x="5219" y="2639"/>
                  </a:cubicBezTo>
                  <a:cubicBezTo>
                    <a:pt x="5219" y="1203"/>
                    <a:pt x="4071"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2"/>
            <p:cNvSpPr/>
            <p:nvPr/>
          </p:nvSpPr>
          <p:spPr>
            <a:xfrm>
              <a:off x="2055875" y="3717025"/>
              <a:ext cx="24450" cy="24350"/>
            </a:xfrm>
            <a:custGeom>
              <a:avLst/>
              <a:gdLst/>
              <a:ahLst/>
              <a:cxnLst/>
              <a:rect l="l" t="t" r="r" b="b"/>
              <a:pathLst>
                <a:path w="978" h="974" extrusionOk="0">
                  <a:moveTo>
                    <a:pt x="459" y="1"/>
                  </a:moveTo>
                  <a:cubicBezTo>
                    <a:pt x="230" y="1"/>
                    <a:pt x="0" y="230"/>
                    <a:pt x="0" y="460"/>
                  </a:cubicBezTo>
                  <a:cubicBezTo>
                    <a:pt x="0" y="744"/>
                    <a:pt x="230" y="974"/>
                    <a:pt x="459" y="974"/>
                  </a:cubicBezTo>
                  <a:cubicBezTo>
                    <a:pt x="748" y="974"/>
                    <a:pt x="978" y="744"/>
                    <a:pt x="978" y="460"/>
                  </a:cubicBezTo>
                  <a:cubicBezTo>
                    <a:pt x="978" y="230"/>
                    <a:pt x="748"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2"/>
            <p:cNvSpPr/>
            <p:nvPr/>
          </p:nvSpPr>
          <p:spPr>
            <a:xfrm>
              <a:off x="2038650" y="3370000"/>
              <a:ext cx="53150" cy="147675"/>
            </a:xfrm>
            <a:custGeom>
              <a:avLst/>
              <a:gdLst/>
              <a:ahLst/>
              <a:cxnLst/>
              <a:rect l="l" t="t" r="r" b="b"/>
              <a:pathLst>
                <a:path w="2126" h="5907" extrusionOk="0">
                  <a:moveTo>
                    <a:pt x="540" y="0"/>
                  </a:moveTo>
                  <a:cubicBezTo>
                    <a:pt x="355" y="0"/>
                    <a:pt x="194" y="90"/>
                    <a:pt x="115" y="285"/>
                  </a:cubicBezTo>
                  <a:cubicBezTo>
                    <a:pt x="1" y="514"/>
                    <a:pt x="115" y="803"/>
                    <a:pt x="345" y="918"/>
                  </a:cubicBezTo>
                  <a:lnTo>
                    <a:pt x="519" y="1033"/>
                  </a:lnTo>
                  <a:cubicBezTo>
                    <a:pt x="919" y="1203"/>
                    <a:pt x="1148" y="1606"/>
                    <a:pt x="1148" y="2006"/>
                  </a:cubicBezTo>
                  <a:lnTo>
                    <a:pt x="1148" y="5622"/>
                  </a:lnTo>
                  <a:lnTo>
                    <a:pt x="2125" y="5906"/>
                  </a:lnTo>
                  <a:lnTo>
                    <a:pt x="2125" y="2006"/>
                  </a:lnTo>
                  <a:cubicBezTo>
                    <a:pt x="2125" y="1203"/>
                    <a:pt x="1667" y="514"/>
                    <a:pt x="978" y="115"/>
                  </a:cubicBezTo>
                  <a:lnTo>
                    <a:pt x="804" y="55"/>
                  </a:lnTo>
                  <a:cubicBezTo>
                    <a:pt x="714" y="19"/>
                    <a:pt x="624" y="0"/>
                    <a:pt x="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2"/>
            <p:cNvSpPr/>
            <p:nvPr/>
          </p:nvSpPr>
          <p:spPr>
            <a:xfrm>
              <a:off x="1760450" y="3410150"/>
              <a:ext cx="424500" cy="331225"/>
            </a:xfrm>
            <a:custGeom>
              <a:avLst/>
              <a:gdLst/>
              <a:ahLst/>
              <a:cxnLst/>
              <a:rect l="l" t="t" r="r" b="b"/>
              <a:pathLst>
                <a:path w="16980" h="13249" extrusionOk="0">
                  <a:moveTo>
                    <a:pt x="7687" y="973"/>
                  </a:moveTo>
                  <a:cubicBezTo>
                    <a:pt x="8435" y="973"/>
                    <a:pt x="9064" y="1607"/>
                    <a:pt x="9064" y="2350"/>
                  </a:cubicBezTo>
                  <a:lnTo>
                    <a:pt x="9064" y="4071"/>
                  </a:lnTo>
                  <a:lnTo>
                    <a:pt x="6310" y="3327"/>
                  </a:lnTo>
                  <a:lnTo>
                    <a:pt x="6310" y="973"/>
                  </a:lnTo>
                  <a:close/>
                  <a:moveTo>
                    <a:pt x="11188" y="5906"/>
                  </a:moveTo>
                  <a:cubicBezTo>
                    <a:pt x="11418" y="5906"/>
                    <a:pt x="11647" y="6136"/>
                    <a:pt x="11647" y="6425"/>
                  </a:cubicBezTo>
                  <a:lnTo>
                    <a:pt x="11647" y="6999"/>
                  </a:lnTo>
                  <a:cubicBezTo>
                    <a:pt x="11647" y="7283"/>
                    <a:pt x="11418" y="7513"/>
                    <a:pt x="11188" y="7513"/>
                  </a:cubicBezTo>
                  <a:cubicBezTo>
                    <a:pt x="10899" y="7513"/>
                    <a:pt x="10670" y="7283"/>
                    <a:pt x="10670" y="6999"/>
                  </a:cubicBezTo>
                  <a:lnTo>
                    <a:pt x="10670" y="6425"/>
                  </a:lnTo>
                  <a:cubicBezTo>
                    <a:pt x="10670" y="6136"/>
                    <a:pt x="10899" y="5906"/>
                    <a:pt x="11188" y="5906"/>
                  </a:cubicBezTo>
                  <a:close/>
                  <a:moveTo>
                    <a:pt x="12795" y="6425"/>
                  </a:moveTo>
                  <a:cubicBezTo>
                    <a:pt x="13024" y="6425"/>
                    <a:pt x="13253" y="6654"/>
                    <a:pt x="13253" y="6939"/>
                  </a:cubicBezTo>
                  <a:lnTo>
                    <a:pt x="13253" y="7513"/>
                  </a:lnTo>
                  <a:cubicBezTo>
                    <a:pt x="13253" y="7742"/>
                    <a:pt x="13024" y="7972"/>
                    <a:pt x="12795" y="7972"/>
                  </a:cubicBezTo>
                  <a:cubicBezTo>
                    <a:pt x="12505" y="7972"/>
                    <a:pt x="12276" y="7742"/>
                    <a:pt x="12276" y="7513"/>
                  </a:cubicBezTo>
                  <a:lnTo>
                    <a:pt x="12276" y="6939"/>
                  </a:lnTo>
                  <a:cubicBezTo>
                    <a:pt x="12276" y="6654"/>
                    <a:pt x="12505" y="6425"/>
                    <a:pt x="12795" y="6425"/>
                  </a:cubicBezTo>
                  <a:close/>
                  <a:moveTo>
                    <a:pt x="14341" y="6939"/>
                  </a:moveTo>
                  <a:cubicBezTo>
                    <a:pt x="14630" y="6939"/>
                    <a:pt x="14860" y="7168"/>
                    <a:pt x="14860" y="7458"/>
                  </a:cubicBezTo>
                  <a:lnTo>
                    <a:pt x="14860" y="8031"/>
                  </a:lnTo>
                  <a:cubicBezTo>
                    <a:pt x="14860" y="8316"/>
                    <a:pt x="14630" y="8545"/>
                    <a:pt x="14341" y="8545"/>
                  </a:cubicBezTo>
                  <a:cubicBezTo>
                    <a:pt x="14112" y="8545"/>
                    <a:pt x="13882" y="8316"/>
                    <a:pt x="13882" y="8031"/>
                  </a:cubicBezTo>
                  <a:lnTo>
                    <a:pt x="13882" y="7458"/>
                  </a:lnTo>
                  <a:cubicBezTo>
                    <a:pt x="13882" y="7168"/>
                    <a:pt x="14112" y="6939"/>
                    <a:pt x="14341" y="6939"/>
                  </a:cubicBezTo>
                  <a:close/>
                  <a:moveTo>
                    <a:pt x="519" y="0"/>
                  </a:moveTo>
                  <a:cubicBezTo>
                    <a:pt x="230" y="0"/>
                    <a:pt x="0" y="230"/>
                    <a:pt x="0" y="459"/>
                  </a:cubicBezTo>
                  <a:cubicBezTo>
                    <a:pt x="0" y="744"/>
                    <a:pt x="230" y="973"/>
                    <a:pt x="519" y="973"/>
                  </a:cubicBezTo>
                  <a:lnTo>
                    <a:pt x="1033" y="973"/>
                  </a:lnTo>
                  <a:lnTo>
                    <a:pt x="1033" y="8605"/>
                  </a:lnTo>
                  <a:cubicBezTo>
                    <a:pt x="1666" y="8261"/>
                    <a:pt x="2410" y="8031"/>
                    <a:pt x="3158" y="8031"/>
                  </a:cubicBezTo>
                  <a:cubicBezTo>
                    <a:pt x="5452" y="8031"/>
                    <a:pt x="7343" y="9922"/>
                    <a:pt x="7343" y="12216"/>
                  </a:cubicBezTo>
                  <a:lnTo>
                    <a:pt x="8664" y="12446"/>
                  </a:lnTo>
                  <a:cubicBezTo>
                    <a:pt x="8834" y="10610"/>
                    <a:pt x="10385" y="9119"/>
                    <a:pt x="12276" y="9119"/>
                  </a:cubicBezTo>
                  <a:cubicBezTo>
                    <a:pt x="14286" y="9119"/>
                    <a:pt x="15947" y="10725"/>
                    <a:pt x="15947" y="12735"/>
                  </a:cubicBezTo>
                  <a:cubicBezTo>
                    <a:pt x="15947" y="12905"/>
                    <a:pt x="15947" y="13079"/>
                    <a:pt x="15892" y="13194"/>
                  </a:cubicBezTo>
                  <a:lnTo>
                    <a:pt x="16521" y="13249"/>
                  </a:lnTo>
                  <a:cubicBezTo>
                    <a:pt x="16750" y="13249"/>
                    <a:pt x="16980" y="13019"/>
                    <a:pt x="16980" y="12735"/>
                  </a:cubicBezTo>
                  <a:lnTo>
                    <a:pt x="16980" y="6884"/>
                  </a:lnTo>
                  <a:cubicBezTo>
                    <a:pt x="16980" y="6654"/>
                    <a:pt x="16865" y="6480"/>
                    <a:pt x="16636" y="6425"/>
                  </a:cubicBezTo>
                  <a:lnTo>
                    <a:pt x="10041" y="4360"/>
                  </a:lnTo>
                  <a:lnTo>
                    <a:pt x="10041" y="2350"/>
                  </a:lnTo>
                  <a:cubicBezTo>
                    <a:pt x="10041" y="1033"/>
                    <a:pt x="9009" y="0"/>
                    <a:pt x="7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20" name="Google Shape;7420;p42"/>
          <p:cNvCxnSpPr>
            <a:stCxn id="7359" idx="2"/>
            <a:endCxn id="7371" idx="0"/>
          </p:cNvCxnSpPr>
          <p:nvPr/>
        </p:nvCxnSpPr>
        <p:spPr>
          <a:xfrm>
            <a:off x="1884650" y="2680975"/>
            <a:ext cx="0" cy="440100"/>
          </a:xfrm>
          <a:prstGeom prst="straightConnector1">
            <a:avLst/>
          </a:prstGeom>
          <a:noFill/>
          <a:ln w="9525" cap="flat" cmpd="sng">
            <a:solidFill>
              <a:schemeClr val="lt1"/>
            </a:solidFill>
            <a:prstDash val="solid"/>
            <a:round/>
            <a:headEnd type="none" w="med" len="med"/>
            <a:tailEnd type="triangle" w="med" len="med"/>
          </a:ln>
        </p:spPr>
      </p:cxnSp>
      <p:cxnSp>
        <p:nvCxnSpPr>
          <p:cNvPr id="7421" name="Google Shape;7421;p42"/>
          <p:cNvCxnSpPr>
            <a:stCxn id="7360" idx="1"/>
            <a:endCxn id="7361" idx="3"/>
          </p:cNvCxnSpPr>
          <p:nvPr/>
        </p:nvCxnSpPr>
        <p:spPr>
          <a:xfrm>
            <a:off x="2790800" y="4036675"/>
            <a:ext cx="852600" cy="0"/>
          </a:xfrm>
          <a:prstGeom prst="straightConnector1">
            <a:avLst/>
          </a:prstGeom>
          <a:noFill/>
          <a:ln w="9525" cap="flat" cmpd="sng">
            <a:solidFill>
              <a:schemeClr val="lt1"/>
            </a:solidFill>
            <a:prstDash val="solid"/>
            <a:round/>
            <a:headEnd type="none" w="med" len="med"/>
            <a:tailEnd type="triangle" w="med" len="med"/>
          </a:ln>
        </p:spPr>
      </p:cxnSp>
      <p:cxnSp>
        <p:nvCxnSpPr>
          <p:cNvPr id="7422" name="Google Shape;7422;p42"/>
          <p:cNvCxnSpPr>
            <a:stCxn id="7381" idx="0"/>
            <a:endCxn id="7362" idx="2"/>
          </p:cNvCxnSpPr>
          <p:nvPr/>
        </p:nvCxnSpPr>
        <p:spPr>
          <a:xfrm rot="10800000">
            <a:off x="4571975" y="2681050"/>
            <a:ext cx="0" cy="440100"/>
          </a:xfrm>
          <a:prstGeom prst="straightConnector1">
            <a:avLst/>
          </a:prstGeom>
          <a:noFill/>
          <a:ln w="9525" cap="flat" cmpd="sng">
            <a:solidFill>
              <a:schemeClr val="lt1"/>
            </a:solidFill>
            <a:prstDash val="solid"/>
            <a:round/>
            <a:headEnd type="none" w="med" len="med"/>
            <a:tailEnd type="triangle" w="med" len="med"/>
          </a:ln>
        </p:spPr>
      </p:cxnSp>
      <p:cxnSp>
        <p:nvCxnSpPr>
          <p:cNvPr id="7423" name="Google Shape;7423;p42"/>
          <p:cNvCxnSpPr>
            <a:stCxn id="7362" idx="1"/>
            <a:endCxn id="7363" idx="3"/>
          </p:cNvCxnSpPr>
          <p:nvPr/>
        </p:nvCxnSpPr>
        <p:spPr>
          <a:xfrm>
            <a:off x="5478138" y="2444425"/>
            <a:ext cx="875100" cy="0"/>
          </a:xfrm>
          <a:prstGeom prst="straightConnector1">
            <a:avLst/>
          </a:prstGeom>
          <a:noFill/>
          <a:ln w="9525" cap="flat" cmpd="sng">
            <a:solidFill>
              <a:schemeClr val="lt1"/>
            </a:solidFill>
            <a:prstDash val="solid"/>
            <a:round/>
            <a:headEnd type="none" w="med" len="med"/>
            <a:tailEnd type="triangle" w="med" len="med"/>
          </a:ln>
        </p:spPr>
      </p:cxnSp>
      <p:cxnSp>
        <p:nvCxnSpPr>
          <p:cNvPr id="7424" name="Google Shape;7424;p42"/>
          <p:cNvCxnSpPr>
            <a:stCxn id="7363" idx="2"/>
            <a:endCxn id="7403" idx="0"/>
          </p:cNvCxnSpPr>
          <p:nvPr/>
        </p:nvCxnSpPr>
        <p:spPr>
          <a:xfrm>
            <a:off x="7259325" y="2680975"/>
            <a:ext cx="0" cy="440100"/>
          </a:xfrm>
          <a:prstGeom prst="straightConnector1">
            <a:avLst/>
          </a:prstGeom>
          <a:noFill/>
          <a:ln w="9525" cap="flat" cmpd="sng">
            <a:solidFill>
              <a:schemeClr val="lt1"/>
            </a:solidFill>
            <a:prstDash val="solid"/>
            <a:round/>
            <a:headEnd type="none" w="med" len="med"/>
            <a:tailEnd type="triangle" w="med" len="med"/>
          </a:ln>
        </p:spPr>
      </p:cxnSp>
      <p:grpSp>
        <p:nvGrpSpPr>
          <p:cNvPr id="7425" name="Google Shape;7425;p42"/>
          <p:cNvGrpSpPr/>
          <p:nvPr/>
        </p:nvGrpSpPr>
        <p:grpSpPr>
          <a:xfrm flipH="1">
            <a:off x="-684227" y="1393486"/>
            <a:ext cx="1812257" cy="1407708"/>
            <a:chOff x="4746950" y="1164525"/>
            <a:chExt cx="1323975" cy="1028425"/>
          </a:xfrm>
        </p:grpSpPr>
        <p:sp>
          <p:nvSpPr>
            <p:cNvPr id="7426" name="Google Shape;7426;p42"/>
            <p:cNvSpPr/>
            <p:nvPr/>
          </p:nvSpPr>
          <p:spPr>
            <a:xfrm>
              <a:off x="5979900" y="1815300"/>
              <a:ext cx="91025" cy="77850"/>
            </a:xfrm>
            <a:custGeom>
              <a:avLst/>
              <a:gdLst/>
              <a:ahLst/>
              <a:cxnLst/>
              <a:rect l="l" t="t" r="r" b="b"/>
              <a:pathLst>
                <a:path w="3641" h="3114" extrusionOk="0">
                  <a:moveTo>
                    <a:pt x="1067" y="0"/>
                  </a:moveTo>
                  <a:lnTo>
                    <a:pt x="1067" y="93"/>
                  </a:lnTo>
                  <a:cubicBezTo>
                    <a:pt x="1330" y="534"/>
                    <a:pt x="1330" y="981"/>
                    <a:pt x="1152" y="1515"/>
                  </a:cubicBezTo>
                  <a:cubicBezTo>
                    <a:pt x="975" y="1955"/>
                    <a:pt x="534" y="2311"/>
                    <a:pt x="86" y="2403"/>
                  </a:cubicBezTo>
                  <a:lnTo>
                    <a:pt x="1" y="2403"/>
                  </a:lnTo>
                  <a:lnTo>
                    <a:pt x="1" y="2581"/>
                  </a:lnTo>
                  <a:cubicBezTo>
                    <a:pt x="264" y="2759"/>
                    <a:pt x="442" y="2844"/>
                    <a:pt x="534" y="3114"/>
                  </a:cubicBezTo>
                  <a:lnTo>
                    <a:pt x="3640" y="3114"/>
                  </a:lnTo>
                  <a:lnTo>
                    <a:pt x="36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2"/>
            <p:cNvSpPr/>
            <p:nvPr/>
          </p:nvSpPr>
          <p:spPr>
            <a:xfrm>
              <a:off x="4818050" y="1233300"/>
              <a:ext cx="1019725" cy="384400"/>
            </a:xfrm>
            <a:custGeom>
              <a:avLst/>
              <a:gdLst/>
              <a:ahLst/>
              <a:cxnLst/>
              <a:rect l="l" t="t" r="r" b="b"/>
              <a:pathLst>
                <a:path w="40789" h="15376" extrusionOk="0">
                  <a:moveTo>
                    <a:pt x="21681" y="0"/>
                  </a:moveTo>
                  <a:lnTo>
                    <a:pt x="19107" y="11907"/>
                  </a:lnTo>
                  <a:lnTo>
                    <a:pt x="12532" y="12533"/>
                  </a:lnTo>
                  <a:lnTo>
                    <a:pt x="11729" y="12618"/>
                  </a:lnTo>
                  <a:lnTo>
                    <a:pt x="11729" y="11374"/>
                  </a:lnTo>
                  <a:cubicBezTo>
                    <a:pt x="11729" y="10933"/>
                    <a:pt x="11551" y="10485"/>
                    <a:pt x="11288" y="10222"/>
                  </a:cubicBezTo>
                  <a:lnTo>
                    <a:pt x="11288" y="4002"/>
                  </a:lnTo>
                  <a:lnTo>
                    <a:pt x="11999" y="4002"/>
                  </a:lnTo>
                  <a:cubicBezTo>
                    <a:pt x="11999" y="3469"/>
                    <a:pt x="11551" y="3114"/>
                    <a:pt x="11110" y="3114"/>
                  </a:cubicBezTo>
                  <a:lnTo>
                    <a:pt x="10130" y="3114"/>
                  </a:lnTo>
                  <a:cubicBezTo>
                    <a:pt x="9689" y="3114"/>
                    <a:pt x="9241" y="3469"/>
                    <a:pt x="9241" y="4002"/>
                  </a:cubicBezTo>
                  <a:lnTo>
                    <a:pt x="9774" y="4002"/>
                  </a:lnTo>
                  <a:lnTo>
                    <a:pt x="9774" y="10045"/>
                  </a:lnTo>
                  <a:cubicBezTo>
                    <a:pt x="9774" y="10130"/>
                    <a:pt x="9689" y="10222"/>
                    <a:pt x="9596" y="10308"/>
                  </a:cubicBezTo>
                  <a:cubicBezTo>
                    <a:pt x="9333" y="10578"/>
                    <a:pt x="9241" y="10933"/>
                    <a:pt x="9241" y="11374"/>
                  </a:cubicBezTo>
                  <a:lnTo>
                    <a:pt x="9241" y="12796"/>
                  </a:lnTo>
                  <a:lnTo>
                    <a:pt x="92" y="13599"/>
                  </a:lnTo>
                  <a:lnTo>
                    <a:pt x="0" y="13599"/>
                  </a:lnTo>
                  <a:lnTo>
                    <a:pt x="0" y="15376"/>
                  </a:lnTo>
                  <a:lnTo>
                    <a:pt x="18752" y="13954"/>
                  </a:lnTo>
                  <a:lnTo>
                    <a:pt x="19548" y="10663"/>
                  </a:lnTo>
                  <a:lnTo>
                    <a:pt x="21062" y="10663"/>
                  </a:lnTo>
                  <a:lnTo>
                    <a:pt x="21062" y="10578"/>
                  </a:lnTo>
                  <a:lnTo>
                    <a:pt x="22839" y="1159"/>
                  </a:lnTo>
                  <a:lnTo>
                    <a:pt x="32080" y="1159"/>
                  </a:lnTo>
                  <a:lnTo>
                    <a:pt x="31988" y="1244"/>
                  </a:lnTo>
                  <a:lnTo>
                    <a:pt x="32166" y="1337"/>
                  </a:lnTo>
                  <a:lnTo>
                    <a:pt x="31988" y="10578"/>
                  </a:lnTo>
                  <a:lnTo>
                    <a:pt x="33587" y="10578"/>
                  </a:lnTo>
                  <a:lnTo>
                    <a:pt x="33587" y="1337"/>
                  </a:lnTo>
                  <a:lnTo>
                    <a:pt x="38030" y="1337"/>
                  </a:lnTo>
                  <a:lnTo>
                    <a:pt x="39096" y="10663"/>
                  </a:lnTo>
                  <a:lnTo>
                    <a:pt x="40788" y="10663"/>
                  </a:lnTo>
                  <a:lnTo>
                    <a:pt x="39544" y="356"/>
                  </a:lnTo>
                  <a:lnTo>
                    <a:pt x="395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2"/>
            <p:cNvSpPr/>
            <p:nvPr/>
          </p:nvSpPr>
          <p:spPr>
            <a:xfrm>
              <a:off x="4818050" y="1568400"/>
              <a:ext cx="1030725" cy="395850"/>
            </a:xfrm>
            <a:custGeom>
              <a:avLst/>
              <a:gdLst/>
              <a:ahLst/>
              <a:cxnLst/>
              <a:rect l="l" t="t" r="r" b="b"/>
              <a:pathLst>
                <a:path w="41229" h="15834" extrusionOk="0">
                  <a:moveTo>
                    <a:pt x="5957" y="4190"/>
                  </a:moveTo>
                  <a:lnTo>
                    <a:pt x="6042" y="5967"/>
                  </a:lnTo>
                  <a:cubicBezTo>
                    <a:pt x="5601" y="5967"/>
                    <a:pt x="5068" y="6059"/>
                    <a:pt x="4620" y="6145"/>
                  </a:cubicBezTo>
                  <a:lnTo>
                    <a:pt x="4535" y="4282"/>
                  </a:lnTo>
                  <a:lnTo>
                    <a:pt x="5957" y="4190"/>
                  </a:lnTo>
                  <a:close/>
                  <a:moveTo>
                    <a:pt x="8445" y="4012"/>
                  </a:moveTo>
                  <a:lnTo>
                    <a:pt x="8623" y="6237"/>
                  </a:lnTo>
                  <a:cubicBezTo>
                    <a:pt x="8175" y="6145"/>
                    <a:pt x="7642" y="6059"/>
                    <a:pt x="7201" y="5967"/>
                  </a:cubicBezTo>
                  <a:lnTo>
                    <a:pt x="7023" y="4104"/>
                  </a:lnTo>
                  <a:lnTo>
                    <a:pt x="8445" y="4012"/>
                  </a:lnTo>
                  <a:close/>
                  <a:moveTo>
                    <a:pt x="11018" y="3834"/>
                  </a:moveTo>
                  <a:lnTo>
                    <a:pt x="11196" y="7211"/>
                  </a:lnTo>
                  <a:cubicBezTo>
                    <a:pt x="10755" y="6948"/>
                    <a:pt x="10307" y="6678"/>
                    <a:pt x="9774" y="6500"/>
                  </a:cubicBezTo>
                  <a:lnTo>
                    <a:pt x="9596" y="3927"/>
                  </a:lnTo>
                  <a:lnTo>
                    <a:pt x="11018" y="3834"/>
                  </a:lnTo>
                  <a:close/>
                  <a:moveTo>
                    <a:pt x="13598" y="3657"/>
                  </a:moveTo>
                  <a:lnTo>
                    <a:pt x="13954" y="9166"/>
                  </a:lnTo>
                  <a:cubicBezTo>
                    <a:pt x="13506" y="8725"/>
                    <a:pt x="12973" y="8277"/>
                    <a:pt x="12440" y="7922"/>
                  </a:cubicBezTo>
                  <a:lnTo>
                    <a:pt x="12177" y="3749"/>
                  </a:lnTo>
                  <a:lnTo>
                    <a:pt x="13598" y="3657"/>
                  </a:lnTo>
                  <a:close/>
                  <a:moveTo>
                    <a:pt x="35888" y="1"/>
                  </a:moveTo>
                  <a:cubicBezTo>
                    <a:pt x="33663" y="1"/>
                    <a:pt x="31275" y="232"/>
                    <a:pt x="28967" y="906"/>
                  </a:cubicBezTo>
                  <a:cubicBezTo>
                    <a:pt x="28967" y="906"/>
                    <a:pt x="24702" y="2150"/>
                    <a:pt x="21240" y="9436"/>
                  </a:cubicBezTo>
                  <a:lnTo>
                    <a:pt x="17330" y="9436"/>
                  </a:lnTo>
                  <a:lnTo>
                    <a:pt x="18304" y="2413"/>
                  </a:lnTo>
                  <a:lnTo>
                    <a:pt x="0" y="3749"/>
                  </a:lnTo>
                  <a:lnTo>
                    <a:pt x="0" y="9969"/>
                  </a:lnTo>
                  <a:cubicBezTo>
                    <a:pt x="626" y="9343"/>
                    <a:pt x="1422" y="8810"/>
                    <a:pt x="2225" y="8370"/>
                  </a:cubicBezTo>
                  <a:lnTo>
                    <a:pt x="1955" y="4460"/>
                  </a:lnTo>
                  <a:lnTo>
                    <a:pt x="3377" y="4367"/>
                  </a:lnTo>
                  <a:lnTo>
                    <a:pt x="3469" y="6415"/>
                  </a:lnTo>
                  <a:cubicBezTo>
                    <a:pt x="3199" y="6500"/>
                    <a:pt x="2843" y="6592"/>
                    <a:pt x="2488" y="6770"/>
                  </a:cubicBezTo>
                  <a:lnTo>
                    <a:pt x="2488" y="8277"/>
                  </a:lnTo>
                  <a:cubicBezTo>
                    <a:pt x="2843" y="8099"/>
                    <a:pt x="3199" y="7922"/>
                    <a:pt x="3554" y="7836"/>
                  </a:cubicBezTo>
                  <a:cubicBezTo>
                    <a:pt x="4002" y="7744"/>
                    <a:pt x="4357" y="7659"/>
                    <a:pt x="4713" y="7566"/>
                  </a:cubicBezTo>
                  <a:cubicBezTo>
                    <a:pt x="5154" y="7481"/>
                    <a:pt x="5687" y="7481"/>
                    <a:pt x="6135" y="7389"/>
                  </a:cubicBezTo>
                  <a:lnTo>
                    <a:pt x="6312" y="7389"/>
                  </a:lnTo>
                  <a:cubicBezTo>
                    <a:pt x="6668" y="7389"/>
                    <a:pt x="6931" y="7481"/>
                    <a:pt x="7286" y="7481"/>
                  </a:cubicBezTo>
                  <a:cubicBezTo>
                    <a:pt x="7734" y="7566"/>
                    <a:pt x="8267" y="7659"/>
                    <a:pt x="8708" y="7744"/>
                  </a:cubicBezTo>
                  <a:cubicBezTo>
                    <a:pt x="9156" y="7836"/>
                    <a:pt x="9511" y="8014"/>
                    <a:pt x="9867" y="8192"/>
                  </a:cubicBezTo>
                  <a:cubicBezTo>
                    <a:pt x="10400" y="8370"/>
                    <a:pt x="10840" y="8633"/>
                    <a:pt x="11373" y="8988"/>
                  </a:cubicBezTo>
                  <a:cubicBezTo>
                    <a:pt x="11821" y="9258"/>
                    <a:pt x="12177" y="9613"/>
                    <a:pt x="12532" y="9969"/>
                  </a:cubicBezTo>
                  <a:cubicBezTo>
                    <a:pt x="13151" y="10502"/>
                    <a:pt x="13684" y="11120"/>
                    <a:pt x="14132" y="11831"/>
                  </a:cubicBezTo>
                  <a:cubicBezTo>
                    <a:pt x="14395" y="12279"/>
                    <a:pt x="14572" y="12812"/>
                    <a:pt x="14842" y="13345"/>
                  </a:cubicBezTo>
                  <a:cubicBezTo>
                    <a:pt x="15105" y="14142"/>
                    <a:pt x="15283" y="14945"/>
                    <a:pt x="15376" y="15833"/>
                  </a:cubicBezTo>
                  <a:lnTo>
                    <a:pt x="16797" y="15833"/>
                  </a:lnTo>
                  <a:cubicBezTo>
                    <a:pt x="16797" y="14945"/>
                    <a:pt x="16620" y="14056"/>
                    <a:pt x="16349" y="13253"/>
                  </a:cubicBezTo>
                  <a:lnTo>
                    <a:pt x="23102" y="12898"/>
                  </a:lnTo>
                  <a:cubicBezTo>
                    <a:pt x="23017" y="12720"/>
                    <a:pt x="22925" y="12457"/>
                    <a:pt x="22925" y="12279"/>
                  </a:cubicBezTo>
                  <a:cubicBezTo>
                    <a:pt x="22839" y="12187"/>
                    <a:pt x="22839" y="12101"/>
                    <a:pt x="22839" y="12009"/>
                  </a:cubicBezTo>
                  <a:lnTo>
                    <a:pt x="22839" y="11924"/>
                  </a:lnTo>
                  <a:lnTo>
                    <a:pt x="16797" y="12101"/>
                  </a:lnTo>
                  <a:lnTo>
                    <a:pt x="16705" y="11213"/>
                  </a:lnTo>
                  <a:lnTo>
                    <a:pt x="22839" y="11035"/>
                  </a:lnTo>
                  <a:lnTo>
                    <a:pt x="22839" y="10680"/>
                  </a:lnTo>
                  <a:lnTo>
                    <a:pt x="22839" y="9343"/>
                  </a:lnTo>
                  <a:cubicBezTo>
                    <a:pt x="22839" y="8455"/>
                    <a:pt x="23550" y="7744"/>
                    <a:pt x="24439" y="7744"/>
                  </a:cubicBezTo>
                  <a:cubicBezTo>
                    <a:pt x="24616" y="7744"/>
                    <a:pt x="24794" y="7744"/>
                    <a:pt x="24879" y="7836"/>
                  </a:cubicBezTo>
                  <a:lnTo>
                    <a:pt x="24972" y="7836"/>
                  </a:lnTo>
                  <a:cubicBezTo>
                    <a:pt x="24972" y="7744"/>
                    <a:pt x="24972" y="7659"/>
                    <a:pt x="25057" y="7659"/>
                  </a:cubicBezTo>
                  <a:cubicBezTo>
                    <a:pt x="24702" y="7126"/>
                    <a:pt x="24702" y="6500"/>
                    <a:pt x="24972" y="5967"/>
                  </a:cubicBezTo>
                  <a:lnTo>
                    <a:pt x="25768" y="4723"/>
                  </a:lnTo>
                  <a:lnTo>
                    <a:pt x="26301" y="3657"/>
                  </a:lnTo>
                  <a:cubicBezTo>
                    <a:pt x="26571" y="3216"/>
                    <a:pt x="27104" y="2860"/>
                    <a:pt x="27723" y="2860"/>
                  </a:cubicBezTo>
                  <a:cubicBezTo>
                    <a:pt x="27723" y="2860"/>
                    <a:pt x="27815" y="2946"/>
                    <a:pt x="27901" y="2946"/>
                  </a:cubicBezTo>
                  <a:cubicBezTo>
                    <a:pt x="28256" y="2946"/>
                    <a:pt x="28611" y="3123"/>
                    <a:pt x="28882" y="3394"/>
                  </a:cubicBezTo>
                  <a:cubicBezTo>
                    <a:pt x="28967" y="3394"/>
                    <a:pt x="28967" y="3301"/>
                    <a:pt x="29059" y="3301"/>
                  </a:cubicBezTo>
                  <a:cubicBezTo>
                    <a:pt x="29059" y="2860"/>
                    <a:pt x="29237" y="2327"/>
                    <a:pt x="29592" y="2057"/>
                  </a:cubicBezTo>
                  <a:cubicBezTo>
                    <a:pt x="29678" y="1972"/>
                    <a:pt x="29770" y="1879"/>
                    <a:pt x="29855" y="1879"/>
                  </a:cubicBezTo>
                  <a:lnTo>
                    <a:pt x="32080" y="550"/>
                  </a:lnTo>
                  <a:cubicBezTo>
                    <a:pt x="32343" y="372"/>
                    <a:pt x="32613" y="280"/>
                    <a:pt x="32876" y="280"/>
                  </a:cubicBezTo>
                  <a:cubicBezTo>
                    <a:pt x="33502" y="280"/>
                    <a:pt x="34035" y="636"/>
                    <a:pt x="34391" y="1169"/>
                  </a:cubicBezTo>
                  <a:cubicBezTo>
                    <a:pt x="34391" y="1261"/>
                    <a:pt x="34476" y="1439"/>
                    <a:pt x="34476" y="1524"/>
                  </a:cubicBezTo>
                  <a:lnTo>
                    <a:pt x="34654" y="1524"/>
                  </a:lnTo>
                  <a:cubicBezTo>
                    <a:pt x="34746" y="1439"/>
                    <a:pt x="34831" y="1261"/>
                    <a:pt x="35009" y="1169"/>
                  </a:cubicBezTo>
                  <a:cubicBezTo>
                    <a:pt x="35279" y="906"/>
                    <a:pt x="35635" y="728"/>
                    <a:pt x="36075" y="728"/>
                  </a:cubicBezTo>
                  <a:lnTo>
                    <a:pt x="38741" y="728"/>
                  </a:lnTo>
                  <a:cubicBezTo>
                    <a:pt x="39189" y="728"/>
                    <a:pt x="39629" y="906"/>
                    <a:pt x="39985" y="1261"/>
                  </a:cubicBezTo>
                  <a:lnTo>
                    <a:pt x="39985" y="1346"/>
                  </a:lnTo>
                  <a:cubicBezTo>
                    <a:pt x="40340" y="1702"/>
                    <a:pt x="40433" y="2235"/>
                    <a:pt x="40255" y="2683"/>
                  </a:cubicBezTo>
                  <a:lnTo>
                    <a:pt x="40255" y="2768"/>
                  </a:lnTo>
                  <a:cubicBezTo>
                    <a:pt x="40340" y="2768"/>
                    <a:pt x="40340" y="2860"/>
                    <a:pt x="40433" y="2860"/>
                  </a:cubicBezTo>
                  <a:cubicBezTo>
                    <a:pt x="40696" y="2683"/>
                    <a:pt x="40966" y="2590"/>
                    <a:pt x="41229" y="2590"/>
                  </a:cubicBezTo>
                  <a:lnTo>
                    <a:pt x="41051" y="372"/>
                  </a:lnTo>
                  <a:cubicBezTo>
                    <a:pt x="39545" y="167"/>
                    <a:pt x="37775" y="1"/>
                    <a:pt x="358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2"/>
            <p:cNvSpPr/>
            <p:nvPr/>
          </p:nvSpPr>
          <p:spPr>
            <a:xfrm>
              <a:off x="5395600" y="1164525"/>
              <a:ext cx="375525" cy="17800"/>
            </a:xfrm>
            <a:custGeom>
              <a:avLst/>
              <a:gdLst/>
              <a:ahLst/>
              <a:cxnLst/>
              <a:rect l="l" t="t" r="r" b="b"/>
              <a:pathLst>
                <a:path w="15021" h="712" extrusionOk="0">
                  <a:moveTo>
                    <a:pt x="2758" y="0"/>
                  </a:moveTo>
                  <a:cubicBezTo>
                    <a:pt x="1692" y="0"/>
                    <a:pt x="711" y="263"/>
                    <a:pt x="0" y="711"/>
                  </a:cubicBezTo>
                  <a:lnTo>
                    <a:pt x="15020" y="711"/>
                  </a:lnTo>
                  <a:cubicBezTo>
                    <a:pt x="14217" y="263"/>
                    <a:pt x="13329" y="0"/>
                    <a:pt x="1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2"/>
            <p:cNvSpPr/>
            <p:nvPr/>
          </p:nvSpPr>
          <p:spPr>
            <a:xfrm>
              <a:off x="4771475" y="1577700"/>
              <a:ext cx="37700" cy="42150"/>
            </a:xfrm>
            <a:custGeom>
              <a:avLst/>
              <a:gdLst/>
              <a:ahLst/>
              <a:cxnLst/>
              <a:rect l="l" t="t" r="r" b="b"/>
              <a:pathLst>
                <a:path w="1508" h="1686" extrusionOk="0">
                  <a:moveTo>
                    <a:pt x="1508" y="0"/>
                  </a:moveTo>
                  <a:cubicBezTo>
                    <a:pt x="889" y="264"/>
                    <a:pt x="356" y="889"/>
                    <a:pt x="1" y="1685"/>
                  </a:cubicBezTo>
                  <a:lnTo>
                    <a:pt x="1508" y="1600"/>
                  </a:lnTo>
                  <a:lnTo>
                    <a:pt x="15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2"/>
            <p:cNvSpPr/>
            <p:nvPr/>
          </p:nvSpPr>
          <p:spPr>
            <a:xfrm>
              <a:off x="4746950" y="1662125"/>
              <a:ext cx="62225" cy="217700"/>
            </a:xfrm>
            <a:custGeom>
              <a:avLst/>
              <a:gdLst/>
              <a:ahLst/>
              <a:cxnLst/>
              <a:rect l="l" t="t" r="r" b="b"/>
              <a:pathLst>
                <a:path w="2489" h="8708" extrusionOk="0">
                  <a:moveTo>
                    <a:pt x="2489" y="0"/>
                  </a:moveTo>
                  <a:lnTo>
                    <a:pt x="271" y="178"/>
                  </a:lnTo>
                  <a:cubicBezTo>
                    <a:pt x="93" y="974"/>
                    <a:pt x="1" y="1777"/>
                    <a:pt x="93" y="2396"/>
                  </a:cubicBezTo>
                  <a:lnTo>
                    <a:pt x="1067" y="8708"/>
                  </a:lnTo>
                  <a:cubicBezTo>
                    <a:pt x="1422" y="7905"/>
                    <a:pt x="1955" y="7194"/>
                    <a:pt x="2489" y="6575"/>
                  </a:cubicBezTo>
                  <a:lnTo>
                    <a:pt x="2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2"/>
            <p:cNvSpPr/>
            <p:nvPr/>
          </p:nvSpPr>
          <p:spPr>
            <a:xfrm>
              <a:off x="5349025" y="1191175"/>
              <a:ext cx="470975" cy="35575"/>
            </a:xfrm>
            <a:custGeom>
              <a:avLst/>
              <a:gdLst/>
              <a:ahLst/>
              <a:cxnLst/>
              <a:rect l="l" t="t" r="r" b="b"/>
              <a:pathLst>
                <a:path w="18839" h="1423" extrusionOk="0">
                  <a:moveTo>
                    <a:pt x="1067" y="1"/>
                  </a:moveTo>
                  <a:cubicBezTo>
                    <a:pt x="442" y="1"/>
                    <a:pt x="1" y="619"/>
                    <a:pt x="1" y="1422"/>
                  </a:cubicBezTo>
                  <a:lnTo>
                    <a:pt x="18838" y="1422"/>
                  </a:lnTo>
                  <a:cubicBezTo>
                    <a:pt x="18838" y="619"/>
                    <a:pt x="18305" y="1"/>
                    <a:pt x="17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2"/>
            <p:cNvSpPr/>
            <p:nvPr/>
          </p:nvSpPr>
          <p:spPr>
            <a:xfrm>
              <a:off x="5346725" y="1422200"/>
              <a:ext cx="102200" cy="77675"/>
            </a:xfrm>
            <a:custGeom>
              <a:avLst/>
              <a:gdLst/>
              <a:ahLst/>
              <a:cxnLst/>
              <a:rect l="l" t="t" r="r" b="b"/>
              <a:pathLst>
                <a:path w="4088" h="3107" extrusionOk="0">
                  <a:moveTo>
                    <a:pt x="1159" y="178"/>
                  </a:moveTo>
                  <a:lnTo>
                    <a:pt x="1422" y="1778"/>
                  </a:lnTo>
                  <a:lnTo>
                    <a:pt x="1337" y="1863"/>
                  </a:lnTo>
                  <a:cubicBezTo>
                    <a:pt x="1159" y="1600"/>
                    <a:pt x="982" y="1422"/>
                    <a:pt x="804" y="1245"/>
                  </a:cubicBezTo>
                  <a:cubicBezTo>
                    <a:pt x="626" y="889"/>
                    <a:pt x="626" y="619"/>
                    <a:pt x="711" y="441"/>
                  </a:cubicBezTo>
                  <a:cubicBezTo>
                    <a:pt x="804" y="264"/>
                    <a:pt x="982" y="178"/>
                    <a:pt x="1159" y="178"/>
                  </a:cubicBezTo>
                  <a:close/>
                  <a:moveTo>
                    <a:pt x="1422" y="178"/>
                  </a:moveTo>
                  <a:lnTo>
                    <a:pt x="1422" y="178"/>
                  </a:lnTo>
                  <a:cubicBezTo>
                    <a:pt x="1778" y="264"/>
                    <a:pt x="2133" y="441"/>
                    <a:pt x="2581" y="711"/>
                  </a:cubicBezTo>
                  <a:lnTo>
                    <a:pt x="2581" y="797"/>
                  </a:lnTo>
                  <a:cubicBezTo>
                    <a:pt x="3114" y="1067"/>
                    <a:pt x="3377" y="1508"/>
                    <a:pt x="3555" y="1863"/>
                  </a:cubicBezTo>
                  <a:lnTo>
                    <a:pt x="1955" y="2133"/>
                  </a:lnTo>
                  <a:lnTo>
                    <a:pt x="1600" y="1778"/>
                  </a:lnTo>
                  <a:lnTo>
                    <a:pt x="1600" y="1600"/>
                  </a:lnTo>
                  <a:lnTo>
                    <a:pt x="1422" y="178"/>
                  </a:lnTo>
                  <a:close/>
                  <a:moveTo>
                    <a:pt x="3647" y="2041"/>
                  </a:moveTo>
                  <a:cubicBezTo>
                    <a:pt x="3732" y="2218"/>
                    <a:pt x="3732" y="2311"/>
                    <a:pt x="3647" y="2489"/>
                  </a:cubicBezTo>
                  <a:cubicBezTo>
                    <a:pt x="3555" y="2574"/>
                    <a:pt x="3377" y="2666"/>
                    <a:pt x="3114" y="2666"/>
                  </a:cubicBezTo>
                  <a:cubicBezTo>
                    <a:pt x="2844" y="2666"/>
                    <a:pt x="2403" y="2574"/>
                    <a:pt x="2048" y="2311"/>
                  </a:cubicBezTo>
                  <a:lnTo>
                    <a:pt x="3647" y="2041"/>
                  </a:lnTo>
                  <a:close/>
                  <a:moveTo>
                    <a:pt x="1159" y="1"/>
                  </a:moveTo>
                  <a:cubicBezTo>
                    <a:pt x="889" y="1"/>
                    <a:pt x="626" y="86"/>
                    <a:pt x="534" y="264"/>
                  </a:cubicBezTo>
                  <a:cubicBezTo>
                    <a:pt x="356" y="534"/>
                    <a:pt x="448" y="889"/>
                    <a:pt x="626" y="1330"/>
                  </a:cubicBezTo>
                  <a:cubicBezTo>
                    <a:pt x="804" y="1508"/>
                    <a:pt x="982" y="1778"/>
                    <a:pt x="1159" y="1955"/>
                  </a:cubicBezTo>
                  <a:cubicBezTo>
                    <a:pt x="1245" y="1955"/>
                    <a:pt x="1245" y="1955"/>
                    <a:pt x="1245" y="2041"/>
                  </a:cubicBezTo>
                  <a:lnTo>
                    <a:pt x="1" y="3107"/>
                  </a:lnTo>
                  <a:lnTo>
                    <a:pt x="1159" y="3107"/>
                  </a:lnTo>
                  <a:lnTo>
                    <a:pt x="1778" y="2489"/>
                  </a:lnTo>
                  <a:cubicBezTo>
                    <a:pt x="2311" y="2752"/>
                    <a:pt x="2759" y="2929"/>
                    <a:pt x="3114" y="2929"/>
                  </a:cubicBezTo>
                  <a:cubicBezTo>
                    <a:pt x="3469" y="2929"/>
                    <a:pt x="3732" y="2752"/>
                    <a:pt x="3825" y="2574"/>
                  </a:cubicBezTo>
                  <a:cubicBezTo>
                    <a:pt x="4088" y="2133"/>
                    <a:pt x="3647" y="1245"/>
                    <a:pt x="2759" y="619"/>
                  </a:cubicBezTo>
                  <a:lnTo>
                    <a:pt x="2666" y="534"/>
                  </a:lnTo>
                  <a:cubicBezTo>
                    <a:pt x="2133" y="178"/>
                    <a:pt x="1600" y="1"/>
                    <a:pt x="11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2"/>
            <p:cNvSpPr/>
            <p:nvPr/>
          </p:nvSpPr>
          <p:spPr>
            <a:xfrm>
              <a:off x="5391150" y="1591550"/>
              <a:ext cx="608700" cy="600500"/>
            </a:xfrm>
            <a:custGeom>
              <a:avLst/>
              <a:gdLst/>
              <a:ahLst/>
              <a:cxnLst/>
              <a:rect l="l" t="t" r="r" b="b"/>
              <a:pathLst>
                <a:path w="24348" h="24020" extrusionOk="0">
                  <a:moveTo>
                    <a:pt x="12177" y="3264"/>
                  </a:moveTo>
                  <a:cubicBezTo>
                    <a:pt x="14751" y="3264"/>
                    <a:pt x="17061" y="4330"/>
                    <a:pt x="18660" y="6107"/>
                  </a:cubicBezTo>
                  <a:cubicBezTo>
                    <a:pt x="20082" y="7707"/>
                    <a:pt x="20971" y="9754"/>
                    <a:pt x="20971" y="12064"/>
                  </a:cubicBezTo>
                  <a:cubicBezTo>
                    <a:pt x="20971" y="16862"/>
                    <a:pt x="17061" y="20772"/>
                    <a:pt x="12177" y="20772"/>
                  </a:cubicBezTo>
                  <a:cubicBezTo>
                    <a:pt x="7379" y="20772"/>
                    <a:pt x="3470" y="16862"/>
                    <a:pt x="3470" y="12064"/>
                  </a:cubicBezTo>
                  <a:lnTo>
                    <a:pt x="3470" y="11794"/>
                  </a:lnTo>
                  <a:cubicBezTo>
                    <a:pt x="3555" y="6996"/>
                    <a:pt x="7465" y="3264"/>
                    <a:pt x="12177" y="3264"/>
                  </a:cubicBezTo>
                  <a:close/>
                  <a:moveTo>
                    <a:pt x="10024" y="1"/>
                  </a:moveTo>
                  <a:cubicBezTo>
                    <a:pt x="9860" y="1"/>
                    <a:pt x="9685" y="51"/>
                    <a:pt x="9512" y="157"/>
                  </a:cubicBezTo>
                  <a:lnTo>
                    <a:pt x="8708" y="598"/>
                  </a:lnTo>
                  <a:lnTo>
                    <a:pt x="7202" y="1487"/>
                  </a:lnTo>
                  <a:cubicBezTo>
                    <a:pt x="6846" y="1757"/>
                    <a:pt x="6668" y="2290"/>
                    <a:pt x="6846" y="2731"/>
                  </a:cubicBezTo>
                  <a:cubicBezTo>
                    <a:pt x="6491" y="2908"/>
                    <a:pt x="6221" y="3086"/>
                    <a:pt x="5865" y="3264"/>
                  </a:cubicBezTo>
                  <a:lnTo>
                    <a:pt x="5510" y="2908"/>
                  </a:lnTo>
                  <a:cubicBezTo>
                    <a:pt x="5319" y="2718"/>
                    <a:pt x="5060" y="2625"/>
                    <a:pt x="4799" y="2625"/>
                  </a:cubicBezTo>
                  <a:cubicBezTo>
                    <a:pt x="4458" y="2625"/>
                    <a:pt x="4112" y="2784"/>
                    <a:pt x="3910" y="3086"/>
                  </a:cubicBezTo>
                  <a:lnTo>
                    <a:pt x="2666" y="5396"/>
                  </a:lnTo>
                  <a:cubicBezTo>
                    <a:pt x="2403" y="5752"/>
                    <a:pt x="2489" y="6377"/>
                    <a:pt x="2844" y="6640"/>
                  </a:cubicBezTo>
                  <a:cubicBezTo>
                    <a:pt x="2666" y="6996"/>
                    <a:pt x="2489" y="7266"/>
                    <a:pt x="2403" y="7621"/>
                  </a:cubicBezTo>
                  <a:lnTo>
                    <a:pt x="1778" y="7444"/>
                  </a:lnTo>
                  <a:cubicBezTo>
                    <a:pt x="1723" y="7435"/>
                    <a:pt x="1669" y="7431"/>
                    <a:pt x="1614" y="7431"/>
                  </a:cubicBezTo>
                  <a:cubicBezTo>
                    <a:pt x="1054" y="7431"/>
                    <a:pt x="534" y="7853"/>
                    <a:pt x="534" y="8417"/>
                  </a:cubicBezTo>
                  <a:lnTo>
                    <a:pt x="534" y="10465"/>
                  </a:lnTo>
                  <a:lnTo>
                    <a:pt x="534" y="11083"/>
                  </a:lnTo>
                  <a:cubicBezTo>
                    <a:pt x="534" y="11083"/>
                    <a:pt x="626" y="11175"/>
                    <a:pt x="626" y="11261"/>
                  </a:cubicBezTo>
                  <a:cubicBezTo>
                    <a:pt x="626" y="11531"/>
                    <a:pt x="804" y="11794"/>
                    <a:pt x="1067" y="11886"/>
                  </a:cubicBezTo>
                  <a:cubicBezTo>
                    <a:pt x="1159" y="11972"/>
                    <a:pt x="1337" y="11972"/>
                    <a:pt x="1422" y="11972"/>
                  </a:cubicBezTo>
                  <a:lnTo>
                    <a:pt x="1422" y="12064"/>
                  </a:lnTo>
                  <a:cubicBezTo>
                    <a:pt x="1422" y="12419"/>
                    <a:pt x="1422" y="12775"/>
                    <a:pt x="1515" y="13130"/>
                  </a:cubicBezTo>
                  <a:lnTo>
                    <a:pt x="889" y="13308"/>
                  </a:lnTo>
                  <a:cubicBezTo>
                    <a:pt x="271" y="13486"/>
                    <a:pt x="1" y="14197"/>
                    <a:pt x="356" y="14730"/>
                  </a:cubicBezTo>
                  <a:lnTo>
                    <a:pt x="1692" y="16948"/>
                  </a:lnTo>
                  <a:cubicBezTo>
                    <a:pt x="1824" y="17280"/>
                    <a:pt x="2152" y="17463"/>
                    <a:pt x="2492" y="17463"/>
                  </a:cubicBezTo>
                  <a:cubicBezTo>
                    <a:pt x="2610" y="17463"/>
                    <a:pt x="2730" y="17441"/>
                    <a:pt x="2844" y="17395"/>
                  </a:cubicBezTo>
                  <a:cubicBezTo>
                    <a:pt x="3022" y="17751"/>
                    <a:pt x="3292" y="18014"/>
                    <a:pt x="3470" y="18369"/>
                  </a:cubicBezTo>
                  <a:lnTo>
                    <a:pt x="3114" y="18725"/>
                  </a:lnTo>
                  <a:cubicBezTo>
                    <a:pt x="2581" y="19172"/>
                    <a:pt x="2759" y="19969"/>
                    <a:pt x="3292" y="20324"/>
                  </a:cubicBezTo>
                  <a:lnTo>
                    <a:pt x="5510" y="21568"/>
                  </a:lnTo>
                  <a:cubicBezTo>
                    <a:pt x="5678" y="21669"/>
                    <a:pt x="5858" y="21720"/>
                    <a:pt x="6036" y="21720"/>
                  </a:cubicBezTo>
                  <a:cubicBezTo>
                    <a:pt x="6333" y="21720"/>
                    <a:pt x="6624" y="21580"/>
                    <a:pt x="6846" y="21305"/>
                  </a:cubicBezTo>
                  <a:cubicBezTo>
                    <a:pt x="7109" y="21483"/>
                    <a:pt x="7465" y="21660"/>
                    <a:pt x="7820" y="21838"/>
                  </a:cubicBezTo>
                  <a:lnTo>
                    <a:pt x="7642" y="22371"/>
                  </a:lnTo>
                  <a:cubicBezTo>
                    <a:pt x="7465" y="22990"/>
                    <a:pt x="7998" y="23615"/>
                    <a:pt x="8623" y="23615"/>
                  </a:cubicBezTo>
                  <a:lnTo>
                    <a:pt x="11196" y="23615"/>
                  </a:lnTo>
                  <a:cubicBezTo>
                    <a:pt x="11730" y="23615"/>
                    <a:pt x="12177" y="23260"/>
                    <a:pt x="12177" y="22812"/>
                  </a:cubicBezTo>
                  <a:cubicBezTo>
                    <a:pt x="12618" y="22812"/>
                    <a:pt x="12974" y="22727"/>
                    <a:pt x="13329" y="22727"/>
                  </a:cubicBezTo>
                  <a:lnTo>
                    <a:pt x="13507" y="23260"/>
                  </a:lnTo>
                  <a:cubicBezTo>
                    <a:pt x="13574" y="23709"/>
                    <a:pt x="13967" y="24020"/>
                    <a:pt x="14415" y="24020"/>
                  </a:cubicBezTo>
                  <a:cubicBezTo>
                    <a:pt x="14583" y="24020"/>
                    <a:pt x="14759" y="23975"/>
                    <a:pt x="14928" y="23878"/>
                  </a:cubicBezTo>
                  <a:lnTo>
                    <a:pt x="17153" y="22549"/>
                  </a:lnTo>
                  <a:cubicBezTo>
                    <a:pt x="17594" y="22371"/>
                    <a:pt x="17772" y="21838"/>
                    <a:pt x="17594" y="21305"/>
                  </a:cubicBezTo>
                  <a:cubicBezTo>
                    <a:pt x="17864" y="21127"/>
                    <a:pt x="18220" y="20950"/>
                    <a:pt x="18483" y="20772"/>
                  </a:cubicBezTo>
                  <a:lnTo>
                    <a:pt x="18930" y="21127"/>
                  </a:lnTo>
                  <a:cubicBezTo>
                    <a:pt x="19121" y="21318"/>
                    <a:pt x="19380" y="21410"/>
                    <a:pt x="19633" y="21410"/>
                  </a:cubicBezTo>
                  <a:cubicBezTo>
                    <a:pt x="19965" y="21410"/>
                    <a:pt x="20288" y="21252"/>
                    <a:pt x="20437" y="20950"/>
                  </a:cubicBezTo>
                  <a:lnTo>
                    <a:pt x="21774" y="18639"/>
                  </a:lnTo>
                  <a:cubicBezTo>
                    <a:pt x="22037" y="18284"/>
                    <a:pt x="21951" y="17658"/>
                    <a:pt x="21504" y="17395"/>
                  </a:cubicBezTo>
                  <a:cubicBezTo>
                    <a:pt x="21681" y="17125"/>
                    <a:pt x="21859" y="16770"/>
                    <a:pt x="22037" y="16414"/>
                  </a:cubicBezTo>
                  <a:lnTo>
                    <a:pt x="22570" y="16592"/>
                  </a:lnTo>
                  <a:cubicBezTo>
                    <a:pt x="22653" y="16616"/>
                    <a:pt x="22736" y="16627"/>
                    <a:pt x="22817" y="16627"/>
                  </a:cubicBezTo>
                  <a:cubicBezTo>
                    <a:pt x="23349" y="16627"/>
                    <a:pt x="23814" y="16155"/>
                    <a:pt x="23814" y="15618"/>
                  </a:cubicBezTo>
                  <a:lnTo>
                    <a:pt x="23814" y="13038"/>
                  </a:lnTo>
                  <a:cubicBezTo>
                    <a:pt x="23814" y="12505"/>
                    <a:pt x="23458" y="12064"/>
                    <a:pt x="22925" y="12064"/>
                  </a:cubicBezTo>
                  <a:lnTo>
                    <a:pt x="22925" y="10905"/>
                  </a:lnTo>
                  <a:lnTo>
                    <a:pt x="23458" y="10728"/>
                  </a:lnTo>
                  <a:cubicBezTo>
                    <a:pt x="24084" y="10642"/>
                    <a:pt x="24347" y="9931"/>
                    <a:pt x="24084" y="9306"/>
                  </a:cubicBezTo>
                  <a:lnTo>
                    <a:pt x="23814" y="8950"/>
                  </a:lnTo>
                  <a:lnTo>
                    <a:pt x="22748" y="7088"/>
                  </a:lnTo>
                  <a:cubicBezTo>
                    <a:pt x="22552" y="6756"/>
                    <a:pt x="22209" y="6572"/>
                    <a:pt x="21861" y="6572"/>
                  </a:cubicBezTo>
                  <a:cubicBezTo>
                    <a:pt x="21740" y="6572"/>
                    <a:pt x="21619" y="6594"/>
                    <a:pt x="21504" y="6640"/>
                  </a:cubicBezTo>
                  <a:cubicBezTo>
                    <a:pt x="21326" y="6285"/>
                    <a:pt x="21148" y="6022"/>
                    <a:pt x="20885" y="5666"/>
                  </a:cubicBezTo>
                  <a:lnTo>
                    <a:pt x="21326" y="5311"/>
                  </a:lnTo>
                  <a:cubicBezTo>
                    <a:pt x="21774" y="4863"/>
                    <a:pt x="21681" y="4067"/>
                    <a:pt x="21148" y="3797"/>
                  </a:cubicBezTo>
                  <a:lnTo>
                    <a:pt x="18838" y="2468"/>
                  </a:lnTo>
                  <a:cubicBezTo>
                    <a:pt x="18660" y="2375"/>
                    <a:pt x="18575" y="2290"/>
                    <a:pt x="18397" y="2290"/>
                  </a:cubicBezTo>
                  <a:cubicBezTo>
                    <a:pt x="18042" y="2290"/>
                    <a:pt x="17772" y="2468"/>
                    <a:pt x="17594" y="2731"/>
                  </a:cubicBezTo>
                  <a:cubicBezTo>
                    <a:pt x="17239" y="2553"/>
                    <a:pt x="16976" y="2375"/>
                    <a:pt x="16620" y="2197"/>
                  </a:cubicBezTo>
                  <a:lnTo>
                    <a:pt x="16705" y="1664"/>
                  </a:lnTo>
                  <a:cubicBezTo>
                    <a:pt x="16883" y="1046"/>
                    <a:pt x="16442" y="420"/>
                    <a:pt x="15817" y="420"/>
                  </a:cubicBezTo>
                  <a:lnTo>
                    <a:pt x="13151" y="420"/>
                  </a:lnTo>
                  <a:cubicBezTo>
                    <a:pt x="12711" y="420"/>
                    <a:pt x="12263" y="776"/>
                    <a:pt x="12177" y="1224"/>
                  </a:cubicBezTo>
                  <a:cubicBezTo>
                    <a:pt x="11822" y="1224"/>
                    <a:pt x="11467" y="1309"/>
                    <a:pt x="11111" y="1309"/>
                  </a:cubicBezTo>
                  <a:lnTo>
                    <a:pt x="10933" y="776"/>
                  </a:lnTo>
                  <a:cubicBezTo>
                    <a:pt x="10933" y="598"/>
                    <a:pt x="10841" y="420"/>
                    <a:pt x="10663" y="335"/>
                  </a:cubicBezTo>
                  <a:cubicBezTo>
                    <a:pt x="10504" y="120"/>
                    <a:pt x="10277" y="1"/>
                    <a:pt x="10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2"/>
            <p:cNvSpPr/>
            <p:nvPr/>
          </p:nvSpPr>
          <p:spPr>
            <a:xfrm>
              <a:off x="5568875" y="1764300"/>
              <a:ext cx="255550" cy="255400"/>
            </a:xfrm>
            <a:custGeom>
              <a:avLst/>
              <a:gdLst/>
              <a:ahLst/>
              <a:cxnLst/>
              <a:rect l="l" t="t" r="r" b="b"/>
              <a:pathLst>
                <a:path w="10222" h="10216" extrusionOk="0">
                  <a:moveTo>
                    <a:pt x="5068" y="1422"/>
                  </a:moveTo>
                  <a:cubicBezTo>
                    <a:pt x="6846" y="1422"/>
                    <a:pt x="8267" y="2574"/>
                    <a:pt x="8708" y="4173"/>
                  </a:cubicBezTo>
                  <a:cubicBezTo>
                    <a:pt x="8800" y="4443"/>
                    <a:pt x="8800" y="4799"/>
                    <a:pt x="8800" y="5154"/>
                  </a:cubicBezTo>
                  <a:cubicBezTo>
                    <a:pt x="8800" y="7194"/>
                    <a:pt x="7109" y="8794"/>
                    <a:pt x="5068" y="8794"/>
                  </a:cubicBezTo>
                  <a:cubicBezTo>
                    <a:pt x="3021" y="8794"/>
                    <a:pt x="1422" y="7194"/>
                    <a:pt x="1422" y="5154"/>
                  </a:cubicBezTo>
                  <a:lnTo>
                    <a:pt x="1422" y="4528"/>
                  </a:lnTo>
                  <a:cubicBezTo>
                    <a:pt x="1692" y="2751"/>
                    <a:pt x="3199" y="1422"/>
                    <a:pt x="5068" y="1422"/>
                  </a:cubicBezTo>
                  <a:close/>
                  <a:moveTo>
                    <a:pt x="5068" y="0"/>
                  </a:moveTo>
                  <a:cubicBezTo>
                    <a:pt x="2403" y="0"/>
                    <a:pt x="270" y="2040"/>
                    <a:pt x="0" y="4621"/>
                  </a:cubicBezTo>
                  <a:lnTo>
                    <a:pt x="0" y="5154"/>
                  </a:lnTo>
                  <a:cubicBezTo>
                    <a:pt x="0" y="7905"/>
                    <a:pt x="2225" y="10215"/>
                    <a:pt x="5068" y="10215"/>
                  </a:cubicBezTo>
                  <a:cubicBezTo>
                    <a:pt x="7912" y="10215"/>
                    <a:pt x="10222" y="7905"/>
                    <a:pt x="10222" y="5154"/>
                  </a:cubicBezTo>
                  <a:cubicBezTo>
                    <a:pt x="10222" y="4799"/>
                    <a:pt x="10222" y="4443"/>
                    <a:pt x="10130" y="4088"/>
                  </a:cubicBezTo>
                  <a:cubicBezTo>
                    <a:pt x="9596" y="1777"/>
                    <a:pt x="7556" y="0"/>
                    <a:pt x="5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2"/>
            <p:cNvSpPr/>
            <p:nvPr/>
          </p:nvSpPr>
          <p:spPr>
            <a:xfrm>
              <a:off x="5755450" y="1708675"/>
              <a:ext cx="46775" cy="46750"/>
            </a:xfrm>
            <a:custGeom>
              <a:avLst/>
              <a:gdLst/>
              <a:ahLst/>
              <a:cxnLst/>
              <a:rect l="l" t="t" r="r" b="b"/>
              <a:pathLst>
                <a:path w="1871" h="1870" extrusionOk="0">
                  <a:moveTo>
                    <a:pt x="982" y="0"/>
                  </a:moveTo>
                  <a:cubicBezTo>
                    <a:pt x="449" y="0"/>
                    <a:pt x="1" y="356"/>
                    <a:pt x="1" y="889"/>
                  </a:cubicBezTo>
                  <a:cubicBezTo>
                    <a:pt x="1" y="1422"/>
                    <a:pt x="449" y="1870"/>
                    <a:pt x="982" y="1870"/>
                  </a:cubicBezTo>
                  <a:cubicBezTo>
                    <a:pt x="1423" y="1870"/>
                    <a:pt x="1870" y="1422"/>
                    <a:pt x="1870" y="889"/>
                  </a:cubicBezTo>
                  <a:cubicBezTo>
                    <a:pt x="1870" y="356"/>
                    <a:pt x="1423" y="0"/>
                    <a:pt x="9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2"/>
            <p:cNvSpPr/>
            <p:nvPr/>
          </p:nvSpPr>
          <p:spPr>
            <a:xfrm>
              <a:off x="5835425" y="1795400"/>
              <a:ext cx="53350" cy="48900"/>
            </a:xfrm>
            <a:custGeom>
              <a:avLst/>
              <a:gdLst/>
              <a:ahLst/>
              <a:cxnLst/>
              <a:rect l="l" t="t" r="r" b="b"/>
              <a:pathLst>
                <a:path w="2134" h="1956" extrusionOk="0">
                  <a:moveTo>
                    <a:pt x="1067" y="0"/>
                  </a:moveTo>
                  <a:cubicBezTo>
                    <a:pt x="804" y="0"/>
                    <a:pt x="534" y="86"/>
                    <a:pt x="356" y="356"/>
                  </a:cubicBezTo>
                  <a:cubicBezTo>
                    <a:pt x="1" y="796"/>
                    <a:pt x="93" y="1330"/>
                    <a:pt x="449" y="1685"/>
                  </a:cubicBezTo>
                  <a:cubicBezTo>
                    <a:pt x="712" y="1863"/>
                    <a:pt x="982" y="1955"/>
                    <a:pt x="1245" y="1955"/>
                  </a:cubicBezTo>
                  <a:cubicBezTo>
                    <a:pt x="1422" y="1863"/>
                    <a:pt x="1693" y="1777"/>
                    <a:pt x="1778" y="1600"/>
                  </a:cubicBezTo>
                  <a:cubicBezTo>
                    <a:pt x="2133" y="1152"/>
                    <a:pt x="2048" y="619"/>
                    <a:pt x="1693" y="263"/>
                  </a:cubicBezTo>
                  <a:cubicBezTo>
                    <a:pt x="1515" y="86"/>
                    <a:pt x="1337"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2"/>
            <p:cNvSpPr/>
            <p:nvPr/>
          </p:nvSpPr>
          <p:spPr>
            <a:xfrm>
              <a:off x="5844325" y="1917175"/>
              <a:ext cx="51200" cy="47400"/>
            </a:xfrm>
            <a:custGeom>
              <a:avLst/>
              <a:gdLst/>
              <a:ahLst/>
              <a:cxnLst/>
              <a:rect l="l" t="t" r="r" b="b"/>
              <a:pathLst>
                <a:path w="2048" h="1896" extrusionOk="0">
                  <a:moveTo>
                    <a:pt x="962" y="0"/>
                  </a:moveTo>
                  <a:cubicBezTo>
                    <a:pt x="910" y="0"/>
                    <a:pt x="857" y="4"/>
                    <a:pt x="803" y="13"/>
                  </a:cubicBezTo>
                  <a:cubicBezTo>
                    <a:pt x="356" y="105"/>
                    <a:pt x="0" y="546"/>
                    <a:pt x="93" y="1079"/>
                  </a:cubicBezTo>
                  <a:cubicBezTo>
                    <a:pt x="169" y="1559"/>
                    <a:pt x="540" y="1895"/>
                    <a:pt x="1002" y="1895"/>
                  </a:cubicBezTo>
                  <a:cubicBezTo>
                    <a:pt x="1053" y="1895"/>
                    <a:pt x="1106" y="1891"/>
                    <a:pt x="1159" y="1882"/>
                  </a:cubicBezTo>
                  <a:cubicBezTo>
                    <a:pt x="1692" y="1790"/>
                    <a:pt x="2047" y="1257"/>
                    <a:pt x="1955" y="816"/>
                  </a:cubicBezTo>
                  <a:cubicBezTo>
                    <a:pt x="1878" y="336"/>
                    <a:pt x="1438"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2"/>
            <p:cNvSpPr/>
            <p:nvPr/>
          </p:nvSpPr>
          <p:spPr>
            <a:xfrm>
              <a:off x="5771100" y="2014350"/>
              <a:ext cx="53325" cy="48525"/>
            </a:xfrm>
            <a:custGeom>
              <a:avLst/>
              <a:gdLst/>
              <a:ahLst/>
              <a:cxnLst/>
              <a:rect l="l" t="t" r="r" b="b"/>
              <a:pathLst>
                <a:path w="2133" h="1941" extrusionOk="0">
                  <a:moveTo>
                    <a:pt x="1042" y="0"/>
                  </a:moveTo>
                  <a:cubicBezTo>
                    <a:pt x="701" y="0"/>
                    <a:pt x="356" y="180"/>
                    <a:pt x="178" y="483"/>
                  </a:cubicBezTo>
                  <a:cubicBezTo>
                    <a:pt x="0" y="924"/>
                    <a:pt x="86" y="1550"/>
                    <a:pt x="534" y="1813"/>
                  </a:cubicBezTo>
                  <a:cubicBezTo>
                    <a:pt x="705" y="1900"/>
                    <a:pt x="877" y="1940"/>
                    <a:pt x="1040" y="1940"/>
                  </a:cubicBezTo>
                  <a:cubicBezTo>
                    <a:pt x="1382" y="1940"/>
                    <a:pt x="1685" y="1761"/>
                    <a:pt x="1863" y="1457"/>
                  </a:cubicBezTo>
                  <a:cubicBezTo>
                    <a:pt x="2133" y="924"/>
                    <a:pt x="1955" y="391"/>
                    <a:pt x="1507" y="128"/>
                  </a:cubicBezTo>
                  <a:cubicBezTo>
                    <a:pt x="1365" y="41"/>
                    <a:pt x="1204" y="0"/>
                    <a:pt x="10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2"/>
            <p:cNvSpPr/>
            <p:nvPr/>
          </p:nvSpPr>
          <p:spPr>
            <a:xfrm>
              <a:off x="5653275" y="2042800"/>
              <a:ext cx="53350" cy="47225"/>
            </a:xfrm>
            <a:custGeom>
              <a:avLst/>
              <a:gdLst/>
              <a:ahLst/>
              <a:cxnLst/>
              <a:rect l="l" t="t" r="r" b="b"/>
              <a:pathLst>
                <a:path w="2134" h="1889" extrusionOk="0">
                  <a:moveTo>
                    <a:pt x="1052" y="0"/>
                  </a:moveTo>
                  <a:cubicBezTo>
                    <a:pt x="941" y="0"/>
                    <a:pt x="826" y="18"/>
                    <a:pt x="711" y="56"/>
                  </a:cubicBezTo>
                  <a:cubicBezTo>
                    <a:pt x="271" y="234"/>
                    <a:pt x="1" y="767"/>
                    <a:pt x="178" y="1300"/>
                  </a:cubicBezTo>
                  <a:cubicBezTo>
                    <a:pt x="318" y="1647"/>
                    <a:pt x="679" y="1889"/>
                    <a:pt x="1044" y="1889"/>
                  </a:cubicBezTo>
                  <a:cubicBezTo>
                    <a:pt x="1143" y="1889"/>
                    <a:pt x="1242" y="1871"/>
                    <a:pt x="1337" y="1833"/>
                  </a:cubicBezTo>
                  <a:cubicBezTo>
                    <a:pt x="1870" y="1656"/>
                    <a:pt x="2133" y="1122"/>
                    <a:pt x="1955" y="589"/>
                  </a:cubicBezTo>
                  <a:cubicBezTo>
                    <a:pt x="1816" y="238"/>
                    <a:pt x="1457" y="0"/>
                    <a:pt x="1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2"/>
            <p:cNvSpPr/>
            <p:nvPr/>
          </p:nvSpPr>
          <p:spPr>
            <a:xfrm>
              <a:off x="5544525" y="1987200"/>
              <a:ext cx="53325" cy="49500"/>
            </a:xfrm>
            <a:custGeom>
              <a:avLst/>
              <a:gdLst/>
              <a:ahLst/>
              <a:cxnLst/>
              <a:rect l="l" t="t" r="r" b="b"/>
              <a:pathLst>
                <a:path w="2133" h="1980" extrusionOk="0">
                  <a:moveTo>
                    <a:pt x="1094" y="1"/>
                  </a:moveTo>
                  <a:cubicBezTo>
                    <a:pt x="683" y="1"/>
                    <a:pt x="319" y="258"/>
                    <a:pt x="178" y="681"/>
                  </a:cubicBezTo>
                  <a:cubicBezTo>
                    <a:pt x="0" y="1122"/>
                    <a:pt x="263" y="1747"/>
                    <a:pt x="711" y="1925"/>
                  </a:cubicBezTo>
                  <a:cubicBezTo>
                    <a:pt x="822" y="1962"/>
                    <a:pt x="932" y="1979"/>
                    <a:pt x="1039" y="1979"/>
                  </a:cubicBezTo>
                  <a:cubicBezTo>
                    <a:pt x="1450" y="1979"/>
                    <a:pt x="1814" y="1722"/>
                    <a:pt x="1955" y="1299"/>
                  </a:cubicBezTo>
                  <a:cubicBezTo>
                    <a:pt x="2133" y="858"/>
                    <a:pt x="1863" y="233"/>
                    <a:pt x="1422" y="55"/>
                  </a:cubicBezTo>
                  <a:cubicBezTo>
                    <a:pt x="1311" y="18"/>
                    <a:pt x="1201"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2"/>
            <p:cNvSpPr/>
            <p:nvPr/>
          </p:nvSpPr>
          <p:spPr>
            <a:xfrm>
              <a:off x="5497775" y="1876700"/>
              <a:ext cx="53350" cy="48450"/>
            </a:xfrm>
            <a:custGeom>
              <a:avLst/>
              <a:gdLst/>
              <a:ahLst/>
              <a:cxnLst/>
              <a:rect l="l" t="t" r="r" b="b"/>
              <a:pathLst>
                <a:path w="2134" h="1938" extrusionOk="0">
                  <a:moveTo>
                    <a:pt x="1046" y="1"/>
                  </a:moveTo>
                  <a:cubicBezTo>
                    <a:pt x="873" y="1"/>
                    <a:pt x="694" y="45"/>
                    <a:pt x="534" y="125"/>
                  </a:cubicBezTo>
                  <a:cubicBezTo>
                    <a:pt x="449" y="210"/>
                    <a:pt x="356" y="210"/>
                    <a:pt x="356" y="303"/>
                  </a:cubicBezTo>
                  <a:cubicBezTo>
                    <a:pt x="1" y="566"/>
                    <a:pt x="1" y="1099"/>
                    <a:pt x="178" y="1454"/>
                  </a:cubicBezTo>
                  <a:cubicBezTo>
                    <a:pt x="362" y="1758"/>
                    <a:pt x="705" y="1937"/>
                    <a:pt x="1046" y="1937"/>
                  </a:cubicBezTo>
                  <a:cubicBezTo>
                    <a:pt x="1209" y="1937"/>
                    <a:pt x="1371" y="1897"/>
                    <a:pt x="1515" y="1810"/>
                  </a:cubicBezTo>
                  <a:cubicBezTo>
                    <a:pt x="1956" y="1547"/>
                    <a:pt x="2133" y="921"/>
                    <a:pt x="1870" y="480"/>
                  </a:cubicBezTo>
                  <a:lnTo>
                    <a:pt x="1600" y="210"/>
                  </a:lnTo>
                  <a:cubicBezTo>
                    <a:pt x="1456" y="66"/>
                    <a:pt x="1256" y="1"/>
                    <a:pt x="1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2"/>
            <p:cNvSpPr/>
            <p:nvPr/>
          </p:nvSpPr>
          <p:spPr>
            <a:xfrm>
              <a:off x="5531200" y="1761675"/>
              <a:ext cx="53325" cy="47400"/>
            </a:xfrm>
            <a:custGeom>
              <a:avLst/>
              <a:gdLst/>
              <a:ahLst/>
              <a:cxnLst/>
              <a:rect l="l" t="t" r="r" b="b"/>
              <a:pathLst>
                <a:path w="2133" h="1896" extrusionOk="0">
                  <a:moveTo>
                    <a:pt x="1083" y="0"/>
                  </a:moveTo>
                  <a:cubicBezTo>
                    <a:pt x="608" y="0"/>
                    <a:pt x="169" y="328"/>
                    <a:pt x="85" y="724"/>
                  </a:cubicBezTo>
                  <a:cubicBezTo>
                    <a:pt x="0" y="1257"/>
                    <a:pt x="356" y="1790"/>
                    <a:pt x="889" y="1882"/>
                  </a:cubicBezTo>
                  <a:cubicBezTo>
                    <a:pt x="942" y="1891"/>
                    <a:pt x="994" y="1895"/>
                    <a:pt x="1045" y="1895"/>
                  </a:cubicBezTo>
                  <a:cubicBezTo>
                    <a:pt x="1506" y="1895"/>
                    <a:pt x="1872" y="1559"/>
                    <a:pt x="1955" y="1079"/>
                  </a:cubicBezTo>
                  <a:cubicBezTo>
                    <a:pt x="2133" y="546"/>
                    <a:pt x="1777" y="105"/>
                    <a:pt x="1244" y="13"/>
                  </a:cubicBezTo>
                  <a:cubicBezTo>
                    <a:pt x="1190" y="4"/>
                    <a:pt x="1137" y="0"/>
                    <a:pt x="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2"/>
            <p:cNvSpPr/>
            <p:nvPr/>
          </p:nvSpPr>
          <p:spPr>
            <a:xfrm>
              <a:off x="5631075" y="1694175"/>
              <a:ext cx="53325" cy="47600"/>
            </a:xfrm>
            <a:custGeom>
              <a:avLst/>
              <a:gdLst/>
              <a:ahLst/>
              <a:cxnLst/>
              <a:rect l="l" t="t" r="r" b="b"/>
              <a:pathLst>
                <a:path w="2133" h="1904" extrusionOk="0">
                  <a:moveTo>
                    <a:pt x="1092" y="0"/>
                  </a:moveTo>
                  <a:cubicBezTo>
                    <a:pt x="867" y="0"/>
                    <a:pt x="640" y="70"/>
                    <a:pt x="448" y="225"/>
                  </a:cubicBezTo>
                  <a:cubicBezTo>
                    <a:pt x="92" y="580"/>
                    <a:pt x="0" y="1206"/>
                    <a:pt x="355" y="1561"/>
                  </a:cubicBezTo>
                  <a:cubicBezTo>
                    <a:pt x="543" y="1794"/>
                    <a:pt x="805" y="1903"/>
                    <a:pt x="1063" y="1903"/>
                  </a:cubicBezTo>
                  <a:cubicBezTo>
                    <a:pt x="1295" y="1903"/>
                    <a:pt x="1524" y="1815"/>
                    <a:pt x="1692" y="1647"/>
                  </a:cubicBezTo>
                  <a:cubicBezTo>
                    <a:pt x="2133" y="1384"/>
                    <a:pt x="2133" y="758"/>
                    <a:pt x="1870" y="317"/>
                  </a:cubicBezTo>
                  <a:cubicBezTo>
                    <a:pt x="1669" y="117"/>
                    <a:pt x="1383" y="0"/>
                    <a:pt x="10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2"/>
            <p:cNvSpPr/>
            <p:nvPr/>
          </p:nvSpPr>
          <p:spPr>
            <a:xfrm>
              <a:off x="5646700" y="1844275"/>
              <a:ext cx="97775" cy="95450"/>
            </a:xfrm>
            <a:custGeom>
              <a:avLst/>
              <a:gdLst/>
              <a:ahLst/>
              <a:cxnLst/>
              <a:rect l="l" t="t" r="r" b="b"/>
              <a:pathLst>
                <a:path w="3911" h="3818" extrusionOk="0">
                  <a:moveTo>
                    <a:pt x="1955" y="0"/>
                  </a:moveTo>
                  <a:cubicBezTo>
                    <a:pt x="1152" y="0"/>
                    <a:pt x="441" y="533"/>
                    <a:pt x="178" y="1244"/>
                  </a:cubicBezTo>
                  <a:cubicBezTo>
                    <a:pt x="86" y="1507"/>
                    <a:pt x="1" y="1685"/>
                    <a:pt x="1" y="1955"/>
                  </a:cubicBezTo>
                  <a:cubicBezTo>
                    <a:pt x="1" y="3021"/>
                    <a:pt x="889" y="3817"/>
                    <a:pt x="1955" y="3817"/>
                  </a:cubicBezTo>
                  <a:cubicBezTo>
                    <a:pt x="3022" y="3817"/>
                    <a:pt x="3910" y="3021"/>
                    <a:pt x="3910" y="1955"/>
                  </a:cubicBezTo>
                  <a:cubicBezTo>
                    <a:pt x="3910" y="1600"/>
                    <a:pt x="3818" y="1329"/>
                    <a:pt x="3733" y="1066"/>
                  </a:cubicBezTo>
                  <a:cubicBezTo>
                    <a:pt x="3377" y="441"/>
                    <a:pt x="2752" y="0"/>
                    <a:pt x="19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2"/>
            <p:cNvSpPr/>
            <p:nvPr/>
          </p:nvSpPr>
          <p:spPr>
            <a:xfrm>
              <a:off x="5551100" y="1504300"/>
              <a:ext cx="368775" cy="77875"/>
            </a:xfrm>
            <a:custGeom>
              <a:avLst/>
              <a:gdLst/>
              <a:ahLst/>
              <a:cxnLst/>
              <a:rect l="l" t="t" r="r" b="b"/>
              <a:pathLst>
                <a:path w="14751" h="3115" extrusionOk="0">
                  <a:moveTo>
                    <a:pt x="356" y="1"/>
                  </a:moveTo>
                  <a:cubicBezTo>
                    <a:pt x="270" y="1"/>
                    <a:pt x="93" y="1"/>
                    <a:pt x="0" y="93"/>
                  </a:cubicBezTo>
                  <a:lnTo>
                    <a:pt x="0" y="889"/>
                  </a:lnTo>
                  <a:lnTo>
                    <a:pt x="0" y="3114"/>
                  </a:lnTo>
                  <a:cubicBezTo>
                    <a:pt x="1955" y="2489"/>
                    <a:pt x="4265" y="2226"/>
                    <a:pt x="6668" y="2226"/>
                  </a:cubicBezTo>
                  <a:cubicBezTo>
                    <a:pt x="8530" y="2226"/>
                    <a:pt x="10222" y="2403"/>
                    <a:pt x="11729" y="2581"/>
                  </a:cubicBezTo>
                  <a:cubicBezTo>
                    <a:pt x="12532" y="2759"/>
                    <a:pt x="13243" y="2844"/>
                    <a:pt x="13862" y="3022"/>
                  </a:cubicBezTo>
                  <a:lnTo>
                    <a:pt x="14039" y="3022"/>
                  </a:lnTo>
                  <a:cubicBezTo>
                    <a:pt x="14310" y="3022"/>
                    <a:pt x="14487" y="2844"/>
                    <a:pt x="14573" y="2666"/>
                  </a:cubicBezTo>
                  <a:cubicBezTo>
                    <a:pt x="14750" y="2403"/>
                    <a:pt x="14750" y="2133"/>
                    <a:pt x="14665" y="1956"/>
                  </a:cubicBezTo>
                  <a:lnTo>
                    <a:pt x="14573" y="1778"/>
                  </a:lnTo>
                  <a:cubicBezTo>
                    <a:pt x="13954" y="804"/>
                    <a:pt x="12888" y="178"/>
                    <a:pt x="11644" y="93"/>
                  </a:cubicBezTo>
                  <a:lnTo>
                    <a:pt x="11466" y="93"/>
                  </a:lnTo>
                  <a:lnTo>
                    <a:pt x="3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2"/>
            <p:cNvSpPr/>
            <p:nvPr/>
          </p:nvSpPr>
          <p:spPr>
            <a:xfrm>
              <a:off x="5260175" y="1506625"/>
              <a:ext cx="275475" cy="288800"/>
            </a:xfrm>
            <a:custGeom>
              <a:avLst/>
              <a:gdLst/>
              <a:ahLst/>
              <a:cxnLst/>
              <a:rect l="l" t="t" r="r" b="b"/>
              <a:pathLst>
                <a:path w="11019" h="11552" extrusionOk="0">
                  <a:moveTo>
                    <a:pt x="3640" y="0"/>
                  </a:moveTo>
                  <a:lnTo>
                    <a:pt x="2133" y="85"/>
                  </a:lnTo>
                  <a:lnTo>
                    <a:pt x="1422" y="3021"/>
                  </a:lnTo>
                  <a:lnTo>
                    <a:pt x="1422" y="3107"/>
                  </a:lnTo>
                  <a:lnTo>
                    <a:pt x="975" y="4884"/>
                  </a:lnTo>
                  <a:lnTo>
                    <a:pt x="889" y="4884"/>
                  </a:lnTo>
                  <a:lnTo>
                    <a:pt x="356" y="9149"/>
                  </a:lnTo>
                  <a:lnTo>
                    <a:pt x="1" y="11551"/>
                  </a:lnTo>
                  <a:lnTo>
                    <a:pt x="3377" y="11551"/>
                  </a:lnTo>
                  <a:cubicBezTo>
                    <a:pt x="6398" y="5239"/>
                    <a:pt x="10038" y="3554"/>
                    <a:pt x="11019" y="3199"/>
                  </a:cubicBezTo>
                  <a:lnTo>
                    <a:pt x="11019" y="796"/>
                  </a:lnTo>
                  <a:lnTo>
                    <a:pt x="110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2"/>
            <p:cNvSpPr/>
            <p:nvPr/>
          </p:nvSpPr>
          <p:spPr>
            <a:xfrm>
              <a:off x="4764725" y="1770875"/>
              <a:ext cx="422075" cy="422075"/>
            </a:xfrm>
            <a:custGeom>
              <a:avLst/>
              <a:gdLst/>
              <a:ahLst/>
              <a:cxnLst/>
              <a:rect l="l" t="t" r="r" b="b"/>
              <a:pathLst>
                <a:path w="16883" h="16883" extrusionOk="0">
                  <a:moveTo>
                    <a:pt x="8445" y="2225"/>
                  </a:moveTo>
                  <a:cubicBezTo>
                    <a:pt x="8801" y="2225"/>
                    <a:pt x="9241" y="2311"/>
                    <a:pt x="9597" y="2311"/>
                  </a:cubicBezTo>
                  <a:cubicBezTo>
                    <a:pt x="10130" y="2488"/>
                    <a:pt x="10578" y="2581"/>
                    <a:pt x="11019" y="2844"/>
                  </a:cubicBezTo>
                  <a:cubicBezTo>
                    <a:pt x="11466" y="3021"/>
                    <a:pt x="11907" y="3292"/>
                    <a:pt x="12263" y="3555"/>
                  </a:cubicBezTo>
                  <a:cubicBezTo>
                    <a:pt x="12796" y="4002"/>
                    <a:pt x="13243" y="4443"/>
                    <a:pt x="13599" y="4976"/>
                  </a:cubicBezTo>
                  <a:cubicBezTo>
                    <a:pt x="13684" y="5154"/>
                    <a:pt x="13777" y="5246"/>
                    <a:pt x="13777" y="5424"/>
                  </a:cubicBezTo>
                  <a:cubicBezTo>
                    <a:pt x="14217" y="6135"/>
                    <a:pt x="14487" y="6931"/>
                    <a:pt x="14573" y="7734"/>
                  </a:cubicBezTo>
                  <a:lnTo>
                    <a:pt x="14573" y="8445"/>
                  </a:lnTo>
                  <a:cubicBezTo>
                    <a:pt x="14573" y="11822"/>
                    <a:pt x="11822" y="14573"/>
                    <a:pt x="8445" y="14573"/>
                  </a:cubicBezTo>
                  <a:cubicBezTo>
                    <a:pt x="5069" y="14573"/>
                    <a:pt x="2311" y="11822"/>
                    <a:pt x="2311" y="8445"/>
                  </a:cubicBezTo>
                  <a:cubicBezTo>
                    <a:pt x="2311" y="7557"/>
                    <a:pt x="2488" y="6753"/>
                    <a:pt x="2759" y="6043"/>
                  </a:cubicBezTo>
                  <a:cubicBezTo>
                    <a:pt x="3199" y="5069"/>
                    <a:pt x="3825" y="4265"/>
                    <a:pt x="4536" y="3647"/>
                  </a:cubicBezTo>
                  <a:lnTo>
                    <a:pt x="4621" y="3555"/>
                  </a:lnTo>
                  <a:cubicBezTo>
                    <a:pt x="4976" y="3292"/>
                    <a:pt x="5424" y="3021"/>
                    <a:pt x="5957" y="2758"/>
                  </a:cubicBezTo>
                  <a:cubicBezTo>
                    <a:pt x="6313" y="2666"/>
                    <a:pt x="6668" y="2488"/>
                    <a:pt x="7024" y="2403"/>
                  </a:cubicBezTo>
                  <a:cubicBezTo>
                    <a:pt x="7464" y="2311"/>
                    <a:pt x="7997" y="2225"/>
                    <a:pt x="8445" y="2225"/>
                  </a:cubicBezTo>
                  <a:close/>
                  <a:moveTo>
                    <a:pt x="8268" y="0"/>
                  </a:moveTo>
                  <a:cubicBezTo>
                    <a:pt x="7820" y="0"/>
                    <a:pt x="7379" y="0"/>
                    <a:pt x="6931" y="93"/>
                  </a:cubicBezTo>
                  <a:cubicBezTo>
                    <a:pt x="6490" y="178"/>
                    <a:pt x="6135" y="271"/>
                    <a:pt x="5780" y="356"/>
                  </a:cubicBezTo>
                  <a:cubicBezTo>
                    <a:pt x="5332" y="534"/>
                    <a:pt x="4976" y="711"/>
                    <a:pt x="4621" y="889"/>
                  </a:cubicBezTo>
                  <a:cubicBezTo>
                    <a:pt x="4536" y="889"/>
                    <a:pt x="4443" y="981"/>
                    <a:pt x="4358" y="981"/>
                  </a:cubicBezTo>
                  <a:cubicBezTo>
                    <a:pt x="3555" y="1422"/>
                    <a:pt x="2759" y="2048"/>
                    <a:pt x="2133" y="2844"/>
                  </a:cubicBezTo>
                  <a:cubicBezTo>
                    <a:pt x="1955" y="2936"/>
                    <a:pt x="1870" y="3114"/>
                    <a:pt x="1778" y="3199"/>
                  </a:cubicBezTo>
                  <a:cubicBezTo>
                    <a:pt x="1244" y="3910"/>
                    <a:pt x="804" y="4713"/>
                    <a:pt x="534" y="5509"/>
                  </a:cubicBezTo>
                  <a:cubicBezTo>
                    <a:pt x="448" y="5780"/>
                    <a:pt x="356" y="5957"/>
                    <a:pt x="271" y="6220"/>
                  </a:cubicBezTo>
                  <a:cubicBezTo>
                    <a:pt x="93" y="6931"/>
                    <a:pt x="0" y="7642"/>
                    <a:pt x="0" y="8445"/>
                  </a:cubicBezTo>
                  <a:cubicBezTo>
                    <a:pt x="0" y="13066"/>
                    <a:pt x="3732" y="16883"/>
                    <a:pt x="8445" y="16883"/>
                  </a:cubicBezTo>
                  <a:cubicBezTo>
                    <a:pt x="13066" y="16883"/>
                    <a:pt x="16883" y="13066"/>
                    <a:pt x="16883" y="8445"/>
                  </a:cubicBezTo>
                  <a:lnTo>
                    <a:pt x="16883" y="7734"/>
                  </a:lnTo>
                  <a:cubicBezTo>
                    <a:pt x="16798" y="6846"/>
                    <a:pt x="16620" y="6043"/>
                    <a:pt x="16265" y="5246"/>
                  </a:cubicBezTo>
                  <a:cubicBezTo>
                    <a:pt x="16265" y="5154"/>
                    <a:pt x="16172" y="4976"/>
                    <a:pt x="16087" y="4799"/>
                  </a:cubicBezTo>
                  <a:cubicBezTo>
                    <a:pt x="15731" y="4088"/>
                    <a:pt x="15284" y="3377"/>
                    <a:pt x="14750" y="2758"/>
                  </a:cubicBezTo>
                  <a:cubicBezTo>
                    <a:pt x="14395" y="2403"/>
                    <a:pt x="13954" y="1955"/>
                    <a:pt x="13506" y="1692"/>
                  </a:cubicBezTo>
                  <a:cubicBezTo>
                    <a:pt x="13066" y="1337"/>
                    <a:pt x="12618" y="981"/>
                    <a:pt x="12085" y="804"/>
                  </a:cubicBezTo>
                  <a:cubicBezTo>
                    <a:pt x="11644" y="626"/>
                    <a:pt x="11289" y="448"/>
                    <a:pt x="10841" y="356"/>
                  </a:cubicBezTo>
                  <a:cubicBezTo>
                    <a:pt x="10400" y="178"/>
                    <a:pt x="9952" y="93"/>
                    <a:pt x="9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2"/>
            <p:cNvSpPr/>
            <p:nvPr/>
          </p:nvSpPr>
          <p:spPr>
            <a:xfrm>
              <a:off x="4922525" y="1928675"/>
              <a:ext cx="106650" cy="104350"/>
            </a:xfrm>
            <a:custGeom>
              <a:avLst/>
              <a:gdLst/>
              <a:ahLst/>
              <a:cxnLst/>
              <a:rect l="l" t="t" r="r" b="b"/>
              <a:pathLst>
                <a:path w="4266" h="4174" extrusionOk="0">
                  <a:moveTo>
                    <a:pt x="2133" y="1"/>
                  </a:moveTo>
                  <a:cubicBezTo>
                    <a:pt x="1152" y="1"/>
                    <a:pt x="356" y="619"/>
                    <a:pt x="86" y="1422"/>
                  </a:cubicBezTo>
                  <a:cubicBezTo>
                    <a:pt x="86" y="1685"/>
                    <a:pt x="1" y="1863"/>
                    <a:pt x="1" y="2133"/>
                  </a:cubicBezTo>
                  <a:cubicBezTo>
                    <a:pt x="1" y="3285"/>
                    <a:pt x="975" y="4173"/>
                    <a:pt x="2133" y="4173"/>
                  </a:cubicBezTo>
                  <a:cubicBezTo>
                    <a:pt x="3285" y="4173"/>
                    <a:pt x="4266" y="3285"/>
                    <a:pt x="4266" y="2133"/>
                  </a:cubicBezTo>
                  <a:cubicBezTo>
                    <a:pt x="4266" y="1863"/>
                    <a:pt x="4173" y="1685"/>
                    <a:pt x="4173" y="1422"/>
                  </a:cubicBezTo>
                  <a:cubicBezTo>
                    <a:pt x="3818" y="619"/>
                    <a:pt x="3107" y="1"/>
                    <a:pt x="2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2"/>
            <p:cNvSpPr/>
            <p:nvPr/>
          </p:nvSpPr>
          <p:spPr>
            <a:xfrm>
              <a:off x="5017950" y="1850850"/>
              <a:ext cx="33450" cy="33425"/>
            </a:xfrm>
            <a:custGeom>
              <a:avLst/>
              <a:gdLst/>
              <a:ahLst/>
              <a:cxnLst/>
              <a:rect l="l" t="t" r="r" b="b"/>
              <a:pathLst>
                <a:path w="1338" h="1337" extrusionOk="0">
                  <a:moveTo>
                    <a:pt x="627" y="0"/>
                  </a:moveTo>
                  <a:cubicBezTo>
                    <a:pt x="271" y="0"/>
                    <a:pt x="1" y="356"/>
                    <a:pt x="1" y="711"/>
                  </a:cubicBezTo>
                  <a:cubicBezTo>
                    <a:pt x="1" y="1066"/>
                    <a:pt x="271" y="1337"/>
                    <a:pt x="627" y="1337"/>
                  </a:cubicBezTo>
                  <a:cubicBezTo>
                    <a:pt x="804" y="1337"/>
                    <a:pt x="890" y="1337"/>
                    <a:pt x="982" y="1244"/>
                  </a:cubicBezTo>
                  <a:cubicBezTo>
                    <a:pt x="1160" y="1159"/>
                    <a:pt x="1337" y="889"/>
                    <a:pt x="1337" y="711"/>
                  </a:cubicBezTo>
                  <a:cubicBezTo>
                    <a:pt x="1337" y="448"/>
                    <a:pt x="1160" y="270"/>
                    <a:pt x="982" y="93"/>
                  </a:cubicBezTo>
                  <a:cubicBezTo>
                    <a:pt x="890" y="93"/>
                    <a:pt x="712"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2"/>
            <p:cNvSpPr/>
            <p:nvPr/>
          </p:nvSpPr>
          <p:spPr>
            <a:xfrm>
              <a:off x="5073575" y="1913500"/>
              <a:ext cx="37700" cy="33475"/>
            </a:xfrm>
            <a:custGeom>
              <a:avLst/>
              <a:gdLst/>
              <a:ahLst/>
              <a:cxnLst/>
              <a:rect l="l" t="t" r="r" b="b"/>
              <a:pathLst>
                <a:path w="1508" h="1339" extrusionOk="0">
                  <a:moveTo>
                    <a:pt x="758" y="1"/>
                  </a:moveTo>
                  <a:cubicBezTo>
                    <a:pt x="562" y="1"/>
                    <a:pt x="367" y="95"/>
                    <a:pt x="264" y="252"/>
                  </a:cubicBezTo>
                  <a:cubicBezTo>
                    <a:pt x="1" y="515"/>
                    <a:pt x="1" y="963"/>
                    <a:pt x="356" y="1141"/>
                  </a:cubicBezTo>
                  <a:cubicBezTo>
                    <a:pt x="488" y="1272"/>
                    <a:pt x="666" y="1338"/>
                    <a:pt x="833" y="1338"/>
                  </a:cubicBezTo>
                  <a:cubicBezTo>
                    <a:pt x="1000" y="1338"/>
                    <a:pt x="1156" y="1272"/>
                    <a:pt x="1245" y="1141"/>
                  </a:cubicBezTo>
                  <a:cubicBezTo>
                    <a:pt x="1508" y="785"/>
                    <a:pt x="1423" y="430"/>
                    <a:pt x="1152" y="160"/>
                  </a:cubicBezTo>
                  <a:cubicBezTo>
                    <a:pt x="1042" y="50"/>
                    <a:pt x="900" y="1"/>
                    <a:pt x="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2"/>
            <p:cNvSpPr/>
            <p:nvPr/>
          </p:nvSpPr>
          <p:spPr>
            <a:xfrm>
              <a:off x="5080150" y="1997450"/>
              <a:ext cx="35575" cy="33850"/>
            </a:xfrm>
            <a:custGeom>
              <a:avLst/>
              <a:gdLst/>
              <a:ahLst/>
              <a:cxnLst/>
              <a:rect l="l" t="t" r="r" b="b"/>
              <a:pathLst>
                <a:path w="1423" h="1354" extrusionOk="0">
                  <a:moveTo>
                    <a:pt x="534" y="1"/>
                  </a:moveTo>
                  <a:cubicBezTo>
                    <a:pt x="179" y="93"/>
                    <a:pt x="1" y="448"/>
                    <a:pt x="1" y="804"/>
                  </a:cubicBezTo>
                  <a:cubicBezTo>
                    <a:pt x="81" y="1114"/>
                    <a:pt x="362" y="1353"/>
                    <a:pt x="668" y="1353"/>
                  </a:cubicBezTo>
                  <a:cubicBezTo>
                    <a:pt x="713" y="1353"/>
                    <a:pt x="759" y="1348"/>
                    <a:pt x="804" y="1337"/>
                  </a:cubicBezTo>
                  <a:cubicBezTo>
                    <a:pt x="1160" y="1337"/>
                    <a:pt x="1423" y="982"/>
                    <a:pt x="1337" y="626"/>
                  </a:cubicBezTo>
                  <a:cubicBezTo>
                    <a:pt x="1245" y="178"/>
                    <a:pt x="889"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2"/>
            <p:cNvSpPr/>
            <p:nvPr/>
          </p:nvSpPr>
          <p:spPr>
            <a:xfrm>
              <a:off x="5026850" y="2066350"/>
              <a:ext cx="40000" cy="33375"/>
            </a:xfrm>
            <a:custGeom>
              <a:avLst/>
              <a:gdLst/>
              <a:ahLst/>
              <a:cxnLst/>
              <a:rect l="l" t="t" r="r" b="b"/>
              <a:pathLst>
                <a:path w="1600" h="1335" extrusionOk="0">
                  <a:moveTo>
                    <a:pt x="790" y="0"/>
                  </a:moveTo>
                  <a:cubicBezTo>
                    <a:pt x="537" y="0"/>
                    <a:pt x="297" y="120"/>
                    <a:pt x="178" y="358"/>
                  </a:cubicBezTo>
                  <a:cubicBezTo>
                    <a:pt x="0" y="621"/>
                    <a:pt x="178" y="1069"/>
                    <a:pt x="448" y="1247"/>
                  </a:cubicBezTo>
                  <a:cubicBezTo>
                    <a:pt x="566" y="1305"/>
                    <a:pt x="683" y="1335"/>
                    <a:pt x="794" y="1335"/>
                  </a:cubicBezTo>
                  <a:cubicBezTo>
                    <a:pt x="1019" y="1335"/>
                    <a:pt x="1218" y="1215"/>
                    <a:pt x="1337" y="977"/>
                  </a:cubicBezTo>
                  <a:cubicBezTo>
                    <a:pt x="1600" y="714"/>
                    <a:pt x="1422" y="266"/>
                    <a:pt x="1159" y="88"/>
                  </a:cubicBezTo>
                  <a:cubicBezTo>
                    <a:pt x="1042" y="29"/>
                    <a:pt x="914" y="0"/>
                    <a:pt x="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2"/>
            <p:cNvSpPr/>
            <p:nvPr/>
          </p:nvSpPr>
          <p:spPr>
            <a:xfrm>
              <a:off x="4944750" y="2085775"/>
              <a:ext cx="37700" cy="34500"/>
            </a:xfrm>
            <a:custGeom>
              <a:avLst/>
              <a:gdLst/>
              <a:ahLst/>
              <a:cxnLst/>
              <a:rect l="l" t="t" r="r" b="b"/>
              <a:pathLst>
                <a:path w="1508" h="1380" extrusionOk="0">
                  <a:moveTo>
                    <a:pt x="710" y="1"/>
                  </a:moveTo>
                  <a:cubicBezTo>
                    <a:pt x="652" y="1"/>
                    <a:pt x="593" y="8"/>
                    <a:pt x="533" y="22"/>
                  </a:cubicBezTo>
                  <a:cubicBezTo>
                    <a:pt x="178" y="200"/>
                    <a:pt x="0" y="555"/>
                    <a:pt x="178" y="910"/>
                  </a:cubicBezTo>
                  <a:cubicBezTo>
                    <a:pt x="249" y="1207"/>
                    <a:pt x="508" y="1379"/>
                    <a:pt x="798" y="1379"/>
                  </a:cubicBezTo>
                  <a:cubicBezTo>
                    <a:pt x="856" y="1379"/>
                    <a:pt x="915" y="1372"/>
                    <a:pt x="974" y="1358"/>
                  </a:cubicBezTo>
                  <a:cubicBezTo>
                    <a:pt x="1330" y="1181"/>
                    <a:pt x="1507" y="825"/>
                    <a:pt x="1422" y="470"/>
                  </a:cubicBezTo>
                  <a:cubicBezTo>
                    <a:pt x="1274" y="174"/>
                    <a:pt x="1002" y="1"/>
                    <a:pt x="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2"/>
            <p:cNvSpPr/>
            <p:nvPr/>
          </p:nvSpPr>
          <p:spPr>
            <a:xfrm>
              <a:off x="4869225" y="2048025"/>
              <a:ext cx="37700" cy="34475"/>
            </a:xfrm>
            <a:custGeom>
              <a:avLst/>
              <a:gdLst/>
              <a:ahLst/>
              <a:cxnLst/>
              <a:rect l="l" t="t" r="r" b="b"/>
              <a:pathLst>
                <a:path w="1508" h="1379" extrusionOk="0">
                  <a:moveTo>
                    <a:pt x="787" y="1"/>
                  </a:moveTo>
                  <a:cubicBezTo>
                    <a:pt x="499" y="1"/>
                    <a:pt x="232" y="173"/>
                    <a:pt x="86" y="466"/>
                  </a:cubicBezTo>
                  <a:cubicBezTo>
                    <a:pt x="0" y="821"/>
                    <a:pt x="178" y="1176"/>
                    <a:pt x="533" y="1354"/>
                  </a:cubicBezTo>
                  <a:cubicBezTo>
                    <a:pt x="596" y="1370"/>
                    <a:pt x="659" y="1378"/>
                    <a:pt x="720" y="1378"/>
                  </a:cubicBezTo>
                  <a:cubicBezTo>
                    <a:pt x="1009" y="1378"/>
                    <a:pt x="1276" y="1206"/>
                    <a:pt x="1422" y="913"/>
                  </a:cubicBezTo>
                  <a:cubicBezTo>
                    <a:pt x="1507" y="558"/>
                    <a:pt x="1330" y="203"/>
                    <a:pt x="974" y="25"/>
                  </a:cubicBezTo>
                  <a:cubicBezTo>
                    <a:pt x="911" y="9"/>
                    <a:pt x="849"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2"/>
            <p:cNvSpPr/>
            <p:nvPr/>
          </p:nvSpPr>
          <p:spPr>
            <a:xfrm>
              <a:off x="4835800" y="1970875"/>
              <a:ext cx="37875" cy="33300"/>
            </a:xfrm>
            <a:custGeom>
              <a:avLst/>
              <a:gdLst/>
              <a:ahLst/>
              <a:cxnLst/>
              <a:rect l="l" t="t" r="r" b="b"/>
              <a:pathLst>
                <a:path w="1515" h="1332" extrusionOk="0">
                  <a:moveTo>
                    <a:pt x="732" y="0"/>
                  </a:moveTo>
                  <a:cubicBezTo>
                    <a:pt x="606" y="0"/>
                    <a:pt x="476" y="30"/>
                    <a:pt x="356" y="90"/>
                  </a:cubicBezTo>
                  <a:cubicBezTo>
                    <a:pt x="93" y="268"/>
                    <a:pt x="1" y="623"/>
                    <a:pt x="179" y="978"/>
                  </a:cubicBezTo>
                  <a:cubicBezTo>
                    <a:pt x="297" y="1214"/>
                    <a:pt x="493" y="1331"/>
                    <a:pt x="715" y="1331"/>
                  </a:cubicBezTo>
                  <a:cubicBezTo>
                    <a:pt x="828" y="1331"/>
                    <a:pt x="948" y="1301"/>
                    <a:pt x="1067" y="1241"/>
                  </a:cubicBezTo>
                  <a:cubicBezTo>
                    <a:pt x="1423" y="1064"/>
                    <a:pt x="1515" y="623"/>
                    <a:pt x="1337" y="353"/>
                  </a:cubicBezTo>
                  <a:cubicBezTo>
                    <a:pt x="1219" y="117"/>
                    <a:pt x="982"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2"/>
            <p:cNvSpPr/>
            <p:nvPr/>
          </p:nvSpPr>
          <p:spPr>
            <a:xfrm>
              <a:off x="4860325" y="1888700"/>
              <a:ext cx="35575" cy="33250"/>
            </a:xfrm>
            <a:custGeom>
              <a:avLst/>
              <a:gdLst/>
              <a:ahLst/>
              <a:cxnLst/>
              <a:rect l="l" t="t" r="r" b="b"/>
              <a:pathLst>
                <a:path w="1423" h="1330" extrusionOk="0">
                  <a:moveTo>
                    <a:pt x="797" y="0"/>
                  </a:moveTo>
                  <a:cubicBezTo>
                    <a:pt x="442" y="0"/>
                    <a:pt x="86" y="178"/>
                    <a:pt x="86" y="533"/>
                  </a:cubicBezTo>
                  <a:cubicBezTo>
                    <a:pt x="1" y="796"/>
                    <a:pt x="86" y="1067"/>
                    <a:pt x="356" y="1244"/>
                  </a:cubicBezTo>
                  <a:cubicBezTo>
                    <a:pt x="442" y="1244"/>
                    <a:pt x="534" y="1330"/>
                    <a:pt x="619" y="1330"/>
                  </a:cubicBezTo>
                  <a:lnTo>
                    <a:pt x="797" y="1330"/>
                  </a:lnTo>
                  <a:cubicBezTo>
                    <a:pt x="975" y="1330"/>
                    <a:pt x="1067" y="1244"/>
                    <a:pt x="1152" y="1152"/>
                  </a:cubicBezTo>
                  <a:cubicBezTo>
                    <a:pt x="1245" y="1067"/>
                    <a:pt x="1330" y="974"/>
                    <a:pt x="1423" y="796"/>
                  </a:cubicBezTo>
                  <a:cubicBezTo>
                    <a:pt x="1423" y="441"/>
                    <a:pt x="1245" y="86"/>
                    <a:pt x="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2"/>
            <p:cNvSpPr/>
            <p:nvPr/>
          </p:nvSpPr>
          <p:spPr>
            <a:xfrm>
              <a:off x="4931425" y="1841925"/>
              <a:ext cx="37700" cy="34300"/>
            </a:xfrm>
            <a:custGeom>
              <a:avLst/>
              <a:gdLst/>
              <a:ahLst/>
              <a:cxnLst/>
              <a:rect l="l" t="t" r="r" b="b"/>
              <a:pathLst>
                <a:path w="1508" h="1372" extrusionOk="0">
                  <a:moveTo>
                    <a:pt x="751" y="1"/>
                  </a:moveTo>
                  <a:cubicBezTo>
                    <a:pt x="645" y="1"/>
                    <a:pt x="537" y="31"/>
                    <a:pt x="441" y="94"/>
                  </a:cubicBezTo>
                  <a:cubicBezTo>
                    <a:pt x="356" y="94"/>
                    <a:pt x="356" y="94"/>
                    <a:pt x="263" y="179"/>
                  </a:cubicBezTo>
                  <a:cubicBezTo>
                    <a:pt x="0" y="357"/>
                    <a:pt x="0" y="805"/>
                    <a:pt x="178" y="1068"/>
                  </a:cubicBezTo>
                  <a:cubicBezTo>
                    <a:pt x="263" y="1160"/>
                    <a:pt x="356" y="1246"/>
                    <a:pt x="533" y="1338"/>
                  </a:cubicBezTo>
                  <a:cubicBezTo>
                    <a:pt x="581" y="1361"/>
                    <a:pt x="634" y="1371"/>
                    <a:pt x="690" y="1371"/>
                  </a:cubicBezTo>
                  <a:cubicBezTo>
                    <a:pt x="845" y="1371"/>
                    <a:pt x="1021" y="1291"/>
                    <a:pt x="1152" y="1160"/>
                  </a:cubicBezTo>
                  <a:cubicBezTo>
                    <a:pt x="1422" y="983"/>
                    <a:pt x="1507" y="535"/>
                    <a:pt x="1244" y="272"/>
                  </a:cubicBezTo>
                  <a:cubicBezTo>
                    <a:pt x="1130" y="98"/>
                    <a:pt x="942" y="1"/>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2"/>
            <p:cNvSpPr/>
            <p:nvPr/>
          </p:nvSpPr>
          <p:spPr>
            <a:xfrm>
              <a:off x="4753700" y="1582150"/>
              <a:ext cx="533175" cy="84425"/>
            </a:xfrm>
            <a:custGeom>
              <a:avLst/>
              <a:gdLst/>
              <a:ahLst/>
              <a:cxnLst/>
              <a:rect l="l" t="t" r="r" b="b"/>
              <a:pathLst>
                <a:path w="21327" h="3377" extrusionOk="0">
                  <a:moveTo>
                    <a:pt x="20878" y="356"/>
                  </a:moveTo>
                  <a:lnTo>
                    <a:pt x="20615" y="1507"/>
                  </a:lnTo>
                  <a:lnTo>
                    <a:pt x="2574" y="2929"/>
                  </a:lnTo>
                  <a:lnTo>
                    <a:pt x="441" y="3021"/>
                  </a:lnTo>
                  <a:cubicBezTo>
                    <a:pt x="534" y="2573"/>
                    <a:pt x="712" y="2218"/>
                    <a:pt x="889" y="1863"/>
                  </a:cubicBezTo>
                  <a:lnTo>
                    <a:pt x="2574" y="1685"/>
                  </a:lnTo>
                  <a:lnTo>
                    <a:pt x="20878" y="356"/>
                  </a:lnTo>
                  <a:close/>
                  <a:moveTo>
                    <a:pt x="21326" y="0"/>
                  </a:moveTo>
                  <a:lnTo>
                    <a:pt x="2574" y="1422"/>
                  </a:lnTo>
                  <a:lnTo>
                    <a:pt x="712" y="1507"/>
                  </a:lnTo>
                  <a:cubicBezTo>
                    <a:pt x="619" y="1600"/>
                    <a:pt x="619" y="1777"/>
                    <a:pt x="534" y="1863"/>
                  </a:cubicBezTo>
                  <a:cubicBezTo>
                    <a:pt x="356" y="2218"/>
                    <a:pt x="178" y="2666"/>
                    <a:pt x="86" y="3107"/>
                  </a:cubicBezTo>
                  <a:cubicBezTo>
                    <a:pt x="86" y="3199"/>
                    <a:pt x="1" y="3284"/>
                    <a:pt x="1" y="3377"/>
                  </a:cubicBezTo>
                  <a:lnTo>
                    <a:pt x="2574" y="3199"/>
                  </a:lnTo>
                  <a:lnTo>
                    <a:pt x="20878" y="1863"/>
                  </a:lnTo>
                  <a:lnTo>
                    <a:pt x="213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463"/>
        <p:cNvGrpSpPr/>
        <p:nvPr/>
      </p:nvGrpSpPr>
      <p:grpSpPr>
        <a:xfrm>
          <a:off x="0" y="0"/>
          <a:ext cx="0" cy="0"/>
          <a:chOff x="0" y="0"/>
          <a:chExt cx="0" cy="0"/>
        </a:xfrm>
      </p:grpSpPr>
      <p:sp>
        <p:nvSpPr>
          <p:cNvPr id="7464" name="Google Shape;746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Canvas infographic</a:t>
            </a:r>
            <a:endParaRPr/>
          </a:p>
        </p:txBody>
      </p:sp>
      <p:graphicFrame>
        <p:nvGraphicFramePr>
          <p:cNvPr id="7465" name="Google Shape;7465;p43"/>
          <p:cNvGraphicFramePr/>
          <p:nvPr/>
        </p:nvGraphicFramePr>
        <p:xfrm>
          <a:off x="713225" y="1198225"/>
          <a:ext cx="7717550" cy="3100675"/>
        </p:xfrm>
        <a:graphic>
          <a:graphicData uri="http://schemas.openxmlformats.org/drawingml/2006/table">
            <a:tbl>
              <a:tblPr>
                <a:noFill/>
                <a:tableStyleId>{E92931FB-B83F-4363-B4D9-EA54DC72834A}</a:tableStyleId>
              </a:tblPr>
              <a:tblGrid>
                <a:gridCol w="1351250">
                  <a:extLst>
                    <a:ext uri="{9D8B030D-6E8A-4147-A177-3AD203B41FA5}">
                      <a16:colId xmlns:a16="http://schemas.microsoft.com/office/drawing/2014/main" val="20000"/>
                    </a:ext>
                  </a:extLst>
                </a:gridCol>
                <a:gridCol w="1544625">
                  <a:extLst>
                    <a:ext uri="{9D8B030D-6E8A-4147-A177-3AD203B41FA5}">
                      <a16:colId xmlns:a16="http://schemas.microsoft.com/office/drawing/2014/main" val="20001"/>
                    </a:ext>
                  </a:extLst>
                </a:gridCol>
                <a:gridCol w="954275">
                  <a:extLst>
                    <a:ext uri="{9D8B030D-6E8A-4147-A177-3AD203B41FA5}">
                      <a16:colId xmlns:a16="http://schemas.microsoft.com/office/drawing/2014/main" val="20002"/>
                    </a:ext>
                  </a:extLst>
                </a:gridCol>
                <a:gridCol w="971325">
                  <a:extLst>
                    <a:ext uri="{9D8B030D-6E8A-4147-A177-3AD203B41FA5}">
                      <a16:colId xmlns:a16="http://schemas.microsoft.com/office/drawing/2014/main" val="20003"/>
                    </a:ext>
                  </a:extLst>
                </a:gridCol>
                <a:gridCol w="1544700">
                  <a:extLst>
                    <a:ext uri="{9D8B030D-6E8A-4147-A177-3AD203B41FA5}">
                      <a16:colId xmlns:a16="http://schemas.microsoft.com/office/drawing/2014/main" val="20004"/>
                    </a:ext>
                  </a:extLst>
                </a:gridCol>
                <a:gridCol w="1351375">
                  <a:extLst>
                    <a:ext uri="{9D8B030D-6E8A-4147-A177-3AD203B41FA5}">
                      <a16:colId xmlns:a16="http://schemas.microsoft.com/office/drawing/2014/main" val="20005"/>
                    </a:ext>
                  </a:extLst>
                </a:gridCol>
              </a:tblGrid>
              <a:tr h="598050">
                <a:tc>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Key partners</a:t>
                      </a:r>
                      <a:endParaRPr sz="1200">
                        <a:solidFill>
                          <a:schemeClr val="dk1"/>
                        </a:solidFill>
                        <a:latin typeface="Bungee"/>
                        <a:ea typeface="Bungee"/>
                        <a:cs typeface="Bungee"/>
                        <a:sym typeface="Bunge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Key activities</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gridSpan="2">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Value propositions</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hMerge="1">
                  <a:txBody>
                    <a:bodyPr/>
                    <a:lstStyle/>
                    <a:p>
                      <a:endParaRPr lang="it-IT"/>
                    </a:p>
                  </a:txBody>
                  <a:tcPr/>
                </a:tc>
                <a:tc>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Customer relationships</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Customer segments</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extLst>
                  <a:ext uri="{0D108BD9-81ED-4DB2-BD59-A6C34878D82A}">
                    <a16:rowId xmlns:a16="http://schemas.microsoft.com/office/drawing/2014/main" val="10000"/>
                  </a:ext>
                </a:extLst>
              </a:tr>
              <a:tr h="668225">
                <a:tc rowSpan="3">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Identify important business partners</a:t>
                      </a:r>
                      <a:endParaRPr sz="1000">
                        <a:solidFill>
                          <a:schemeClr val="dk1"/>
                        </a:solidFill>
                        <a:latin typeface="DM Sans"/>
                        <a:ea typeface="DM Sans"/>
                        <a:cs typeface="DM Sans"/>
                        <a:sym typeface="DM Sans"/>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Identify key activities that create value for your customers</a:t>
                      </a:r>
                      <a:endParaRPr sz="1000">
                        <a:solidFill>
                          <a:schemeClr val="dk1"/>
                        </a:solidFill>
                        <a:latin typeface="DM Sans"/>
                        <a:ea typeface="DM Sans"/>
                        <a:cs typeface="DM Sans"/>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rowSpan="3" gridSpan="2">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Define what sets your business apart from your competitors’ businesses</a:t>
                      </a:r>
                      <a:endParaRPr sz="1000">
                        <a:solidFill>
                          <a:schemeClr val="dk1"/>
                        </a:solidFill>
                        <a:latin typeface="DM Sans"/>
                        <a:ea typeface="DM Sans"/>
                        <a:cs typeface="DM Sans"/>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rowSpan="3" hMerge="1">
                  <a:txBody>
                    <a:bodyPr/>
                    <a:lstStyle/>
                    <a:p>
                      <a:endParaRPr lang="it-IT"/>
                    </a:p>
                  </a:txBody>
                  <a:tcPr/>
                </a:tc>
                <a:tc>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Determine how you will interact with your future customers</a:t>
                      </a:r>
                      <a:endParaRPr sz="1000">
                        <a:solidFill>
                          <a:schemeClr val="dk1"/>
                        </a:solidFill>
                        <a:latin typeface="DM Sans"/>
                        <a:ea typeface="DM Sans"/>
                        <a:cs typeface="DM Sans"/>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rowSpan="3">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Define specific groups of target customers for your product/service</a:t>
                      </a:r>
                      <a:endParaRPr sz="1000">
                        <a:solidFill>
                          <a:schemeClr val="dk1"/>
                        </a:solidFill>
                        <a:latin typeface="DM Sans"/>
                        <a:ea typeface="DM Sans"/>
                        <a:cs typeface="DM Sans"/>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extLst>
                  <a:ext uri="{0D108BD9-81ED-4DB2-BD59-A6C34878D82A}">
                    <a16:rowId xmlns:a16="http://schemas.microsoft.com/office/drawing/2014/main" val="10001"/>
                  </a:ext>
                </a:extLst>
              </a:tr>
              <a:tr h="388725">
                <a:tc vMerge="1">
                  <a:txBody>
                    <a:bodyPr/>
                    <a:lstStyle/>
                    <a:p>
                      <a:endParaRPr lang="it-IT"/>
                    </a:p>
                  </a:txBody>
                  <a:tcPr/>
                </a:tc>
                <a:tc>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Key resources</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gridSpan="2" vMerge="1">
                  <a:txBody>
                    <a:bodyPr/>
                    <a:lstStyle/>
                    <a:p>
                      <a:endParaRPr lang="it-IT"/>
                    </a:p>
                  </a:txBody>
                  <a:tcPr/>
                </a:tc>
                <a:tc hMerge="1" vMerge="1">
                  <a:txBody>
                    <a:bodyPr/>
                    <a:lstStyle/>
                    <a:p>
                      <a:endParaRPr lang="it-IT"/>
                    </a:p>
                  </a:txBody>
                  <a:tcPr/>
                </a:tc>
                <a:tc>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Channels</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vMerge="1">
                  <a:txBody>
                    <a:bodyPr/>
                    <a:lstStyle/>
                    <a:p>
                      <a:endParaRPr lang="it-IT"/>
                    </a:p>
                  </a:txBody>
                  <a:tcPr/>
                </a:tc>
                <a:extLst>
                  <a:ext uri="{0D108BD9-81ED-4DB2-BD59-A6C34878D82A}">
                    <a16:rowId xmlns:a16="http://schemas.microsoft.com/office/drawing/2014/main" val="10002"/>
                  </a:ext>
                </a:extLst>
              </a:tr>
              <a:tr h="668225">
                <a:tc vMerge="1">
                  <a:txBody>
                    <a:bodyPr/>
                    <a:lstStyle/>
                    <a:p>
                      <a:endParaRPr lang="it-IT"/>
                    </a:p>
                  </a:txBody>
                  <a:tcPr/>
                </a:tc>
                <a:tc>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Identify important resources needed for your business</a:t>
                      </a:r>
                      <a:endParaRPr sz="1000">
                        <a:solidFill>
                          <a:schemeClr val="dk1"/>
                        </a:solidFill>
                        <a:latin typeface="DM Sans"/>
                        <a:ea typeface="DM Sans"/>
                        <a:cs typeface="DM Sans"/>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gridSpan="2" vMerge="1">
                  <a:txBody>
                    <a:bodyPr/>
                    <a:lstStyle/>
                    <a:p>
                      <a:endParaRPr lang="it-IT"/>
                    </a:p>
                  </a:txBody>
                  <a:tcPr/>
                </a:tc>
                <a:tc hMerge="1" vMerge="1">
                  <a:txBody>
                    <a:bodyPr/>
                    <a:lstStyle/>
                    <a:p>
                      <a:endParaRPr lang="it-IT"/>
                    </a:p>
                  </a:txBody>
                  <a:tcPr/>
                </a:tc>
                <a:tc>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Determine how you will reach and engage with your customers</a:t>
                      </a:r>
                      <a:endParaRPr sz="1000">
                        <a:solidFill>
                          <a:schemeClr val="dk1"/>
                        </a:solidFill>
                        <a:latin typeface="DM Sans"/>
                        <a:ea typeface="DM Sans"/>
                        <a:cs typeface="DM Sans"/>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vMerge="1">
                  <a:txBody>
                    <a:bodyPr/>
                    <a:lstStyle/>
                    <a:p>
                      <a:endParaRPr lang="it-IT"/>
                    </a:p>
                  </a:txBody>
                  <a:tcPr/>
                </a:tc>
                <a:extLst>
                  <a:ext uri="{0D108BD9-81ED-4DB2-BD59-A6C34878D82A}">
                    <a16:rowId xmlns:a16="http://schemas.microsoft.com/office/drawing/2014/main" val="10003"/>
                  </a:ext>
                </a:extLst>
              </a:tr>
              <a:tr h="388725">
                <a:tc gridSpan="3">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Cost structure</a:t>
                      </a:r>
                      <a:endParaRPr sz="1200">
                        <a:solidFill>
                          <a:schemeClr val="dk1"/>
                        </a:solidFill>
                        <a:latin typeface="Bungee"/>
                        <a:ea typeface="Bungee"/>
                        <a:cs typeface="Bungee"/>
                        <a:sym typeface="Bunge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hMerge="1">
                  <a:txBody>
                    <a:bodyPr/>
                    <a:lstStyle/>
                    <a:p>
                      <a:endParaRPr lang="it-IT"/>
                    </a:p>
                  </a:txBody>
                  <a:tcPr/>
                </a:tc>
                <a:tc hMerge="1">
                  <a:txBody>
                    <a:bodyPr/>
                    <a:lstStyle/>
                    <a:p>
                      <a:endParaRPr lang="it-IT"/>
                    </a:p>
                  </a:txBody>
                  <a:tcPr/>
                </a:tc>
                <a:tc gridSpan="3">
                  <a:txBody>
                    <a:bodyPr/>
                    <a:lstStyle/>
                    <a:p>
                      <a:pPr marL="0" lvl="0" indent="0" algn="ctr" rtl="0">
                        <a:spcBef>
                          <a:spcPts val="0"/>
                        </a:spcBef>
                        <a:spcAft>
                          <a:spcPts val="0"/>
                        </a:spcAft>
                        <a:buNone/>
                      </a:pPr>
                      <a:r>
                        <a:rPr lang="en" sz="1200">
                          <a:solidFill>
                            <a:schemeClr val="dk1"/>
                          </a:solidFill>
                          <a:latin typeface="Bungee"/>
                          <a:ea typeface="Bungee"/>
                          <a:cs typeface="Bungee"/>
                          <a:sym typeface="Bungee"/>
                        </a:rPr>
                        <a:t>Revenue streams</a:t>
                      </a:r>
                      <a:endParaRPr sz="1200">
                        <a:solidFill>
                          <a:schemeClr val="dk1"/>
                        </a:solidFill>
                        <a:latin typeface="Bungee"/>
                        <a:ea typeface="Bungee"/>
                        <a:cs typeface="Bungee"/>
                        <a:sym typeface="Bunge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4"/>
                  </a:ext>
                </a:extLst>
              </a:tr>
              <a:tr h="388725">
                <a:tc gridSpan="3">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Identify fixed and variable costs associated with the business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50309"/>
                      </a:srgbClr>
                    </a:solidFill>
                  </a:tcPr>
                </a:tc>
                <a:tc hMerge="1">
                  <a:txBody>
                    <a:bodyPr/>
                    <a:lstStyle/>
                    <a:p>
                      <a:endParaRPr lang="it-IT"/>
                    </a:p>
                  </a:txBody>
                  <a:tcPr/>
                </a:tc>
                <a:tc hMerge="1">
                  <a:txBody>
                    <a:bodyPr/>
                    <a:lstStyle/>
                    <a:p>
                      <a:endParaRPr lang="it-IT"/>
                    </a:p>
                  </a:txBody>
                  <a:tcPr/>
                </a:tc>
                <a:tc gridSpan="3">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Define sources of revenue for your business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rgbClr val="FFFFFF">
                        <a:alpha val="50309"/>
                      </a:srgbClr>
                    </a:solidFill>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70"/>
        <p:cNvGrpSpPr/>
        <p:nvPr/>
      </p:nvGrpSpPr>
      <p:grpSpPr>
        <a:xfrm>
          <a:off x="0" y="0"/>
          <a:ext cx="0" cy="0"/>
          <a:chOff x="0" y="0"/>
          <a:chExt cx="0" cy="0"/>
        </a:xfrm>
      </p:grpSpPr>
      <p:sp>
        <p:nvSpPr>
          <p:cNvPr id="7810" name="Rectangle: Rounded Corners 1">
            <a:extLst>
              <a:ext uri="{FF2B5EF4-FFF2-40B4-BE49-F238E27FC236}">
                <a16:creationId xmlns:a16="http://schemas.microsoft.com/office/drawing/2014/main" id="{5BFAEF9F-B1BD-36FD-DE8D-FF9AFE94C873}"/>
              </a:ext>
            </a:extLst>
          </p:cNvPr>
          <p:cNvSpPr/>
          <p:nvPr/>
        </p:nvSpPr>
        <p:spPr>
          <a:xfrm>
            <a:off x="3392941" y="1456621"/>
            <a:ext cx="2010254" cy="364093"/>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100" b="1" dirty="0">
                <a:solidFill>
                  <a:srgbClr val="000000"/>
                </a:solidFill>
                <a:latin typeface="Avenir Book" panose="02000503020000020003" pitchFamily="2" charset="0"/>
                <a:ea typeface="Open Sans Light"/>
                <a:cs typeface="Open Sans Light"/>
              </a:rPr>
              <a:t>Total Agricultural Output</a:t>
            </a:r>
          </a:p>
        </p:txBody>
      </p:sp>
      <p:sp>
        <p:nvSpPr>
          <p:cNvPr id="7776" name="Rectangle: Rounded Corners 1">
            <a:extLst>
              <a:ext uri="{FF2B5EF4-FFF2-40B4-BE49-F238E27FC236}">
                <a16:creationId xmlns:a16="http://schemas.microsoft.com/office/drawing/2014/main" id="{738D7DD8-9148-00B3-75F9-6E178627565A}"/>
              </a:ext>
            </a:extLst>
          </p:cNvPr>
          <p:cNvSpPr/>
          <p:nvPr/>
        </p:nvSpPr>
        <p:spPr>
          <a:xfrm>
            <a:off x="3367486" y="2910645"/>
            <a:ext cx="2010254" cy="364093"/>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100" b="1" dirty="0">
                <a:solidFill>
                  <a:srgbClr val="000000"/>
                </a:solidFill>
                <a:latin typeface="Avenir Book" panose="02000503020000020003" pitchFamily="2" charset="0"/>
                <a:ea typeface="Open Sans Light"/>
                <a:cs typeface="Open Sans Light"/>
              </a:rPr>
              <a:t>Labor Input</a:t>
            </a:r>
          </a:p>
        </p:txBody>
      </p:sp>
      <p:sp>
        <p:nvSpPr>
          <p:cNvPr id="7775" name="Rectangle: Rounded Corners 1">
            <a:extLst>
              <a:ext uri="{FF2B5EF4-FFF2-40B4-BE49-F238E27FC236}">
                <a16:creationId xmlns:a16="http://schemas.microsoft.com/office/drawing/2014/main" id="{D7734DC7-47F3-7DA6-EED8-CB2DDFEAEE5F}"/>
              </a:ext>
            </a:extLst>
          </p:cNvPr>
          <p:cNvSpPr/>
          <p:nvPr/>
        </p:nvSpPr>
        <p:spPr>
          <a:xfrm>
            <a:off x="3365487" y="2244797"/>
            <a:ext cx="2010254" cy="364093"/>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100" b="1" dirty="0">
                <a:solidFill>
                  <a:srgbClr val="000000"/>
                </a:solidFill>
                <a:latin typeface="Avenir Book" panose="02000503020000020003" pitchFamily="2" charset="0"/>
                <a:ea typeface="Open Sans Light"/>
                <a:cs typeface="Open Sans Light"/>
              </a:rPr>
              <a:t>Intermediate Input</a:t>
            </a:r>
          </a:p>
        </p:txBody>
      </p:sp>
      <p:sp>
        <p:nvSpPr>
          <p:cNvPr id="7766" name="Triangolo 45">
            <a:extLst>
              <a:ext uri="{FF2B5EF4-FFF2-40B4-BE49-F238E27FC236}">
                <a16:creationId xmlns:a16="http://schemas.microsoft.com/office/drawing/2014/main" id="{E47C0A71-8254-FCF6-FFD3-86B25922E142}"/>
              </a:ext>
            </a:extLst>
          </p:cNvPr>
          <p:cNvSpPr/>
          <p:nvPr/>
        </p:nvSpPr>
        <p:spPr>
          <a:xfrm rot="9595232">
            <a:off x="7615047" y="3029459"/>
            <a:ext cx="212848" cy="617405"/>
          </a:xfrm>
          <a:prstGeom prst="triangle">
            <a:avLst>
              <a:gd name="adj" fmla="val 57200"/>
            </a:avLst>
          </a:prstGeom>
          <a:solidFill>
            <a:schemeClr val="tx2">
              <a:alpha val="66000"/>
            </a:schemeClr>
          </a:solidFill>
          <a:ln w="3175">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
        <p:nvSpPr>
          <p:cNvPr id="7256" name="Triangolo 45">
            <a:extLst>
              <a:ext uri="{FF2B5EF4-FFF2-40B4-BE49-F238E27FC236}">
                <a16:creationId xmlns:a16="http://schemas.microsoft.com/office/drawing/2014/main" id="{9820F44F-93D7-B312-8A71-8BD9280C7B6E}"/>
              </a:ext>
            </a:extLst>
          </p:cNvPr>
          <p:cNvSpPr/>
          <p:nvPr/>
        </p:nvSpPr>
        <p:spPr>
          <a:xfrm rot="11941284">
            <a:off x="878038" y="2887190"/>
            <a:ext cx="212848" cy="617405"/>
          </a:xfrm>
          <a:prstGeom prst="triangle">
            <a:avLst>
              <a:gd name="adj" fmla="val 57200"/>
            </a:avLst>
          </a:prstGeom>
          <a:solidFill>
            <a:schemeClr val="accent1">
              <a:alpha val="66000"/>
            </a:schemeClr>
          </a:solidFill>
          <a:ln w="3175">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
        <p:nvSpPr>
          <p:cNvPr id="7072" name="Google Shape;7072;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venir Book" panose="02000503020000020003" pitchFamily="2" charset="0"/>
                <a:cs typeface="Palanquin" panose="020B0004020203020204" pitchFamily="34" charset="77"/>
              </a:rPr>
              <a:t>  DATASET PRESENTATION</a:t>
            </a:r>
            <a:endParaRPr dirty="0">
              <a:latin typeface="Avenir Book" panose="02000503020000020003" pitchFamily="2" charset="0"/>
              <a:cs typeface="Palanquin" panose="020B0004020203020204" pitchFamily="34" charset="77"/>
            </a:endParaRPr>
          </a:p>
        </p:txBody>
      </p:sp>
      <p:grpSp>
        <p:nvGrpSpPr>
          <p:cNvPr id="7080" name="Google Shape;7080;p36"/>
          <p:cNvGrpSpPr/>
          <p:nvPr/>
        </p:nvGrpSpPr>
        <p:grpSpPr>
          <a:xfrm>
            <a:off x="414000" y="554400"/>
            <a:ext cx="289557" cy="347453"/>
            <a:chOff x="3276325" y="1337875"/>
            <a:chExt cx="345575" cy="424500"/>
          </a:xfrm>
          <a:solidFill>
            <a:srgbClr val="3F886B"/>
          </a:solidFill>
        </p:grpSpPr>
        <p:sp>
          <p:nvSpPr>
            <p:cNvPr id="7081" name="Google Shape;7081;p36"/>
            <p:cNvSpPr/>
            <p:nvPr/>
          </p:nvSpPr>
          <p:spPr>
            <a:xfrm>
              <a:off x="3339425" y="1697875"/>
              <a:ext cx="219375" cy="64500"/>
            </a:xfrm>
            <a:custGeom>
              <a:avLst/>
              <a:gdLst/>
              <a:ahLst/>
              <a:cxnLst/>
              <a:rect l="l" t="t" r="r" b="b"/>
              <a:pathLst>
                <a:path w="8775" h="2580" extrusionOk="0">
                  <a:moveTo>
                    <a:pt x="4415" y="0"/>
                  </a:moveTo>
                  <a:cubicBezTo>
                    <a:pt x="2868" y="0"/>
                    <a:pt x="1492" y="574"/>
                    <a:pt x="399" y="1606"/>
                  </a:cubicBezTo>
                  <a:lnTo>
                    <a:pt x="285" y="1721"/>
                  </a:lnTo>
                  <a:cubicBezTo>
                    <a:pt x="0" y="2006"/>
                    <a:pt x="230" y="2579"/>
                    <a:pt x="689" y="2579"/>
                  </a:cubicBezTo>
                  <a:lnTo>
                    <a:pt x="8146" y="2579"/>
                  </a:lnTo>
                  <a:cubicBezTo>
                    <a:pt x="8545" y="2579"/>
                    <a:pt x="8774" y="2006"/>
                    <a:pt x="8490" y="1721"/>
                  </a:cubicBezTo>
                  <a:lnTo>
                    <a:pt x="8375" y="1606"/>
                  </a:lnTo>
                  <a:cubicBezTo>
                    <a:pt x="7283" y="574"/>
                    <a:pt x="5906" y="0"/>
                    <a:pt x="44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6"/>
            <p:cNvSpPr/>
            <p:nvPr/>
          </p:nvSpPr>
          <p:spPr>
            <a:xfrm>
              <a:off x="3276325" y="1337875"/>
              <a:ext cx="345575" cy="335575"/>
            </a:xfrm>
            <a:custGeom>
              <a:avLst/>
              <a:gdLst/>
              <a:ahLst/>
              <a:cxnLst/>
              <a:rect l="l" t="t" r="r" b="b"/>
              <a:pathLst>
                <a:path w="13823" h="13423" extrusionOk="0">
                  <a:moveTo>
                    <a:pt x="2120" y="0"/>
                  </a:moveTo>
                  <a:cubicBezTo>
                    <a:pt x="1836" y="0"/>
                    <a:pt x="1606" y="229"/>
                    <a:pt x="1606" y="519"/>
                  </a:cubicBezTo>
                  <a:lnTo>
                    <a:pt x="1606" y="2639"/>
                  </a:lnTo>
                  <a:cubicBezTo>
                    <a:pt x="1606" y="4075"/>
                    <a:pt x="2809" y="5277"/>
                    <a:pt x="4245" y="5277"/>
                  </a:cubicBezTo>
                  <a:cubicBezTo>
                    <a:pt x="4644" y="5277"/>
                    <a:pt x="5048" y="5163"/>
                    <a:pt x="5447" y="4993"/>
                  </a:cubicBezTo>
                  <a:lnTo>
                    <a:pt x="5737" y="5392"/>
                  </a:lnTo>
                  <a:cubicBezTo>
                    <a:pt x="6195" y="5966"/>
                    <a:pt x="6425" y="6884"/>
                    <a:pt x="6425" y="7342"/>
                  </a:cubicBezTo>
                  <a:lnTo>
                    <a:pt x="6425" y="12450"/>
                  </a:lnTo>
                  <a:lnTo>
                    <a:pt x="4704" y="10325"/>
                  </a:lnTo>
                  <a:cubicBezTo>
                    <a:pt x="5048" y="9926"/>
                    <a:pt x="5278" y="9293"/>
                    <a:pt x="5278" y="8664"/>
                  </a:cubicBezTo>
                  <a:cubicBezTo>
                    <a:pt x="5278" y="7228"/>
                    <a:pt x="4071" y="6080"/>
                    <a:pt x="2639" y="6080"/>
                  </a:cubicBezTo>
                  <a:lnTo>
                    <a:pt x="514" y="6080"/>
                  </a:lnTo>
                  <a:cubicBezTo>
                    <a:pt x="230" y="6080"/>
                    <a:pt x="0" y="6310"/>
                    <a:pt x="0" y="6539"/>
                  </a:cubicBezTo>
                  <a:lnTo>
                    <a:pt x="0" y="8664"/>
                  </a:lnTo>
                  <a:cubicBezTo>
                    <a:pt x="0" y="10155"/>
                    <a:pt x="1203" y="11303"/>
                    <a:pt x="2639" y="11303"/>
                  </a:cubicBezTo>
                  <a:cubicBezTo>
                    <a:pt x="3098" y="11303"/>
                    <a:pt x="3557" y="11188"/>
                    <a:pt x="3901" y="11014"/>
                  </a:cubicBezTo>
                  <a:lnTo>
                    <a:pt x="5966" y="13423"/>
                  </a:lnTo>
                  <a:cubicBezTo>
                    <a:pt x="6251" y="13423"/>
                    <a:pt x="6595" y="13368"/>
                    <a:pt x="6939" y="13368"/>
                  </a:cubicBezTo>
                  <a:cubicBezTo>
                    <a:pt x="7054" y="13368"/>
                    <a:pt x="7228" y="13368"/>
                    <a:pt x="7398" y="13423"/>
                  </a:cubicBezTo>
                  <a:lnTo>
                    <a:pt x="7398" y="10155"/>
                  </a:lnTo>
                  <a:lnTo>
                    <a:pt x="9922" y="7058"/>
                  </a:lnTo>
                  <a:cubicBezTo>
                    <a:pt x="10266" y="7287"/>
                    <a:pt x="10725" y="7402"/>
                    <a:pt x="11184" y="7402"/>
                  </a:cubicBezTo>
                  <a:cubicBezTo>
                    <a:pt x="12620" y="7402"/>
                    <a:pt x="13822" y="6195"/>
                    <a:pt x="13822" y="4763"/>
                  </a:cubicBezTo>
                  <a:lnTo>
                    <a:pt x="13822" y="2639"/>
                  </a:lnTo>
                  <a:cubicBezTo>
                    <a:pt x="13822" y="2354"/>
                    <a:pt x="13593" y="2125"/>
                    <a:pt x="13308" y="2125"/>
                  </a:cubicBezTo>
                  <a:lnTo>
                    <a:pt x="11184" y="2125"/>
                  </a:lnTo>
                  <a:cubicBezTo>
                    <a:pt x="9752" y="2125"/>
                    <a:pt x="8545" y="3327"/>
                    <a:pt x="8545" y="4763"/>
                  </a:cubicBezTo>
                  <a:cubicBezTo>
                    <a:pt x="8545" y="5392"/>
                    <a:pt x="8775" y="5966"/>
                    <a:pt x="9119" y="6425"/>
                  </a:cubicBezTo>
                  <a:lnTo>
                    <a:pt x="7398" y="8490"/>
                  </a:lnTo>
                  <a:lnTo>
                    <a:pt x="7398" y="7342"/>
                  </a:lnTo>
                  <a:cubicBezTo>
                    <a:pt x="7398" y="6425"/>
                    <a:pt x="7113" y="5507"/>
                    <a:pt x="6540" y="4763"/>
                  </a:cubicBezTo>
                  <a:lnTo>
                    <a:pt x="6195" y="4360"/>
                  </a:lnTo>
                  <a:cubicBezTo>
                    <a:pt x="6654" y="3901"/>
                    <a:pt x="6884" y="3272"/>
                    <a:pt x="6884" y="2639"/>
                  </a:cubicBezTo>
                  <a:cubicBezTo>
                    <a:pt x="6884" y="1147"/>
                    <a:pt x="5677" y="0"/>
                    <a:pt x="42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uppo 12">
            <a:extLst>
              <a:ext uri="{FF2B5EF4-FFF2-40B4-BE49-F238E27FC236}">
                <a16:creationId xmlns:a16="http://schemas.microsoft.com/office/drawing/2014/main" id="{F916B84F-4105-8D15-F75C-2A23BDC57C93}"/>
              </a:ext>
            </a:extLst>
          </p:cNvPr>
          <p:cNvGrpSpPr/>
          <p:nvPr/>
        </p:nvGrpSpPr>
        <p:grpSpPr>
          <a:xfrm>
            <a:off x="334396" y="3136706"/>
            <a:ext cx="2288316" cy="1481629"/>
            <a:chOff x="478218" y="1307072"/>
            <a:chExt cx="5261936" cy="2949630"/>
          </a:xfrm>
          <a:solidFill>
            <a:schemeClr val="bg1"/>
          </a:solidFill>
        </p:grpSpPr>
        <p:sp>
          <p:nvSpPr>
            <p:cNvPr id="14" name="Freeform 7">
              <a:extLst>
                <a:ext uri="{FF2B5EF4-FFF2-40B4-BE49-F238E27FC236}">
                  <a16:creationId xmlns:a16="http://schemas.microsoft.com/office/drawing/2014/main" id="{6267838E-B0F5-3A7D-1B5E-B7D86C8CA397}"/>
                </a:ext>
              </a:extLst>
            </p:cNvPr>
            <p:cNvSpPr>
              <a:spLocks/>
            </p:cNvSpPr>
            <p:nvPr/>
          </p:nvSpPr>
          <p:spPr bwMode="auto">
            <a:xfrm>
              <a:off x="597217" y="1887800"/>
              <a:ext cx="2356" cy="2139"/>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15" name="Freeform 15">
              <a:extLst>
                <a:ext uri="{FF2B5EF4-FFF2-40B4-BE49-F238E27FC236}">
                  <a16:creationId xmlns:a16="http://schemas.microsoft.com/office/drawing/2014/main" id="{CB648C94-FAFC-A699-BF8D-208F8CE8200D}"/>
                </a:ext>
              </a:extLst>
            </p:cNvPr>
            <p:cNvSpPr>
              <a:spLocks/>
            </p:cNvSpPr>
            <p:nvPr/>
          </p:nvSpPr>
          <p:spPr bwMode="auto">
            <a:xfrm>
              <a:off x="541841" y="1586208"/>
              <a:ext cx="804712" cy="609604"/>
            </a:xfrm>
            <a:custGeom>
              <a:avLst/>
              <a:gdLst>
                <a:gd name="T0" fmla="*/ 465 w 683"/>
                <a:gd name="T1" fmla="*/ 549 h 570"/>
                <a:gd name="T2" fmla="*/ 604 w 683"/>
                <a:gd name="T3" fmla="*/ 374 h 570"/>
                <a:gd name="T4" fmla="*/ 613 w 683"/>
                <a:gd name="T5" fmla="*/ 348 h 570"/>
                <a:gd name="T6" fmla="*/ 607 w 683"/>
                <a:gd name="T7" fmla="*/ 329 h 570"/>
                <a:gd name="T8" fmla="*/ 604 w 683"/>
                <a:gd name="T9" fmla="*/ 303 h 570"/>
                <a:gd name="T10" fmla="*/ 630 w 683"/>
                <a:gd name="T11" fmla="*/ 275 h 570"/>
                <a:gd name="T12" fmla="*/ 639 w 683"/>
                <a:gd name="T13" fmla="*/ 256 h 570"/>
                <a:gd name="T14" fmla="*/ 679 w 683"/>
                <a:gd name="T15" fmla="*/ 203 h 570"/>
                <a:gd name="T16" fmla="*/ 666 w 683"/>
                <a:gd name="T17" fmla="*/ 169 h 570"/>
                <a:gd name="T18" fmla="*/ 660 w 683"/>
                <a:gd name="T19" fmla="*/ 149 h 570"/>
                <a:gd name="T20" fmla="*/ 498 w 683"/>
                <a:gd name="T21" fmla="*/ 121 h 570"/>
                <a:gd name="T22" fmla="*/ 466 w 683"/>
                <a:gd name="T23" fmla="*/ 115 h 570"/>
                <a:gd name="T24" fmla="*/ 433 w 683"/>
                <a:gd name="T25" fmla="*/ 117 h 570"/>
                <a:gd name="T26" fmla="*/ 399 w 683"/>
                <a:gd name="T27" fmla="*/ 122 h 570"/>
                <a:gd name="T28" fmla="*/ 378 w 683"/>
                <a:gd name="T29" fmla="*/ 113 h 570"/>
                <a:gd name="T30" fmla="*/ 337 w 683"/>
                <a:gd name="T31" fmla="*/ 115 h 570"/>
                <a:gd name="T32" fmla="*/ 322 w 683"/>
                <a:gd name="T33" fmla="*/ 102 h 570"/>
                <a:gd name="T34" fmla="*/ 295 w 683"/>
                <a:gd name="T35" fmla="*/ 94 h 570"/>
                <a:gd name="T36" fmla="*/ 275 w 683"/>
                <a:gd name="T37" fmla="*/ 100 h 570"/>
                <a:gd name="T38" fmla="*/ 247 w 683"/>
                <a:gd name="T39" fmla="*/ 96 h 570"/>
                <a:gd name="T40" fmla="*/ 226 w 683"/>
                <a:gd name="T41" fmla="*/ 87 h 570"/>
                <a:gd name="T42" fmla="*/ 224 w 683"/>
                <a:gd name="T43" fmla="*/ 34 h 570"/>
                <a:gd name="T44" fmla="*/ 207 w 683"/>
                <a:gd name="T45" fmla="*/ 19 h 570"/>
                <a:gd name="T46" fmla="*/ 194 w 683"/>
                <a:gd name="T47" fmla="*/ 17 h 570"/>
                <a:gd name="T48" fmla="*/ 175 w 683"/>
                <a:gd name="T49" fmla="*/ 8 h 570"/>
                <a:gd name="T50" fmla="*/ 162 w 683"/>
                <a:gd name="T51" fmla="*/ 4 h 570"/>
                <a:gd name="T52" fmla="*/ 162 w 683"/>
                <a:gd name="T53" fmla="*/ 10 h 570"/>
                <a:gd name="T54" fmla="*/ 151 w 683"/>
                <a:gd name="T55" fmla="*/ 8 h 570"/>
                <a:gd name="T56" fmla="*/ 143 w 683"/>
                <a:gd name="T57" fmla="*/ 30 h 570"/>
                <a:gd name="T58" fmla="*/ 139 w 683"/>
                <a:gd name="T59" fmla="*/ 51 h 570"/>
                <a:gd name="T60" fmla="*/ 132 w 683"/>
                <a:gd name="T61" fmla="*/ 70 h 570"/>
                <a:gd name="T62" fmla="*/ 130 w 683"/>
                <a:gd name="T63" fmla="*/ 79 h 570"/>
                <a:gd name="T64" fmla="*/ 122 w 683"/>
                <a:gd name="T65" fmla="*/ 100 h 570"/>
                <a:gd name="T66" fmla="*/ 113 w 683"/>
                <a:gd name="T67" fmla="*/ 126 h 570"/>
                <a:gd name="T68" fmla="*/ 92 w 683"/>
                <a:gd name="T69" fmla="*/ 173 h 570"/>
                <a:gd name="T70" fmla="*/ 89 w 683"/>
                <a:gd name="T71" fmla="*/ 186 h 570"/>
                <a:gd name="T72" fmla="*/ 68 w 683"/>
                <a:gd name="T73" fmla="*/ 241 h 570"/>
                <a:gd name="T74" fmla="*/ 68 w 683"/>
                <a:gd name="T75" fmla="*/ 252 h 570"/>
                <a:gd name="T76" fmla="*/ 57 w 683"/>
                <a:gd name="T77" fmla="*/ 262 h 570"/>
                <a:gd name="T78" fmla="*/ 47 w 683"/>
                <a:gd name="T79" fmla="*/ 284 h 570"/>
                <a:gd name="T80" fmla="*/ 51 w 683"/>
                <a:gd name="T81" fmla="*/ 284 h 570"/>
                <a:gd name="T82" fmla="*/ 47 w 683"/>
                <a:gd name="T83" fmla="*/ 284 h 570"/>
                <a:gd name="T84" fmla="*/ 36 w 683"/>
                <a:gd name="T85" fmla="*/ 288 h 570"/>
                <a:gd name="T86" fmla="*/ 10 w 683"/>
                <a:gd name="T87" fmla="*/ 346 h 570"/>
                <a:gd name="T88" fmla="*/ 6 w 683"/>
                <a:gd name="T89" fmla="*/ 376 h 570"/>
                <a:gd name="T90" fmla="*/ 2 w 683"/>
                <a:gd name="T91" fmla="*/ 418 h 570"/>
                <a:gd name="T92" fmla="*/ 184 w 683"/>
                <a:gd name="T93" fmla="*/ 48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570">
                  <a:moveTo>
                    <a:pt x="184" y="480"/>
                  </a:moveTo>
                  <a:lnTo>
                    <a:pt x="329" y="517"/>
                  </a:lnTo>
                  <a:lnTo>
                    <a:pt x="465" y="549"/>
                  </a:lnTo>
                  <a:lnTo>
                    <a:pt x="560" y="570"/>
                  </a:lnTo>
                  <a:lnTo>
                    <a:pt x="600" y="378"/>
                  </a:lnTo>
                  <a:lnTo>
                    <a:pt x="604" y="374"/>
                  </a:lnTo>
                  <a:lnTo>
                    <a:pt x="606" y="371"/>
                  </a:lnTo>
                  <a:lnTo>
                    <a:pt x="613" y="357"/>
                  </a:lnTo>
                  <a:lnTo>
                    <a:pt x="613" y="348"/>
                  </a:lnTo>
                  <a:lnTo>
                    <a:pt x="619" y="340"/>
                  </a:lnTo>
                  <a:lnTo>
                    <a:pt x="615" y="335"/>
                  </a:lnTo>
                  <a:lnTo>
                    <a:pt x="607" y="329"/>
                  </a:lnTo>
                  <a:lnTo>
                    <a:pt x="602" y="327"/>
                  </a:lnTo>
                  <a:lnTo>
                    <a:pt x="598" y="324"/>
                  </a:lnTo>
                  <a:lnTo>
                    <a:pt x="604" y="303"/>
                  </a:lnTo>
                  <a:lnTo>
                    <a:pt x="609" y="295"/>
                  </a:lnTo>
                  <a:lnTo>
                    <a:pt x="619" y="282"/>
                  </a:lnTo>
                  <a:lnTo>
                    <a:pt x="630" y="275"/>
                  </a:lnTo>
                  <a:lnTo>
                    <a:pt x="636" y="269"/>
                  </a:lnTo>
                  <a:lnTo>
                    <a:pt x="639" y="262"/>
                  </a:lnTo>
                  <a:lnTo>
                    <a:pt x="639" y="256"/>
                  </a:lnTo>
                  <a:lnTo>
                    <a:pt x="653" y="243"/>
                  </a:lnTo>
                  <a:lnTo>
                    <a:pt x="662" y="220"/>
                  </a:lnTo>
                  <a:lnTo>
                    <a:pt x="679" y="203"/>
                  </a:lnTo>
                  <a:lnTo>
                    <a:pt x="683" y="196"/>
                  </a:lnTo>
                  <a:lnTo>
                    <a:pt x="681" y="183"/>
                  </a:lnTo>
                  <a:lnTo>
                    <a:pt x="666" y="169"/>
                  </a:lnTo>
                  <a:lnTo>
                    <a:pt x="664" y="166"/>
                  </a:lnTo>
                  <a:lnTo>
                    <a:pt x="660" y="158"/>
                  </a:lnTo>
                  <a:lnTo>
                    <a:pt x="660" y="149"/>
                  </a:lnTo>
                  <a:lnTo>
                    <a:pt x="572" y="132"/>
                  </a:lnTo>
                  <a:lnTo>
                    <a:pt x="504" y="115"/>
                  </a:lnTo>
                  <a:lnTo>
                    <a:pt x="498" y="121"/>
                  </a:lnTo>
                  <a:lnTo>
                    <a:pt x="491" y="119"/>
                  </a:lnTo>
                  <a:lnTo>
                    <a:pt x="483" y="117"/>
                  </a:lnTo>
                  <a:lnTo>
                    <a:pt x="466" y="115"/>
                  </a:lnTo>
                  <a:lnTo>
                    <a:pt x="463" y="113"/>
                  </a:lnTo>
                  <a:lnTo>
                    <a:pt x="455" y="117"/>
                  </a:lnTo>
                  <a:lnTo>
                    <a:pt x="433" y="117"/>
                  </a:lnTo>
                  <a:lnTo>
                    <a:pt x="419" y="119"/>
                  </a:lnTo>
                  <a:lnTo>
                    <a:pt x="406" y="122"/>
                  </a:lnTo>
                  <a:lnTo>
                    <a:pt x="399" y="122"/>
                  </a:lnTo>
                  <a:lnTo>
                    <a:pt x="393" y="121"/>
                  </a:lnTo>
                  <a:lnTo>
                    <a:pt x="386" y="115"/>
                  </a:lnTo>
                  <a:lnTo>
                    <a:pt x="378" y="113"/>
                  </a:lnTo>
                  <a:lnTo>
                    <a:pt x="357" y="117"/>
                  </a:lnTo>
                  <a:lnTo>
                    <a:pt x="350" y="115"/>
                  </a:lnTo>
                  <a:lnTo>
                    <a:pt x="337" y="115"/>
                  </a:lnTo>
                  <a:lnTo>
                    <a:pt x="335" y="109"/>
                  </a:lnTo>
                  <a:lnTo>
                    <a:pt x="327" y="104"/>
                  </a:lnTo>
                  <a:lnTo>
                    <a:pt x="322" y="102"/>
                  </a:lnTo>
                  <a:lnTo>
                    <a:pt x="314" y="98"/>
                  </a:lnTo>
                  <a:lnTo>
                    <a:pt x="303" y="98"/>
                  </a:lnTo>
                  <a:lnTo>
                    <a:pt x="295" y="94"/>
                  </a:lnTo>
                  <a:lnTo>
                    <a:pt x="290" y="94"/>
                  </a:lnTo>
                  <a:lnTo>
                    <a:pt x="282" y="100"/>
                  </a:lnTo>
                  <a:lnTo>
                    <a:pt x="275" y="100"/>
                  </a:lnTo>
                  <a:lnTo>
                    <a:pt x="262" y="102"/>
                  </a:lnTo>
                  <a:lnTo>
                    <a:pt x="254" y="102"/>
                  </a:lnTo>
                  <a:lnTo>
                    <a:pt x="247" y="96"/>
                  </a:lnTo>
                  <a:lnTo>
                    <a:pt x="245" y="96"/>
                  </a:lnTo>
                  <a:lnTo>
                    <a:pt x="237" y="90"/>
                  </a:lnTo>
                  <a:lnTo>
                    <a:pt x="226" y="87"/>
                  </a:lnTo>
                  <a:lnTo>
                    <a:pt x="224" y="83"/>
                  </a:lnTo>
                  <a:lnTo>
                    <a:pt x="228" y="47"/>
                  </a:lnTo>
                  <a:lnTo>
                    <a:pt x="224" y="34"/>
                  </a:lnTo>
                  <a:lnTo>
                    <a:pt x="216" y="27"/>
                  </a:lnTo>
                  <a:lnTo>
                    <a:pt x="213" y="21"/>
                  </a:lnTo>
                  <a:lnTo>
                    <a:pt x="207" y="19"/>
                  </a:lnTo>
                  <a:lnTo>
                    <a:pt x="201" y="21"/>
                  </a:lnTo>
                  <a:lnTo>
                    <a:pt x="194" y="19"/>
                  </a:lnTo>
                  <a:lnTo>
                    <a:pt x="194" y="17"/>
                  </a:lnTo>
                  <a:lnTo>
                    <a:pt x="188" y="11"/>
                  </a:lnTo>
                  <a:lnTo>
                    <a:pt x="183" y="6"/>
                  </a:lnTo>
                  <a:lnTo>
                    <a:pt x="175" y="8"/>
                  </a:lnTo>
                  <a:lnTo>
                    <a:pt x="168" y="8"/>
                  </a:lnTo>
                  <a:lnTo>
                    <a:pt x="166" y="4"/>
                  </a:lnTo>
                  <a:lnTo>
                    <a:pt x="162" y="4"/>
                  </a:lnTo>
                  <a:lnTo>
                    <a:pt x="160" y="6"/>
                  </a:lnTo>
                  <a:lnTo>
                    <a:pt x="164" y="10"/>
                  </a:lnTo>
                  <a:lnTo>
                    <a:pt x="162" y="10"/>
                  </a:lnTo>
                  <a:lnTo>
                    <a:pt x="160" y="8"/>
                  </a:lnTo>
                  <a:lnTo>
                    <a:pt x="154" y="0"/>
                  </a:lnTo>
                  <a:lnTo>
                    <a:pt x="151" y="8"/>
                  </a:lnTo>
                  <a:lnTo>
                    <a:pt x="149" y="23"/>
                  </a:lnTo>
                  <a:lnTo>
                    <a:pt x="143" y="28"/>
                  </a:lnTo>
                  <a:lnTo>
                    <a:pt x="143" y="30"/>
                  </a:lnTo>
                  <a:lnTo>
                    <a:pt x="141" y="36"/>
                  </a:lnTo>
                  <a:lnTo>
                    <a:pt x="139" y="43"/>
                  </a:lnTo>
                  <a:lnTo>
                    <a:pt x="139" y="51"/>
                  </a:lnTo>
                  <a:lnTo>
                    <a:pt x="141" y="55"/>
                  </a:lnTo>
                  <a:lnTo>
                    <a:pt x="136" y="62"/>
                  </a:lnTo>
                  <a:lnTo>
                    <a:pt x="132" y="70"/>
                  </a:lnTo>
                  <a:lnTo>
                    <a:pt x="137" y="75"/>
                  </a:lnTo>
                  <a:lnTo>
                    <a:pt x="130" y="74"/>
                  </a:lnTo>
                  <a:lnTo>
                    <a:pt x="130" y="79"/>
                  </a:lnTo>
                  <a:lnTo>
                    <a:pt x="126" y="87"/>
                  </a:lnTo>
                  <a:lnTo>
                    <a:pt x="126" y="92"/>
                  </a:lnTo>
                  <a:lnTo>
                    <a:pt x="122" y="100"/>
                  </a:lnTo>
                  <a:lnTo>
                    <a:pt x="121" y="107"/>
                  </a:lnTo>
                  <a:lnTo>
                    <a:pt x="115" y="119"/>
                  </a:lnTo>
                  <a:lnTo>
                    <a:pt x="113" y="126"/>
                  </a:lnTo>
                  <a:lnTo>
                    <a:pt x="102" y="145"/>
                  </a:lnTo>
                  <a:lnTo>
                    <a:pt x="98" y="158"/>
                  </a:lnTo>
                  <a:lnTo>
                    <a:pt x="92" y="173"/>
                  </a:lnTo>
                  <a:lnTo>
                    <a:pt x="94" y="181"/>
                  </a:lnTo>
                  <a:lnTo>
                    <a:pt x="94" y="183"/>
                  </a:lnTo>
                  <a:lnTo>
                    <a:pt x="89" y="186"/>
                  </a:lnTo>
                  <a:lnTo>
                    <a:pt x="85" y="192"/>
                  </a:lnTo>
                  <a:lnTo>
                    <a:pt x="81" y="207"/>
                  </a:lnTo>
                  <a:lnTo>
                    <a:pt x="68" y="241"/>
                  </a:lnTo>
                  <a:lnTo>
                    <a:pt x="62" y="248"/>
                  </a:lnTo>
                  <a:lnTo>
                    <a:pt x="60" y="256"/>
                  </a:lnTo>
                  <a:lnTo>
                    <a:pt x="68" y="252"/>
                  </a:lnTo>
                  <a:lnTo>
                    <a:pt x="70" y="256"/>
                  </a:lnTo>
                  <a:lnTo>
                    <a:pt x="62" y="256"/>
                  </a:lnTo>
                  <a:lnTo>
                    <a:pt x="57" y="262"/>
                  </a:lnTo>
                  <a:lnTo>
                    <a:pt x="47" y="275"/>
                  </a:lnTo>
                  <a:lnTo>
                    <a:pt x="45" y="282"/>
                  </a:lnTo>
                  <a:lnTo>
                    <a:pt x="47" y="284"/>
                  </a:lnTo>
                  <a:lnTo>
                    <a:pt x="49" y="282"/>
                  </a:lnTo>
                  <a:lnTo>
                    <a:pt x="49" y="284"/>
                  </a:lnTo>
                  <a:lnTo>
                    <a:pt x="51" y="284"/>
                  </a:lnTo>
                  <a:lnTo>
                    <a:pt x="49" y="288"/>
                  </a:lnTo>
                  <a:lnTo>
                    <a:pt x="49" y="284"/>
                  </a:lnTo>
                  <a:lnTo>
                    <a:pt x="47" y="284"/>
                  </a:lnTo>
                  <a:lnTo>
                    <a:pt x="42" y="288"/>
                  </a:lnTo>
                  <a:lnTo>
                    <a:pt x="38" y="295"/>
                  </a:lnTo>
                  <a:lnTo>
                    <a:pt x="36" y="288"/>
                  </a:lnTo>
                  <a:lnTo>
                    <a:pt x="23" y="316"/>
                  </a:lnTo>
                  <a:lnTo>
                    <a:pt x="10" y="333"/>
                  </a:lnTo>
                  <a:lnTo>
                    <a:pt x="10" y="346"/>
                  </a:lnTo>
                  <a:lnTo>
                    <a:pt x="13" y="361"/>
                  </a:lnTo>
                  <a:lnTo>
                    <a:pt x="12" y="369"/>
                  </a:lnTo>
                  <a:lnTo>
                    <a:pt x="6" y="376"/>
                  </a:lnTo>
                  <a:lnTo>
                    <a:pt x="4" y="382"/>
                  </a:lnTo>
                  <a:lnTo>
                    <a:pt x="0" y="391"/>
                  </a:lnTo>
                  <a:lnTo>
                    <a:pt x="2" y="418"/>
                  </a:lnTo>
                  <a:lnTo>
                    <a:pt x="8" y="433"/>
                  </a:lnTo>
                  <a:lnTo>
                    <a:pt x="12" y="433"/>
                  </a:lnTo>
                  <a:lnTo>
                    <a:pt x="184" y="48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16" name="Freeform 16">
              <a:extLst>
                <a:ext uri="{FF2B5EF4-FFF2-40B4-BE49-F238E27FC236}">
                  <a16:creationId xmlns:a16="http://schemas.microsoft.com/office/drawing/2014/main" id="{0C6BB89E-3070-DDF9-0CE3-1DFCB9FBE1E3}"/>
                </a:ext>
              </a:extLst>
            </p:cNvPr>
            <p:cNvSpPr>
              <a:spLocks/>
            </p:cNvSpPr>
            <p:nvPr/>
          </p:nvSpPr>
          <p:spPr bwMode="auto">
            <a:xfrm>
              <a:off x="599573" y="1889940"/>
              <a:ext cx="2356" cy="427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17" name="Freeform 17">
              <a:extLst>
                <a:ext uri="{FF2B5EF4-FFF2-40B4-BE49-F238E27FC236}">
                  <a16:creationId xmlns:a16="http://schemas.microsoft.com/office/drawing/2014/main" id="{96B25529-2597-CD62-5904-D77BFEE99574}"/>
                </a:ext>
              </a:extLst>
            </p:cNvPr>
            <p:cNvSpPr>
              <a:spLocks/>
            </p:cNvSpPr>
            <p:nvPr/>
          </p:nvSpPr>
          <p:spPr bwMode="auto">
            <a:xfrm>
              <a:off x="599573" y="1889940"/>
              <a:ext cx="2356" cy="427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18" name="Freeform 18">
              <a:extLst>
                <a:ext uri="{FF2B5EF4-FFF2-40B4-BE49-F238E27FC236}">
                  <a16:creationId xmlns:a16="http://schemas.microsoft.com/office/drawing/2014/main" id="{90A8FE4D-C875-1E72-F356-5D88112D1B9C}"/>
                </a:ext>
              </a:extLst>
            </p:cNvPr>
            <p:cNvSpPr>
              <a:spLocks/>
            </p:cNvSpPr>
            <p:nvPr/>
          </p:nvSpPr>
          <p:spPr bwMode="auto">
            <a:xfrm>
              <a:off x="662018" y="2541254"/>
              <a:ext cx="10604" cy="16043"/>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19" name="Freeform 19">
              <a:extLst>
                <a:ext uri="{FF2B5EF4-FFF2-40B4-BE49-F238E27FC236}">
                  <a16:creationId xmlns:a16="http://schemas.microsoft.com/office/drawing/2014/main" id="{142450BC-B2B1-C68E-6AEB-2F4522235427}"/>
                </a:ext>
              </a:extLst>
            </p:cNvPr>
            <p:cNvSpPr>
              <a:spLocks/>
            </p:cNvSpPr>
            <p:nvPr/>
          </p:nvSpPr>
          <p:spPr bwMode="auto">
            <a:xfrm>
              <a:off x="662018" y="2541254"/>
              <a:ext cx="10604" cy="16043"/>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0" name="Freeform 8">
              <a:extLst>
                <a:ext uri="{FF2B5EF4-FFF2-40B4-BE49-F238E27FC236}">
                  <a16:creationId xmlns:a16="http://schemas.microsoft.com/office/drawing/2014/main" id="{F7C0929E-E537-7B1C-1C48-245518FBF4F4}"/>
                </a:ext>
              </a:extLst>
            </p:cNvPr>
            <p:cNvSpPr>
              <a:spLocks/>
            </p:cNvSpPr>
            <p:nvPr/>
          </p:nvSpPr>
          <p:spPr bwMode="auto">
            <a:xfrm>
              <a:off x="865847" y="1339157"/>
              <a:ext cx="12961" cy="18181"/>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1" name="Freeform 9">
              <a:extLst>
                <a:ext uri="{FF2B5EF4-FFF2-40B4-BE49-F238E27FC236}">
                  <a16:creationId xmlns:a16="http://schemas.microsoft.com/office/drawing/2014/main" id="{21856F3E-C2BA-E4F1-C128-491AACCE1667}"/>
                </a:ext>
              </a:extLst>
            </p:cNvPr>
            <p:cNvSpPr>
              <a:spLocks/>
            </p:cNvSpPr>
            <p:nvPr/>
          </p:nvSpPr>
          <p:spPr bwMode="auto">
            <a:xfrm>
              <a:off x="865847" y="1339157"/>
              <a:ext cx="12961" cy="18181"/>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2" name="Freeform 10">
              <a:extLst>
                <a:ext uri="{FF2B5EF4-FFF2-40B4-BE49-F238E27FC236}">
                  <a16:creationId xmlns:a16="http://schemas.microsoft.com/office/drawing/2014/main" id="{60F96A70-CCDE-ED8C-4B43-D578BDCC09C9}"/>
                </a:ext>
              </a:extLst>
            </p:cNvPr>
            <p:cNvSpPr>
              <a:spLocks/>
            </p:cNvSpPr>
            <p:nvPr/>
          </p:nvSpPr>
          <p:spPr bwMode="auto">
            <a:xfrm>
              <a:off x="885877" y="1334879"/>
              <a:ext cx="15317" cy="12833"/>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3" name="Freeform 11">
              <a:extLst>
                <a:ext uri="{FF2B5EF4-FFF2-40B4-BE49-F238E27FC236}">
                  <a16:creationId xmlns:a16="http://schemas.microsoft.com/office/drawing/2014/main" id="{7F50F6CD-EE22-4038-B180-84D86AFD90F9}"/>
                </a:ext>
              </a:extLst>
            </p:cNvPr>
            <p:cNvSpPr>
              <a:spLocks/>
            </p:cNvSpPr>
            <p:nvPr/>
          </p:nvSpPr>
          <p:spPr bwMode="auto">
            <a:xfrm>
              <a:off x="885877" y="1334879"/>
              <a:ext cx="15317" cy="12833"/>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4" name="Freeform 12">
              <a:extLst>
                <a:ext uri="{FF2B5EF4-FFF2-40B4-BE49-F238E27FC236}">
                  <a16:creationId xmlns:a16="http://schemas.microsoft.com/office/drawing/2014/main" id="{1C2C7D8B-CFFC-8F15-5823-38B84C25421B}"/>
                </a:ext>
              </a:extLst>
            </p:cNvPr>
            <p:cNvSpPr>
              <a:spLocks/>
            </p:cNvSpPr>
            <p:nvPr/>
          </p:nvSpPr>
          <p:spPr bwMode="auto">
            <a:xfrm>
              <a:off x="888233" y="1375520"/>
              <a:ext cx="25920" cy="55613"/>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5" name="Freeform 13">
              <a:extLst>
                <a:ext uri="{FF2B5EF4-FFF2-40B4-BE49-F238E27FC236}">
                  <a16:creationId xmlns:a16="http://schemas.microsoft.com/office/drawing/2014/main" id="{71E588A8-B8F8-BC5D-891B-67C14879C449}"/>
                </a:ext>
              </a:extLst>
            </p:cNvPr>
            <p:cNvSpPr>
              <a:spLocks/>
            </p:cNvSpPr>
            <p:nvPr/>
          </p:nvSpPr>
          <p:spPr bwMode="auto">
            <a:xfrm>
              <a:off x="888233" y="1375520"/>
              <a:ext cx="25920" cy="55613"/>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6" name="Freeform 20">
              <a:extLst>
                <a:ext uri="{FF2B5EF4-FFF2-40B4-BE49-F238E27FC236}">
                  <a16:creationId xmlns:a16="http://schemas.microsoft.com/office/drawing/2014/main" id="{4BD7E75D-EE05-E7BB-1960-61FEF7C73EDE}"/>
                </a:ext>
              </a:extLst>
            </p:cNvPr>
            <p:cNvSpPr>
              <a:spLocks/>
            </p:cNvSpPr>
            <p:nvPr/>
          </p:nvSpPr>
          <p:spPr bwMode="auto">
            <a:xfrm>
              <a:off x="717395" y="1307072"/>
              <a:ext cx="666862" cy="438488"/>
            </a:xfrm>
            <a:custGeom>
              <a:avLst/>
              <a:gdLst>
                <a:gd name="T0" fmla="*/ 75 w 566"/>
                <a:gd name="T1" fmla="*/ 344 h 410"/>
                <a:gd name="T2" fmla="*/ 98 w 566"/>
                <a:gd name="T3" fmla="*/ 357 h 410"/>
                <a:gd name="T4" fmla="*/ 133 w 566"/>
                <a:gd name="T5" fmla="*/ 361 h 410"/>
                <a:gd name="T6" fmla="*/ 165 w 566"/>
                <a:gd name="T7" fmla="*/ 359 h 410"/>
                <a:gd name="T8" fmla="*/ 188 w 566"/>
                <a:gd name="T9" fmla="*/ 376 h 410"/>
                <a:gd name="T10" fmla="*/ 237 w 566"/>
                <a:gd name="T11" fmla="*/ 376 h 410"/>
                <a:gd name="T12" fmla="*/ 270 w 566"/>
                <a:gd name="T13" fmla="*/ 380 h 410"/>
                <a:gd name="T14" fmla="*/ 317 w 566"/>
                <a:gd name="T15" fmla="*/ 376 h 410"/>
                <a:gd name="T16" fmla="*/ 355 w 566"/>
                <a:gd name="T17" fmla="*/ 376 h 410"/>
                <a:gd name="T18" fmla="*/ 511 w 566"/>
                <a:gd name="T19" fmla="*/ 383 h 410"/>
                <a:gd name="T20" fmla="*/ 564 w 566"/>
                <a:gd name="T21" fmla="*/ 100 h 410"/>
                <a:gd name="T22" fmla="*/ 263 w 566"/>
                <a:gd name="T23" fmla="*/ 24 h 410"/>
                <a:gd name="T24" fmla="*/ 165 w 566"/>
                <a:gd name="T25" fmla="*/ 17 h 410"/>
                <a:gd name="T26" fmla="*/ 176 w 566"/>
                <a:gd name="T27" fmla="*/ 38 h 410"/>
                <a:gd name="T28" fmla="*/ 173 w 566"/>
                <a:gd name="T29" fmla="*/ 53 h 410"/>
                <a:gd name="T30" fmla="*/ 158 w 566"/>
                <a:gd name="T31" fmla="*/ 62 h 410"/>
                <a:gd name="T32" fmla="*/ 171 w 566"/>
                <a:gd name="T33" fmla="*/ 83 h 410"/>
                <a:gd name="T34" fmla="*/ 175 w 566"/>
                <a:gd name="T35" fmla="*/ 115 h 410"/>
                <a:gd name="T36" fmla="*/ 154 w 566"/>
                <a:gd name="T37" fmla="*/ 141 h 410"/>
                <a:gd name="T38" fmla="*/ 146 w 566"/>
                <a:gd name="T39" fmla="*/ 177 h 410"/>
                <a:gd name="T40" fmla="*/ 116 w 566"/>
                <a:gd name="T41" fmla="*/ 192 h 410"/>
                <a:gd name="T42" fmla="*/ 99 w 566"/>
                <a:gd name="T43" fmla="*/ 190 h 410"/>
                <a:gd name="T44" fmla="*/ 107 w 566"/>
                <a:gd name="T45" fmla="*/ 175 h 410"/>
                <a:gd name="T46" fmla="*/ 116 w 566"/>
                <a:gd name="T47" fmla="*/ 186 h 410"/>
                <a:gd name="T48" fmla="*/ 131 w 566"/>
                <a:gd name="T49" fmla="*/ 167 h 410"/>
                <a:gd name="T50" fmla="*/ 141 w 566"/>
                <a:gd name="T51" fmla="*/ 147 h 410"/>
                <a:gd name="T52" fmla="*/ 141 w 566"/>
                <a:gd name="T53" fmla="*/ 137 h 410"/>
                <a:gd name="T54" fmla="*/ 154 w 566"/>
                <a:gd name="T55" fmla="*/ 120 h 410"/>
                <a:gd name="T56" fmla="*/ 114 w 566"/>
                <a:gd name="T57" fmla="*/ 139 h 410"/>
                <a:gd name="T58" fmla="*/ 116 w 566"/>
                <a:gd name="T59" fmla="*/ 158 h 410"/>
                <a:gd name="T60" fmla="*/ 114 w 566"/>
                <a:gd name="T61" fmla="*/ 137 h 410"/>
                <a:gd name="T62" fmla="*/ 131 w 566"/>
                <a:gd name="T63" fmla="*/ 132 h 410"/>
                <a:gd name="T64" fmla="*/ 141 w 566"/>
                <a:gd name="T65" fmla="*/ 92 h 410"/>
                <a:gd name="T66" fmla="*/ 129 w 566"/>
                <a:gd name="T67" fmla="*/ 86 h 410"/>
                <a:gd name="T68" fmla="*/ 113 w 566"/>
                <a:gd name="T69" fmla="*/ 77 h 410"/>
                <a:gd name="T70" fmla="*/ 77 w 566"/>
                <a:gd name="T71" fmla="*/ 64 h 410"/>
                <a:gd name="T72" fmla="*/ 41 w 566"/>
                <a:gd name="T73" fmla="*/ 45 h 410"/>
                <a:gd name="T74" fmla="*/ 17 w 566"/>
                <a:gd name="T75" fmla="*/ 30 h 410"/>
                <a:gd name="T76" fmla="*/ 7 w 566"/>
                <a:gd name="T77" fmla="*/ 53 h 410"/>
                <a:gd name="T78" fmla="*/ 13 w 566"/>
                <a:gd name="T79" fmla="*/ 83 h 410"/>
                <a:gd name="T80" fmla="*/ 17 w 566"/>
                <a:gd name="T81" fmla="*/ 148 h 410"/>
                <a:gd name="T82" fmla="*/ 17 w 566"/>
                <a:gd name="T83" fmla="*/ 171 h 410"/>
                <a:gd name="T84" fmla="*/ 24 w 566"/>
                <a:gd name="T85" fmla="*/ 188 h 410"/>
                <a:gd name="T86" fmla="*/ 13 w 566"/>
                <a:gd name="T87" fmla="*/ 207 h 410"/>
                <a:gd name="T88" fmla="*/ 28 w 566"/>
                <a:gd name="T89" fmla="*/ 216 h 410"/>
                <a:gd name="T90" fmla="*/ 13 w 566"/>
                <a:gd name="T91" fmla="*/ 233 h 410"/>
                <a:gd name="T92" fmla="*/ 5 w 566"/>
                <a:gd name="T93" fmla="*/ 237 h 410"/>
                <a:gd name="T94" fmla="*/ 5 w 566"/>
                <a:gd name="T95" fmla="*/ 252 h 410"/>
                <a:gd name="T96" fmla="*/ 35 w 566"/>
                <a:gd name="T97" fmla="*/ 263 h 410"/>
                <a:gd name="T98" fmla="*/ 45 w 566"/>
                <a:gd name="T99" fmla="*/ 272 h 410"/>
                <a:gd name="T100" fmla="*/ 67 w 566"/>
                <a:gd name="T101" fmla="*/ 28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6" h="410">
                  <a:moveTo>
                    <a:pt x="67" y="288"/>
                  </a:moveTo>
                  <a:lnTo>
                    <a:pt x="75" y="295"/>
                  </a:lnTo>
                  <a:lnTo>
                    <a:pt x="79" y="308"/>
                  </a:lnTo>
                  <a:lnTo>
                    <a:pt x="75" y="344"/>
                  </a:lnTo>
                  <a:lnTo>
                    <a:pt x="77" y="348"/>
                  </a:lnTo>
                  <a:lnTo>
                    <a:pt x="88" y="351"/>
                  </a:lnTo>
                  <a:lnTo>
                    <a:pt x="96" y="357"/>
                  </a:lnTo>
                  <a:lnTo>
                    <a:pt x="98" y="357"/>
                  </a:lnTo>
                  <a:lnTo>
                    <a:pt x="105" y="363"/>
                  </a:lnTo>
                  <a:lnTo>
                    <a:pt x="113" y="363"/>
                  </a:lnTo>
                  <a:lnTo>
                    <a:pt x="126" y="361"/>
                  </a:lnTo>
                  <a:lnTo>
                    <a:pt x="133" y="361"/>
                  </a:lnTo>
                  <a:lnTo>
                    <a:pt x="141" y="355"/>
                  </a:lnTo>
                  <a:lnTo>
                    <a:pt x="146" y="355"/>
                  </a:lnTo>
                  <a:lnTo>
                    <a:pt x="154" y="359"/>
                  </a:lnTo>
                  <a:lnTo>
                    <a:pt x="165" y="359"/>
                  </a:lnTo>
                  <a:lnTo>
                    <a:pt x="173" y="363"/>
                  </a:lnTo>
                  <a:lnTo>
                    <a:pt x="178" y="365"/>
                  </a:lnTo>
                  <a:lnTo>
                    <a:pt x="186" y="370"/>
                  </a:lnTo>
                  <a:lnTo>
                    <a:pt x="188" y="376"/>
                  </a:lnTo>
                  <a:lnTo>
                    <a:pt x="201" y="376"/>
                  </a:lnTo>
                  <a:lnTo>
                    <a:pt x="208" y="378"/>
                  </a:lnTo>
                  <a:lnTo>
                    <a:pt x="229" y="374"/>
                  </a:lnTo>
                  <a:lnTo>
                    <a:pt x="237" y="376"/>
                  </a:lnTo>
                  <a:lnTo>
                    <a:pt x="244" y="382"/>
                  </a:lnTo>
                  <a:lnTo>
                    <a:pt x="250" y="383"/>
                  </a:lnTo>
                  <a:lnTo>
                    <a:pt x="257" y="383"/>
                  </a:lnTo>
                  <a:lnTo>
                    <a:pt x="270" y="380"/>
                  </a:lnTo>
                  <a:lnTo>
                    <a:pt x="284" y="378"/>
                  </a:lnTo>
                  <a:lnTo>
                    <a:pt x="306" y="378"/>
                  </a:lnTo>
                  <a:lnTo>
                    <a:pt x="314" y="374"/>
                  </a:lnTo>
                  <a:lnTo>
                    <a:pt x="317" y="376"/>
                  </a:lnTo>
                  <a:lnTo>
                    <a:pt x="334" y="378"/>
                  </a:lnTo>
                  <a:lnTo>
                    <a:pt x="342" y="380"/>
                  </a:lnTo>
                  <a:lnTo>
                    <a:pt x="349" y="382"/>
                  </a:lnTo>
                  <a:lnTo>
                    <a:pt x="355" y="376"/>
                  </a:lnTo>
                  <a:lnTo>
                    <a:pt x="423" y="393"/>
                  </a:lnTo>
                  <a:lnTo>
                    <a:pt x="511" y="410"/>
                  </a:lnTo>
                  <a:lnTo>
                    <a:pt x="509" y="404"/>
                  </a:lnTo>
                  <a:lnTo>
                    <a:pt x="511" y="383"/>
                  </a:lnTo>
                  <a:lnTo>
                    <a:pt x="507" y="368"/>
                  </a:lnTo>
                  <a:lnTo>
                    <a:pt x="511" y="363"/>
                  </a:lnTo>
                  <a:lnTo>
                    <a:pt x="513" y="340"/>
                  </a:lnTo>
                  <a:lnTo>
                    <a:pt x="564" y="100"/>
                  </a:lnTo>
                  <a:lnTo>
                    <a:pt x="566" y="96"/>
                  </a:lnTo>
                  <a:lnTo>
                    <a:pt x="498" y="81"/>
                  </a:lnTo>
                  <a:lnTo>
                    <a:pt x="372" y="53"/>
                  </a:lnTo>
                  <a:lnTo>
                    <a:pt x="263" y="24"/>
                  </a:lnTo>
                  <a:lnTo>
                    <a:pt x="167" y="0"/>
                  </a:lnTo>
                  <a:lnTo>
                    <a:pt x="161" y="4"/>
                  </a:lnTo>
                  <a:lnTo>
                    <a:pt x="163" y="11"/>
                  </a:lnTo>
                  <a:lnTo>
                    <a:pt x="165" y="17"/>
                  </a:lnTo>
                  <a:lnTo>
                    <a:pt x="165" y="19"/>
                  </a:lnTo>
                  <a:lnTo>
                    <a:pt x="171" y="26"/>
                  </a:lnTo>
                  <a:lnTo>
                    <a:pt x="178" y="30"/>
                  </a:lnTo>
                  <a:lnTo>
                    <a:pt x="176" y="38"/>
                  </a:lnTo>
                  <a:lnTo>
                    <a:pt x="176" y="43"/>
                  </a:lnTo>
                  <a:lnTo>
                    <a:pt x="176" y="51"/>
                  </a:lnTo>
                  <a:lnTo>
                    <a:pt x="169" y="47"/>
                  </a:lnTo>
                  <a:lnTo>
                    <a:pt x="173" y="53"/>
                  </a:lnTo>
                  <a:lnTo>
                    <a:pt x="171" y="60"/>
                  </a:lnTo>
                  <a:lnTo>
                    <a:pt x="163" y="56"/>
                  </a:lnTo>
                  <a:lnTo>
                    <a:pt x="158" y="56"/>
                  </a:lnTo>
                  <a:lnTo>
                    <a:pt x="158" y="62"/>
                  </a:lnTo>
                  <a:lnTo>
                    <a:pt x="165" y="62"/>
                  </a:lnTo>
                  <a:lnTo>
                    <a:pt x="167" y="69"/>
                  </a:lnTo>
                  <a:lnTo>
                    <a:pt x="173" y="77"/>
                  </a:lnTo>
                  <a:lnTo>
                    <a:pt x="171" y="83"/>
                  </a:lnTo>
                  <a:lnTo>
                    <a:pt x="173" y="86"/>
                  </a:lnTo>
                  <a:lnTo>
                    <a:pt x="171" y="100"/>
                  </a:lnTo>
                  <a:lnTo>
                    <a:pt x="175" y="107"/>
                  </a:lnTo>
                  <a:lnTo>
                    <a:pt x="175" y="115"/>
                  </a:lnTo>
                  <a:lnTo>
                    <a:pt x="167" y="120"/>
                  </a:lnTo>
                  <a:lnTo>
                    <a:pt x="160" y="130"/>
                  </a:lnTo>
                  <a:lnTo>
                    <a:pt x="161" y="137"/>
                  </a:lnTo>
                  <a:lnTo>
                    <a:pt x="154" y="141"/>
                  </a:lnTo>
                  <a:lnTo>
                    <a:pt x="158" y="148"/>
                  </a:lnTo>
                  <a:lnTo>
                    <a:pt x="152" y="154"/>
                  </a:lnTo>
                  <a:lnTo>
                    <a:pt x="154" y="169"/>
                  </a:lnTo>
                  <a:lnTo>
                    <a:pt x="146" y="177"/>
                  </a:lnTo>
                  <a:lnTo>
                    <a:pt x="133" y="180"/>
                  </a:lnTo>
                  <a:lnTo>
                    <a:pt x="129" y="186"/>
                  </a:lnTo>
                  <a:lnTo>
                    <a:pt x="124" y="192"/>
                  </a:lnTo>
                  <a:lnTo>
                    <a:pt x="116" y="192"/>
                  </a:lnTo>
                  <a:lnTo>
                    <a:pt x="113" y="184"/>
                  </a:lnTo>
                  <a:lnTo>
                    <a:pt x="105" y="188"/>
                  </a:lnTo>
                  <a:lnTo>
                    <a:pt x="105" y="195"/>
                  </a:lnTo>
                  <a:lnTo>
                    <a:pt x="99" y="190"/>
                  </a:lnTo>
                  <a:lnTo>
                    <a:pt x="101" y="184"/>
                  </a:lnTo>
                  <a:lnTo>
                    <a:pt x="94" y="182"/>
                  </a:lnTo>
                  <a:lnTo>
                    <a:pt x="101" y="180"/>
                  </a:lnTo>
                  <a:lnTo>
                    <a:pt x="107" y="175"/>
                  </a:lnTo>
                  <a:lnTo>
                    <a:pt x="120" y="165"/>
                  </a:lnTo>
                  <a:lnTo>
                    <a:pt x="118" y="173"/>
                  </a:lnTo>
                  <a:lnTo>
                    <a:pt x="116" y="179"/>
                  </a:lnTo>
                  <a:lnTo>
                    <a:pt x="116" y="186"/>
                  </a:lnTo>
                  <a:lnTo>
                    <a:pt x="118" y="182"/>
                  </a:lnTo>
                  <a:lnTo>
                    <a:pt x="120" y="175"/>
                  </a:lnTo>
                  <a:lnTo>
                    <a:pt x="126" y="169"/>
                  </a:lnTo>
                  <a:lnTo>
                    <a:pt x="131" y="167"/>
                  </a:lnTo>
                  <a:lnTo>
                    <a:pt x="126" y="175"/>
                  </a:lnTo>
                  <a:lnTo>
                    <a:pt x="133" y="179"/>
                  </a:lnTo>
                  <a:lnTo>
                    <a:pt x="145" y="154"/>
                  </a:lnTo>
                  <a:lnTo>
                    <a:pt x="141" y="147"/>
                  </a:lnTo>
                  <a:lnTo>
                    <a:pt x="133" y="148"/>
                  </a:lnTo>
                  <a:lnTo>
                    <a:pt x="133" y="141"/>
                  </a:lnTo>
                  <a:lnTo>
                    <a:pt x="141" y="143"/>
                  </a:lnTo>
                  <a:lnTo>
                    <a:pt x="141" y="137"/>
                  </a:lnTo>
                  <a:lnTo>
                    <a:pt x="141" y="130"/>
                  </a:lnTo>
                  <a:lnTo>
                    <a:pt x="146" y="132"/>
                  </a:lnTo>
                  <a:lnTo>
                    <a:pt x="152" y="128"/>
                  </a:lnTo>
                  <a:lnTo>
                    <a:pt x="154" y="120"/>
                  </a:lnTo>
                  <a:lnTo>
                    <a:pt x="150" y="113"/>
                  </a:lnTo>
                  <a:lnTo>
                    <a:pt x="133" y="128"/>
                  </a:lnTo>
                  <a:lnTo>
                    <a:pt x="128" y="135"/>
                  </a:lnTo>
                  <a:lnTo>
                    <a:pt x="114" y="139"/>
                  </a:lnTo>
                  <a:lnTo>
                    <a:pt x="99" y="152"/>
                  </a:lnTo>
                  <a:lnTo>
                    <a:pt x="101" y="160"/>
                  </a:lnTo>
                  <a:lnTo>
                    <a:pt x="109" y="158"/>
                  </a:lnTo>
                  <a:lnTo>
                    <a:pt x="116" y="158"/>
                  </a:lnTo>
                  <a:lnTo>
                    <a:pt x="101" y="162"/>
                  </a:lnTo>
                  <a:lnTo>
                    <a:pt x="96" y="156"/>
                  </a:lnTo>
                  <a:lnTo>
                    <a:pt x="99" y="148"/>
                  </a:lnTo>
                  <a:lnTo>
                    <a:pt x="114" y="137"/>
                  </a:lnTo>
                  <a:lnTo>
                    <a:pt x="120" y="133"/>
                  </a:lnTo>
                  <a:lnTo>
                    <a:pt x="133" y="118"/>
                  </a:lnTo>
                  <a:lnTo>
                    <a:pt x="131" y="124"/>
                  </a:lnTo>
                  <a:lnTo>
                    <a:pt x="131" y="132"/>
                  </a:lnTo>
                  <a:lnTo>
                    <a:pt x="133" y="124"/>
                  </a:lnTo>
                  <a:lnTo>
                    <a:pt x="141" y="118"/>
                  </a:lnTo>
                  <a:lnTo>
                    <a:pt x="145" y="109"/>
                  </a:lnTo>
                  <a:lnTo>
                    <a:pt x="141" y="92"/>
                  </a:lnTo>
                  <a:lnTo>
                    <a:pt x="143" y="85"/>
                  </a:lnTo>
                  <a:lnTo>
                    <a:pt x="135" y="90"/>
                  </a:lnTo>
                  <a:lnTo>
                    <a:pt x="133" y="98"/>
                  </a:lnTo>
                  <a:lnTo>
                    <a:pt x="129" y="86"/>
                  </a:lnTo>
                  <a:lnTo>
                    <a:pt x="122" y="88"/>
                  </a:lnTo>
                  <a:lnTo>
                    <a:pt x="122" y="83"/>
                  </a:lnTo>
                  <a:lnTo>
                    <a:pt x="120" y="75"/>
                  </a:lnTo>
                  <a:lnTo>
                    <a:pt x="113" y="77"/>
                  </a:lnTo>
                  <a:lnTo>
                    <a:pt x="105" y="77"/>
                  </a:lnTo>
                  <a:lnTo>
                    <a:pt x="98" y="73"/>
                  </a:lnTo>
                  <a:lnTo>
                    <a:pt x="84" y="69"/>
                  </a:lnTo>
                  <a:lnTo>
                    <a:pt x="77" y="64"/>
                  </a:lnTo>
                  <a:lnTo>
                    <a:pt x="64" y="60"/>
                  </a:lnTo>
                  <a:lnTo>
                    <a:pt x="52" y="54"/>
                  </a:lnTo>
                  <a:lnTo>
                    <a:pt x="49" y="49"/>
                  </a:lnTo>
                  <a:lnTo>
                    <a:pt x="41" y="45"/>
                  </a:lnTo>
                  <a:lnTo>
                    <a:pt x="34" y="38"/>
                  </a:lnTo>
                  <a:lnTo>
                    <a:pt x="22" y="26"/>
                  </a:lnTo>
                  <a:lnTo>
                    <a:pt x="15" y="22"/>
                  </a:lnTo>
                  <a:lnTo>
                    <a:pt x="17" y="30"/>
                  </a:lnTo>
                  <a:lnTo>
                    <a:pt x="15" y="32"/>
                  </a:lnTo>
                  <a:lnTo>
                    <a:pt x="13" y="39"/>
                  </a:lnTo>
                  <a:lnTo>
                    <a:pt x="7" y="47"/>
                  </a:lnTo>
                  <a:lnTo>
                    <a:pt x="7" y="53"/>
                  </a:lnTo>
                  <a:lnTo>
                    <a:pt x="5" y="60"/>
                  </a:lnTo>
                  <a:lnTo>
                    <a:pt x="5" y="68"/>
                  </a:lnTo>
                  <a:lnTo>
                    <a:pt x="7" y="73"/>
                  </a:lnTo>
                  <a:lnTo>
                    <a:pt x="13" y="83"/>
                  </a:lnTo>
                  <a:lnTo>
                    <a:pt x="17" y="96"/>
                  </a:lnTo>
                  <a:lnTo>
                    <a:pt x="17" y="103"/>
                  </a:lnTo>
                  <a:lnTo>
                    <a:pt x="13" y="132"/>
                  </a:lnTo>
                  <a:lnTo>
                    <a:pt x="17" y="148"/>
                  </a:lnTo>
                  <a:lnTo>
                    <a:pt x="15" y="169"/>
                  </a:lnTo>
                  <a:lnTo>
                    <a:pt x="11" y="177"/>
                  </a:lnTo>
                  <a:lnTo>
                    <a:pt x="15" y="179"/>
                  </a:lnTo>
                  <a:lnTo>
                    <a:pt x="17" y="171"/>
                  </a:lnTo>
                  <a:lnTo>
                    <a:pt x="22" y="177"/>
                  </a:lnTo>
                  <a:lnTo>
                    <a:pt x="30" y="184"/>
                  </a:lnTo>
                  <a:lnTo>
                    <a:pt x="35" y="186"/>
                  </a:lnTo>
                  <a:lnTo>
                    <a:pt x="24" y="188"/>
                  </a:lnTo>
                  <a:lnTo>
                    <a:pt x="15" y="192"/>
                  </a:lnTo>
                  <a:lnTo>
                    <a:pt x="13" y="186"/>
                  </a:lnTo>
                  <a:lnTo>
                    <a:pt x="11" y="199"/>
                  </a:lnTo>
                  <a:lnTo>
                    <a:pt x="13" y="207"/>
                  </a:lnTo>
                  <a:lnTo>
                    <a:pt x="13" y="207"/>
                  </a:lnTo>
                  <a:lnTo>
                    <a:pt x="28" y="210"/>
                  </a:lnTo>
                  <a:lnTo>
                    <a:pt x="30" y="216"/>
                  </a:lnTo>
                  <a:lnTo>
                    <a:pt x="28" y="216"/>
                  </a:lnTo>
                  <a:lnTo>
                    <a:pt x="20" y="212"/>
                  </a:lnTo>
                  <a:lnTo>
                    <a:pt x="17" y="220"/>
                  </a:lnTo>
                  <a:lnTo>
                    <a:pt x="19" y="226"/>
                  </a:lnTo>
                  <a:lnTo>
                    <a:pt x="13" y="233"/>
                  </a:lnTo>
                  <a:lnTo>
                    <a:pt x="17" y="241"/>
                  </a:lnTo>
                  <a:lnTo>
                    <a:pt x="17" y="242"/>
                  </a:lnTo>
                  <a:lnTo>
                    <a:pt x="13" y="237"/>
                  </a:lnTo>
                  <a:lnTo>
                    <a:pt x="5" y="237"/>
                  </a:lnTo>
                  <a:lnTo>
                    <a:pt x="9" y="224"/>
                  </a:lnTo>
                  <a:lnTo>
                    <a:pt x="7" y="216"/>
                  </a:lnTo>
                  <a:lnTo>
                    <a:pt x="0" y="252"/>
                  </a:lnTo>
                  <a:lnTo>
                    <a:pt x="5" y="252"/>
                  </a:lnTo>
                  <a:lnTo>
                    <a:pt x="11" y="259"/>
                  </a:lnTo>
                  <a:lnTo>
                    <a:pt x="26" y="256"/>
                  </a:lnTo>
                  <a:lnTo>
                    <a:pt x="30" y="261"/>
                  </a:lnTo>
                  <a:lnTo>
                    <a:pt x="35" y="263"/>
                  </a:lnTo>
                  <a:lnTo>
                    <a:pt x="37" y="265"/>
                  </a:lnTo>
                  <a:lnTo>
                    <a:pt x="41" y="267"/>
                  </a:lnTo>
                  <a:lnTo>
                    <a:pt x="43" y="267"/>
                  </a:lnTo>
                  <a:lnTo>
                    <a:pt x="45" y="272"/>
                  </a:lnTo>
                  <a:lnTo>
                    <a:pt x="52" y="280"/>
                  </a:lnTo>
                  <a:lnTo>
                    <a:pt x="58" y="280"/>
                  </a:lnTo>
                  <a:lnTo>
                    <a:pt x="64" y="282"/>
                  </a:lnTo>
                  <a:lnTo>
                    <a:pt x="67" y="28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7" name="Freeform 21">
              <a:extLst>
                <a:ext uri="{FF2B5EF4-FFF2-40B4-BE49-F238E27FC236}">
                  <a16:creationId xmlns:a16="http://schemas.microsoft.com/office/drawing/2014/main" id="{A71232EF-E976-DC23-964A-FC07E27B0EA4}"/>
                </a:ext>
              </a:extLst>
            </p:cNvPr>
            <p:cNvSpPr>
              <a:spLocks/>
            </p:cNvSpPr>
            <p:nvPr/>
          </p:nvSpPr>
          <p:spPr bwMode="auto">
            <a:xfrm>
              <a:off x="838747" y="2139130"/>
              <a:ext cx="636230" cy="895156"/>
            </a:xfrm>
            <a:custGeom>
              <a:avLst/>
              <a:gdLst>
                <a:gd name="T0" fmla="*/ 434 w 540"/>
                <a:gd name="T1" fmla="*/ 79 h 837"/>
                <a:gd name="T2" fmla="*/ 308 w 540"/>
                <a:gd name="T3" fmla="*/ 53 h 837"/>
                <a:gd name="T4" fmla="*/ 213 w 540"/>
                <a:gd name="T5" fmla="*/ 32 h 837"/>
                <a:gd name="T6" fmla="*/ 77 w 540"/>
                <a:gd name="T7" fmla="*/ 0 h 837"/>
                <a:gd name="T8" fmla="*/ 19 w 540"/>
                <a:gd name="T9" fmla="*/ 243 h 837"/>
                <a:gd name="T10" fmla="*/ 0 w 540"/>
                <a:gd name="T11" fmla="*/ 314 h 837"/>
                <a:gd name="T12" fmla="*/ 250 w 540"/>
                <a:gd name="T13" fmla="*/ 681 h 837"/>
                <a:gd name="T14" fmla="*/ 357 w 540"/>
                <a:gd name="T15" fmla="*/ 837 h 837"/>
                <a:gd name="T16" fmla="*/ 359 w 540"/>
                <a:gd name="T17" fmla="*/ 822 h 837"/>
                <a:gd name="T18" fmla="*/ 365 w 540"/>
                <a:gd name="T19" fmla="*/ 814 h 837"/>
                <a:gd name="T20" fmla="*/ 367 w 540"/>
                <a:gd name="T21" fmla="*/ 799 h 837"/>
                <a:gd name="T22" fmla="*/ 365 w 540"/>
                <a:gd name="T23" fmla="*/ 786 h 837"/>
                <a:gd name="T24" fmla="*/ 365 w 540"/>
                <a:gd name="T25" fmla="*/ 778 h 837"/>
                <a:gd name="T26" fmla="*/ 367 w 540"/>
                <a:gd name="T27" fmla="*/ 769 h 837"/>
                <a:gd name="T28" fmla="*/ 367 w 540"/>
                <a:gd name="T29" fmla="*/ 754 h 837"/>
                <a:gd name="T30" fmla="*/ 367 w 540"/>
                <a:gd name="T31" fmla="*/ 748 h 837"/>
                <a:gd name="T32" fmla="*/ 370 w 540"/>
                <a:gd name="T33" fmla="*/ 741 h 837"/>
                <a:gd name="T34" fmla="*/ 367 w 540"/>
                <a:gd name="T35" fmla="*/ 728 h 837"/>
                <a:gd name="T36" fmla="*/ 370 w 540"/>
                <a:gd name="T37" fmla="*/ 718 h 837"/>
                <a:gd name="T38" fmla="*/ 378 w 540"/>
                <a:gd name="T39" fmla="*/ 715 h 837"/>
                <a:gd name="T40" fmla="*/ 386 w 540"/>
                <a:gd name="T41" fmla="*/ 713 h 837"/>
                <a:gd name="T42" fmla="*/ 391 w 540"/>
                <a:gd name="T43" fmla="*/ 716 h 837"/>
                <a:gd name="T44" fmla="*/ 399 w 540"/>
                <a:gd name="T45" fmla="*/ 716 h 837"/>
                <a:gd name="T46" fmla="*/ 406 w 540"/>
                <a:gd name="T47" fmla="*/ 724 h 837"/>
                <a:gd name="T48" fmla="*/ 408 w 540"/>
                <a:gd name="T49" fmla="*/ 731 h 837"/>
                <a:gd name="T50" fmla="*/ 416 w 540"/>
                <a:gd name="T51" fmla="*/ 733 h 837"/>
                <a:gd name="T52" fmla="*/ 423 w 540"/>
                <a:gd name="T53" fmla="*/ 724 h 837"/>
                <a:gd name="T54" fmla="*/ 431 w 540"/>
                <a:gd name="T55" fmla="*/ 715 h 837"/>
                <a:gd name="T56" fmla="*/ 446 w 540"/>
                <a:gd name="T57" fmla="*/ 630 h 837"/>
                <a:gd name="T58" fmla="*/ 540 w 540"/>
                <a:gd name="T59" fmla="*/ 98 h 837"/>
                <a:gd name="T60" fmla="*/ 434 w 540"/>
                <a:gd name="T61" fmla="*/ 79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0" h="837">
                  <a:moveTo>
                    <a:pt x="434" y="79"/>
                  </a:moveTo>
                  <a:lnTo>
                    <a:pt x="308" y="53"/>
                  </a:lnTo>
                  <a:lnTo>
                    <a:pt x="213" y="32"/>
                  </a:lnTo>
                  <a:lnTo>
                    <a:pt x="77" y="0"/>
                  </a:lnTo>
                  <a:lnTo>
                    <a:pt x="19" y="243"/>
                  </a:lnTo>
                  <a:lnTo>
                    <a:pt x="0" y="314"/>
                  </a:lnTo>
                  <a:lnTo>
                    <a:pt x="250" y="681"/>
                  </a:lnTo>
                  <a:lnTo>
                    <a:pt x="357" y="837"/>
                  </a:lnTo>
                  <a:lnTo>
                    <a:pt x="359" y="822"/>
                  </a:lnTo>
                  <a:lnTo>
                    <a:pt x="365" y="814"/>
                  </a:lnTo>
                  <a:lnTo>
                    <a:pt x="367" y="799"/>
                  </a:lnTo>
                  <a:lnTo>
                    <a:pt x="365" y="786"/>
                  </a:lnTo>
                  <a:lnTo>
                    <a:pt x="365" y="778"/>
                  </a:lnTo>
                  <a:lnTo>
                    <a:pt x="367" y="769"/>
                  </a:lnTo>
                  <a:lnTo>
                    <a:pt x="367" y="754"/>
                  </a:lnTo>
                  <a:lnTo>
                    <a:pt x="367" y="748"/>
                  </a:lnTo>
                  <a:lnTo>
                    <a:pt x="370" y="741"/>
                  </a:lnTo>
                  <a:lnTo>
                    <a:pt x="367" y="728"/>
                  </a:lnTo>
                  <a:lnTo>
                    <a:pt x="370" y="718"/>
                  </a:lnTo>
                  <a:lnTo>
                    <a:pt x="378" y="715"/>
                  </a:lnTo>
                  <a:lnTo>
                    <a:pt x="386" y="713"/>
                  </a:lnTo>
                  <a:lnTo>
                    <a:pt x="391" y="716"/>
                  </a:lnTo>
                  <a:lnTo>
                    <a:pt x="399" y="716"/>
                  </a:lnTo>
                  <a:lnTo>
                    <a:pt x="406" y="724"/>
                  </a:lnTo>
                  <a:lnTo>
                    <a:pt x="408" y="731"/>
                  </a:lnTo>
                  <a:lnTo>
                    <a:pt x="416" y="733"/>
                  </a:lnTo>
                  <a:lnTo>
                    <a:pt x="423" y="724"/>
                  </a:lnTo>
                  <a:lnTo>
                    <a:pt x="431" y="715"/>
                  </a:lnTo>
                  <a:lnTo>
                    <a:pt x="446" y="630"/>
                  </a:lnTo>
                  <a:lnTo>
                    <a:pt x="540" y="98"/>
                  </a:lnTo>
                  <a:lnTo>
                    <a:pt x="434" y="79"/>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8" name="Freeform 22">
              <a:extLst>
                <a:ext uri="{FF2B5EF4-FFF2-40B4-BE49-F238E27FC236}">
                  <a16:creationId xmlns:a16="http://schemas.microsoft.com/office/drawing/2014/main" id="{B29623DF-1522-0966-C8E0-14A022F25FD0}"/>
                </a:ext>
              </a:extLst>
            </p:cNvPr>
            <p:cNvSpPr>
              <a:spLocks/>
            </p:cNvSpPr>
            <p:nvPr/>
          </p:nvSpPr>
          <p:spPr bwMode="auto">
            <a:xfrm>
              <a:off x="1182784" y="2812902"/>
              <a:ext cx="675109" cy="719760"/>
            </a:xfrm>
            <a:custGeom>
              <a:avLst/>
              <a:gdLst>
                <a:gd name="T0" fmla="*/ 456 w 573"/>
                <a:gd name="T1" fmla="*/ 51 h 673"/>
                <a:gd name="T2" fmla="*/ 231 w 573"/>
                <a:gd name="T3" fmla="*/ 15 h 673"/>
                <a:gd name="T4" fmla="*/ 139 w 573"/>
                <a:gd name="T5" fmla="*/ 85 h 673"/>
                <a:gd name="T6" fmla="*/ 124 w 573"/>
                <a:gd name="T7" fmla="*/ 103 h 673"/>
                <a:gd name="T8" fmla="*/ 114 w 573"/>
                <a:gd name="T9" fmla="*/ 94 h 673"/>
                <a:gd name="T10" fmla="*/ 99 w 573"/>
                <a:gd name="T11" fmla="*/ 86 h 673"/>
                <a:gd name="T12" fmla="*/ 86 w 573"/>
                <a:gd name="T13" fmla="*/ 85 h 673"/>
                <a:gd name="T14" fmla="*/ 75 w 573"/>
                <a:gd name="T15" fmla="*/ 98 h 673"/>
                <a:gd name="T16" fmla="*/ 75 w 573"/>
                <a:gd name="T17" fmla="*/ 118 h 673"/>
                <a:gd name="T18" fmla="*/ 75 w 573"/>
                <a:gd name="T19" fmla="*/ 139 h 673"/>
                <a:gd name="T20" fmla="*/ 73 w 573"/>
                <a:gd name="T21" fmla="*/ 156 h 673"/>
                <a:gd name="T22" fmla="*/ 73 w 573"/>
                <a:gd name="T23" fmla="*/ 184 h 673"/>
                <a:gd name="T24" fmla="*/ 65 w 573"/>
                <a:gd name="T25" fmla="*/ 207 h 673"/>
                <a:gd name="T26" fmla="*/ 63 w 573"/>
                <a:gd name="T27" fmla="*/ 220 h 673"/>
                <a:gd name="T28" fmla="*/ 75 w 573"/>
                <a:gd name="T29" fmla="*/ 244 h 673"/>
                <a:gd name="T30" fmla="*/ 78 w 573"/>
                <a:gd name="T31" fmla="*/ 258 h 673"/>
                <a:gd name="T32" fmla="*/ 90 w 573"/>
                <a:gd name="T33" fmla="*/ 280 h 673"/>
                <a:gd name="T34" fmla="*/ 88 w 573"/>
                <a:gd name="T35" fmla="*/ 293 h 673"/>
                <a:gd name="T36" fmla="*/ 62 w 573"/>
                <a:gd name="T37" fmla="*/ 312 h 673"/>
                <a:gd name="T38" fmla="*/ 52 w 573"/>
                <a:gd name="T39" fmla="*/ 329 h 673"/>
                <a:gd name="T40" fmla="*/ 48 w 573"/>
                <a:gd name="T41" fmla="*/ 348 h 673"/>
                <a:gd name="T42" fmla="*/ 33 w 573"/>
                <a:gd name="T43" fmla="*/ 372 h 673"/>
                <a:gd name="T44" fmla="*/ 22 w 573"/>
                <a:gd name="T45" fmla="*/ 383 h 673"/>
                <a:gd name="T46" fmla="*/ 24 w 573"/>
                <a:gd name="T47" fmla="*/ 399 h 673"/>
                <a:gd name="T48" fmla="*/ 22 w 573"/>
                <a:gd name="T49" fmla="*/ 412 h 673"/>
                <a:gd name="T50" fmla="*/ 37 w 573"/>
                <a:gd name="T51" fmla="*/ 419 h 673"/>
                <a:gd name="T52" fmla="*/ 37 w 573"/>
                <a:gd name="T53" fmla="*/ 436 h 673"/>
                <a:gd name="T54" fmla="*/ 28 w 573"/>
                <a:gd name="T55" fmla="*/ 447 h 673"/>
                <a:gd name="T56" fmla="*/ 18 w 573"/>
                <a:gd name="T57" fmla="*/ 446 h 673"/>
                <a:gd name="T58" fmla="*/ 13 w 573"/>
                <a:gd name="T59" fmla="*/ 446 h 673"/>
                <a:gd name="T60" fmla="*/ 0 w 573"/>
                <a:gd name="T61" fmla="*/ 468 h 673"/>
                <a:gd name="T62" fmla="*/ 199 w 573"/>
                <a:gd name="T63" fmla="*/ 583 h 673"/>
                <a:gd name="T64" fmla="*/ 451 w 573"/>
                <a:gd name="T65" fmla="*/ 667 h 673"/>
                <a:gd name="T66" fmla="*/ 498 w 573"/>
                <a:gd name="T67" fmla="*/ 66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3" h="673">
                  <a:moveTo>
                    <a:pt x="573" y="66"/>
                  </a:moveTo>
                  <a:lnTo>
                    <a:pt x="456" y="51"/>
                  </a:lnTo>
                  <a:lnTo>
                    <a:pt x="345" y="34"/>
                  </a:lnTo>
                  <a:lnTo>
                    <a:pt x="231" y="15"/>
                  </a:lnTo>
                  <a:lnTo>
                    <a:pt x="154" y="0"/>
                  </a:lnTo>
                  <a:lnTo>
                    <a:pt x="139" y="85"/>
                  </a:lnTo>
                  <a:lnTo>
                    <a:pt x="131" y="94"/>
                  </a:lnTo>
                  <a:lnTo>
                    <a:pt x="124" y="103"/>
                  </a:lnTo>
                  <a:lnTo>
                    <a:pt x="116" y="101"/>
                  </a:lnTo>
                  <a:lnTo>
                    <a:pt x="114" y="94"/>
                  </a:lnTo>
                  <a:lnTo>
                    <a:pt x="107" y="86"/>
                  </a:lnTo>
                  <a:lnTo>
                    <a:pt x="99" y="86"/>
                  </a:lnTo>
                  <a:lnTo>
                    <a:pt x="94" y="83"/>
                  </a:lnTo>
                  <a:lnTo>
                    <a:pt x="86" y="85"/>
                  </a:lnTo>
                  <a:lnTo>
                    <a:pt x="78" y="88"/>
                  </a:lnTo>
                  <a:lnTo>
                    <a:pt x="75" y="98"/>
                  </a:lnTo>
                  <a:lnTo>
                    <a:pt x="78" y="111"/>
                  </a:lnTo>
                  <a:lnTo>
                    <a:pt x="75" y="118"/>
                  </a:lnTo>
                  <a:lnTo>
                    <a:pt x="75" y="124"/>
                  </a:lnTo>
                  <a:lnTo>
                    <a:pt x="75" y="139"/>
                  </a:lnTo>
                  <a:lnTo>
                    <a:pt x="73" y="148"/>
                  </a:lnTo>
                  <a:lnTo>
                    <a:pt x="73" y="156"/>
                  </a:lnTo>
                  <a:lnTo>
                    <a:pt x="75" y="169"/>
                  </a:lnTo>
                  <a:lnTo>
                    <a:pt x="73" y="184"/>
                  </a:lnTo>
                  <a:lnTo>
                    <a:pt x="67" y="192"/>
                  </a:lnTo>
                  <a:lnTo>
                    <a:pt x="65" y="207"/>
                  </a:lnTo>
                  <a:lnTo>
                    <a:pt x="63" y="212"/>
                  </a:lnTo>
                  <a:lnTo>
                    <a:pt x="63" y="220"/>
                  </a:lnTo>
                  <a:lnTo>
                    <a:pt x="71" y="235"/>
                  </a:lnTo>
                  <a:lnTo>
                    <a:pt x="75" y="244"/>
                  </a:lnTo>
                  <a:lnTo>
                    <a:pt x="75" y="250"/>
                  </a:lnTo>
                  <a:lnTo>
                    <a:pt x="78" y="258"/>
                  </a:lnTo>
                  <a:lnTo>
                    <a:pt x="77" y="265"/>
                  </a:lnTo>
                  <a:lnTo>
                    <a:pt x="90" y="280"/>
                  </a:lnTo>
                  <a:lnTo>
                    <a:pt x="95" y="286"/>
                  </a:lnTo>
                  <a:lnTo>
                    <a:pt x="88" y="293"/>
                  </a:lnTo>
                  <a:lnTo>
                    <a:pt x="65" y="306"/>
                  </a:lnTo>
                  <a:lnTo>
                    <a:pt x="62" y="312"/>
                  </a:lnTo>
                  <a:lnTo>
                    <a:pt x="56" y="316"/>
                  </a:lnTo>
                  <a:lnTo>
                    <a:pt x="52" y="329"/>
                  </a:lnTo>
                  <a:lnTo>
                    <a:pt x="52" y="342"/>
                  </a:lnTo>
                  <a:lnTo>
                    <a:pt x="48" y="348"/>
                  </a:lnTo>
                  <a:lnTo>
                    <a:pt x="45" y="357"/>
                  </a:lnTo>
                  <a:lnTo>
                    <a:pt x="33" y="372"/>
                  </a:lnTo>
                  <a:lnTo>
                    <a:pt x="26" y="378"/>
                  </a:lnTo>
                  <a:lnTo>
                    <a:pt x="22" y="383"/>
                  </a:lnTo>
                  <a:lnTo>
                    <a:pt x="26" y="391"/>
                  </a:lnTo>
                  <a:lnTo>
                    <a:pt x="24" y="399"/>
                  </a:lnTo>
                  <a:lnTo>
                    <a:pt x="22" y="406"/>
                  </a:lnTo>
                  <a:lnTo>
                    <a:pt x="22" y="412"/>
                  </a:lnTo>
                  <a:lnTo>
                    <a:pt x="30" y="415"/>
                  </a:lnTo>
                  <a:lnTo>
                    <a:pt x="37" y="419"/>
                  </a:lnTo>
                  <a:lnTo>
                    <a:pt x="37" y="425"/>
                  </a:lnTo>
                  <a:lnTo>
                    <a:pt x="37" y="436"/>
                  </a:lnTo>
                  <a:lnTo>
                    <a:pt x="30" y="442"/>
                  </a:lnTo>
                  <a:lnTo>
                    <a:pt x="28" y="447"/>
                  </a:lnTo>
                  <a:lnTo>
                    <a:pt x="22" y="447"/>
                  </a:lnTo>
                  <a:lnTo>
                    <a:pt x="18" y="446"/>
                  </a:lnTo>
                  <a:lnTo>
                    <a:pt x="15" y="446"/>
                  </a:lnTo>
                  <a:lnTo>
                    <a:pt x="13" y="446"/>
                  </a:lnTo>
                  <a:lnTo>
                    <a:pt x="1" y="461"/>
                  </a:lnTo>
                  <a:lnTo>
                    <a:pt x="0" y="468"/>
                  </a:lnTo>
                  <a:lnTo>
                    <a:pt x="20" y="479"/>
                  </a:lnTo>
                  <a:lnTo>
                    <a:pt x="199" y="583"/>
                  </a:lnTo>
                  <a:lnTo>
                    <a:pt x="315" y="649"/>
                  </a:lnTo>
                  <a:lnTo>
                    <a:pt x="451" y="667"/>
                  </a:lnTo>
                  <a:lnTo>
                    <a:pt x="496" y="673"/>
                  </a:lnTo>
                  <a:lnTo>
                    <a:pt x="498" y="669"/>
                  </a:lnTo>
                  <a:lnTo>
                    <a:pt x="573" y="66"/>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29" name="Freeform 23">
              <a:extLst>
                <a:ext uri="{FF2B5EF4-FFF2-40B4-BE49-F238E27FC236}">
                  <a16:creationId xmlns:a16="http://schemas.microsoft.com/office/drawing/2014/main" id="{84429D69-F545-ACC0-0AF3-815C4B4B7245}"/>
                </a:ext>
              </a:extLst>
            </p:cNvPr>
            <p:cNvSpPr>
              <a:spLocks/>
            </p:cNvSpPr>
            <p:nvPr/>
          </p:nvSpPr>
          <p:spPr bwMode="auto">
            <a:xfrm>
              <a:off x="1201634" y="1409743"/>
              <a:ext cx="596170" cy="874835"/>
            </a:xfrm>
            <a:custGeom>
              <a:avLst/>
              <a:gdLst>
                <a:gd name="T0" fmla="*/ 100 w 506"/>
                <a:gd name="T1" fmla="*/ 267 h 818"/>
                <a:gd name="T2" fmla="*/ 100 w 506"/>
                <a:gd name="T3" fmla="*/ 287 h 818"/>
                <a:gd name="T4" fmla="*/ 100 w 506"/>
                <a:gd name="T5" fmla="*/ 314 h 818"/>
                <a:gd name="T6" fmla="*/ 104 w 506"/>
                <a:gd name="T7" fmla="*/ 331 h 818"/>
                <a:gd name="T8" fmla="*/ 121 w 506"/>
                <a:gd name="T9" fmla="*/ 348 h 818"/>
                <a:gd name="T10" fmla="*/ 119 w 506"/>
                <a:gd name="T11" fmla="*/ 368 h 818"/>
                <a:gd name="T12" fmla="*/ 93 w 506"/>
                <a:gd name="T13" fmla="*/ 408 h 818"/>
                <a:gd name="T14" fmla="*/ 79 w 506"/>
                <a:gd name="T15" fmla="*/ 427 h 818"/>
                <a:gd name="T16" fmla="*/ 70 w 506"/>
                <a:gd name="T17" fmla="*/ 440 h 818"/>
                <a:gd name="T18" fmla="*/ 49 w 506"/>
                <a:gd name="T19" fmla="*/ 460 h 818"/>
                <a:gd name="T20" fmla="*/ 38 w 506"/>
                <a:gd name="T21" fmla="*/ 489 h 818"/>
                <a:gd name="T22" fmla="*/ 47 w 506"/>
                <a:gd name="T23" fmla="*/ 494 h 818"/>
                <a:gd name="T24" fmla="*/ 59 w 506"/>
                <a:gd name="T25" fmla="*/ 505 h 818"/>
                <a:gd name="T26" fmla="*/ 53 w 506"/>
                <a:gd name="T27" fmla="*/ 522 h 818"/>
                <a:gd name="T28" fmla="*/ 44 w 506"/>
                <a:gd name="T29" fmla="*/ 539 h 818"/>
                <a:gd name="T30" fmla="*/ 0 w 506"/>
                <a:gd name="T31" fmla="*/ 735 h 818"/>
                <a:gd name="T32" fmla="*/ 232 w 506"/>
                <a:gd name="T33" fmla="*/ 780 h 818"/>
                <a:gd name="T34" fmla="*/ 375 w 506"/>
                <a:gd name="T35" fmla="*/ 804 h 818"/>
                <a:gd name="T36" fmla="*/ 506 w 506"/>
                <a:gd name="T37" fmla="*/ 551 h 818"/>
                <a:gd name="T38" fmla="*/ 495 w 506"/>
                <a:gd name="T39" fmla="*/ 537 h 818"/>
                <a:gd name="T40" fmla="*/ 484 w 506"/>
                <a:gd name="T41" fmla="*/ 522 h 818"/>
                <a:gd name="T42" fmla="*/ 472 w 506"/>
                <a:gd name="T43" fmla="*/ 541 h 818"/>
                <a:gd name="T44" fmla="*/ 453 w 506"/>
                <a:gd name="T45" fmla="*/ 539 h 818"/>
                <a:gd name="T46" fmla="*/ 433 w 506"/>
                <a:gd name="T47" fmla="*/ 536 h 818"/>
                <a:gd name="T48" fmla="*/ 414 w 506"/>
                <a:gd name="T49" fmla="*/ 532 h 818"/>
                <a:gd name="T50" fmla="*/ 401 w 506"/>
                <a:gd name="T51" fmla="*/ 537 h 818"/>
                <a:gd name="T52" fmla="*/ 380 w 506"/>
                <a:gd name="T53" fmla="*/ 532 h 818"/>
                <a:gd name="T54" fmla="*/ 371 w 506"/>
                <a:gd name="T55" fmla="*/ 543 h 818"/>
                <a:gd name="T56" fmla="*/ 361 w 506"/>
                <a:gd name="T57" fmla="*/ 537 h 818"/>
                <a:gd name="T58" fmla="*/ 359 w 506"/>
                <a:gd name="T59" fmla="*/ 522 h 818"/>
                <a:gd name="T60" fmla="*/ 358 w 506"/>
                <a:gd name="T61" fmla="*/ 509 h 818"/>
                <a:gd name="T62" fmla="*/ 346 w 506"/>
                <a:gd name="T63" fmla="*/ 490 h 818"/>
                <a:gd name="T64" fmla="*/ 333 w 506"/>
                <a:gd name="T65" fmla="*/ 487 h 818"/>
                <a:gd name="T66" fmla="*/ 335 w 506"/>
                <a:gd name="T67" fmla="*/ 470 h 818"/>
                <a:gd name="T68" fmla="*/ 333 w 506"/>
                <a:gd name="T69" fmla="*/ 455 h 818"/>
                <a:gd name="T70" fmla="*/ 322 w 506"/>
                <a:gd name="T71" fmla="*/ 436 h 818"/>
                <a:gd name="T72" fmla="*/ 320 w 506"/>
                <a:gd name="T73" fmla="*/ 402 h 818"/>
                <a:gd name="T74" fmla="*/ 311 w 506"/>
                <a:gd name="T75" fmla="*/ 391 h 818"/>
                <a:gd name="T76" fmla="*/ 277 w 506"/>
                <a:gd name="T77" fmla="*/ 406 h 818"/>
                <a:gd name="T78" fmla="*/ 262 w 506"/>
                <a:gd name="T79" fmla="*/ 395 h 818"/>
                <a:gd name="T80" fmla="*/ 269 w 506"/>
                <a:gd name="T81" fmla="*/ 381 h 818"/>
                <a:gd name="T82" fmla="*/ 271 w 506"/>
                <a:gd name="T83" fmla="*/ 366 h 818"/>
                <a:gd name="T84" fmla="*/ 281 w 506"/>
                <a:gd name="T85" fmla="*/ 351 h 818"/>
                <a:gd name="T86" fmla="*/ 281 w 506"/>
                <a:gd name="T87" fmla="*/ 338 h 818"/>
                <a:gd name="T88" fmla="*/ 284 w 506"/>
                <a:gd name="T89" fmla="*/ 325 h 818"/>
                <a:gd name="T90" fmla="*/ 292 w 506"/>
                <a:gd name="T91" fmla="*/ 302 h 818"/>
                <a:gd name="T92" fmla="*/ 294 w 506"/>
                <a:gd name="T93" fmla="*/ 280 h 818"/>
                <a:gd name="T94" fmla="*/ 277 w 506"/>
                <a:gd name="T95" fmla="*/ 276 h 818"/>
                <a:gd name="T96" fmla="*/ 273 w 506"/>
                <a:gd name="T97" fmla="*/ 270 h 818"/>
                <a:gd name="T98" fmla="*/ 262 w 506"/>
                <a:gd name="T99" fmla="*/ 257 h 818"/>
                <a:gd name="T100" fmla="*/ 262 w 506"/>
                <a:gd name="T101" fmla="*/ 246 h 818"/>
                <a:gd name="T102" fmla="*/ 249 w 506"/>
                <a:gd name="T103" fmla="*/ 225 h 818"/>
                <a:gd name="T104" fmla="*/ 241 w 506"/>
                <a:gd name="T105" fmla="*/ 212 h 818"/>
                <a:gd name="T106" fmla="*/ 228 w 506"/>
                <a:gd name="T107" fmla="*/ 199 h 818"/>
                <a:gd name="T108" fmla="*/ 215 w 506"/>
                <a:gd name="T109" fmla="*/ 180 h 818"/>
                <a:gd name="T110" fmla="*/ 218 w 506"/>
                <a:gd name="T111" fmla="*/ 171 h 818"/>
                <a:gd name="T112" fmla="*/ 220 w 506"/>
                <a:gd name="T113" fmla="*/ 158 h 818"/>
                <a:gd name="T114" fmla="*/ 215 w 506"/>
                <a:gd name="T115" fmla="*/ 139 h 818"/>
                <a:gd name="T116" fmla="*/ 222 w 506"/>
                <a:gd name="T117" fmla="*/ 17 h 818"/>
                <a:gd name="T118" fmla="*/ 207 w 506"/>
                <a:gd name="T119" fmla="*/ 11 h 818"/>
                <a:gd name="T120" fmla="*/ 153 w 506"/>
                <a:gd name="T121" fmla="*/ 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818">
                  <a:moveTo>
                    <a:pt x="102" y="244"/>
                  </a:moveTo>
                  <a:lnTo>
                    <a:pt x="100" y="267"/>
                  </a:lnTo>
                  <a:lnTo>
                    <a:pt x="96" y="272"/>
                  </a:lnTo>
                  <a:lnTo>
                    <a:pt x="100" y="287"/>
                  </a:lnTo>
                  <a:lnTo>
                    <a:pt x="98" y="308"/>
                  </a:lnTo>
                  <a:lnTo>
                    <a:pt x="100" y="314"/>
                  </a:lnTo>
                  <a:lnTo>
                    <a:pt x="100" y="323"/>
                  </a:lnTo>
                  <a:lnTo>
                    <a:pt x="104" y="331"/>
                  </a:lnTo>
                  <a:lnTo>
                    <a:pt x="106" y="334"/>
                  </a:lnTo>
                  <a:lnTo>
                    <a:pt x="121" y="348"/>
                  </a:lnTo>
                  <a:lnTo>
                    <a:pt x="123" y="361"/>
                  </a:lnTo>
                  <a:lnTo>
                    <a:pt x="119" y="368"/>
                  </a:lnTo>
                  <a:lnTo>
                    <a:pt x="102" y="385"/>
                  </a:lnTo>
                  <a:lnTo>
                    <a:pt x="93" y="408"/>
                  </a:lnTo>
                  <a:lnTo>
                    <a:pt x="79" y="421"/>
                  </a:lnTo>
                  <a:lnTo>
                    <a:pt x="79" y="427"/>
                  </a:lnTo>
                  <a:lnTo>
                    <a:pt x="76" y="434"/>
                  </a:lnTo>
                  <a:lnTo>
                    <a:pt x="70" y="440"/>
                  </a:lnTo>
                  <a:lnTo>
                    <a:pt x="59" y="447"/>
                  </a:lnTo>
                  <a:lnTo>
                    <a:pt x="49" y="460"/>
                  </a:lnTo>
                  <a:lnTo>
                    <a:pt x="44" y="468"/>
                  </a:lnTo>
                  <a:lnTo>
                    <a:pt x="38" y="489"/>
                  </a:lnTo>
                  <a:lnTo>
                    <a:pt x="42" y="492"/>
                  </a:lnTo>
                  <a:lnTo>
                    <a:pt x="47" y="494"/>
                  </a:lnTo>
                  <a:lnTo>
                    <a:pt x="55" y="500"/>
                  </a:lnTo>
                  <a:lnTo>
                    <a:pt x="59" y="505"/>
                  </a:lnTo>
                  <a:lnTo>
                    <a:pt x="53" y="513"/>
                  </a:lnTo>
                  <a:lnTo>
                    <a:pt x="53" y="522"/>
                  </a:lnTo>
                  <a:lnTo>
                    <a:pt x="46" y="536"/>
                  </a:lnTo>
                  <a:lnTo>
                    <a:pt x="44" y="539"/>
                  </a:lnTo>
                  <a:lnTo>
                    <a:pt x="40" y="543"/>
                  </a:lnTo>
                  <a:lnTo>
                    <a:pt x="0" y="735"/>
                  </a:lnTo>
                  <a:lnTo>
                    <a:pt x="126" y="761"/>
                  </a:lnTo>
                  <a:lnTo>
                    <a:pt x="232" y="780"/>
                  </a:lnTo>
                  <a:lnTo>
                    <a:pt x="264" y="786"/>
                  </a:lnTo>
                  <a:lnTo>
                    <a:pt x="375" y="804"/>
                  </a:lnTo>
                  <a:lnTo>
                    <a:pt x="467" y="818"/>
                  </a:lnTo>
                  <a:lnTo>
                    <a:pt x="506" y="551"/>
                  </a:lnTo>
                  <a:lnTo>
                    <a:pt x="499" y="545"/>
                  </a:lnTo>
                  <a:lnTo>
                    <a:pt x="495" y="537"/>
                  </a:lnTo>
                  <a:lnTo>
                    <a:pt x="491" y="524"/>
                  </a:lnTo>
                  <a:lnTo>
                    <a:pt x="484" y="522"/>
                  </a:lnTo>
                  <a:lnTo>
                    <a:pt x="472" y="536"/>
                  </a:lnTo>
                  <a:lnTo>
                    <a:pt x="472" y="541"/>
                  </a:lnTo>
                  <a:lnTo>
                    <a:pt x="459" y="537"/>
                  </a:lnTo>
                  <a:lnTo>
                    <a:pt x="453" y="539"/>
                  </a:lnTo>
                  <a:lnTo>
                    <a:pt x="446" y="536"/>
                  </a:lnTo>
                  <a:lnTo>
                    <a:pt x="433" y="536"/>
                  </a:lnTo>
                  <a:lnTo>
                    <a:pt x="418" y="530"/>
                  </a:lnTo>
                  <a:lnTo>
                    <a:pt x="414" y="532"/>
                  </a:lnTo>
                  <a:lnTo>
                    <a:pt x="406" y="537"/>
                  </a:lnTo>
                  <a:lnTo>
                    <a:pt x="401" y="537"/>
                  </a:lnTo>
                  <a:lnTo>
                    <a:pt x="393" y="534"/>
                  </a:lnTo>
                  <a:lnTo>
                    <a:pt x="380" y="532"/>
                  </a:lnTo>
                  <a:lnTo>
                    <a:pt x="373" y="536"/>
                  </a:lnTo>
                  <a:lnTo>
                    <a:pt x="371" y="543"/>
                  </a:lnTo>
                  <a:lnTo>
                    <a:pt x="369" y="543"/>
                  </a:lnTo>
                  <a:lnTo>
                    <a:pt x="361" y="537"/>
                  </a:lnTo>
                  <a:lnTo>
                    <a:pt x="358" y="530"/>
                  </a:lnTo>
                  <a:lnTo>
                    <a:pt x="359" y="522"/>
                  </a:lnTo>
                  <a:lnTo>
                    <a:pt x="356" y="517"/>
                  </a:lnTo>
                  <a:lnTo>
                    <a:pt x="358" y="509"/>
                  </a:lnTo>
                  <a:lnTo>
                    <a:pt x="354" y="498"/>
                  </a:lnTo>
                  <a:lnTo>
                    <a:pt x="346" y="490"/>
                  </a:lnTo>
                  <a:lnTo>
                    <a:pt x="339" y="492"/>
                  </a:lnTo>
                  <a:lnTo>
                    <a:pt x="333" y="487"/>
                  </a:lnTo>
                  <a:lnTo>
                    <a:pt x="331" y="479"/>
                  </a:lnTo>
                  <a:lnTo>
                    <a:pt x="335" y="470"/>
                  </a:lnTo>
                  <a:lnTo>
                    <a:pt x="335" y="462"/>
                  </a:lnTo>
                  <a:lnTo>
                    <a:pt x="333" y="455"/>
                  </a:lnTo>
                  <a:lnTo>
                    <a:pt x="328" y="449"/>
                  </a:lnTo>
                  <a:lnTo>
                    <a:pt x="322" y="436"/>
                  </a:lnTo>
                  <a:lnTo>
                    <a:pt x="320" y="417"/>
                  </a:lnTo>
                  <a:lnTo>
                    <a:pt x="320" y="402"/>
                  </a:lnTo>
                  <a:lnTo>
                    <a:pt x="312" y="396"/>
                  </a:lnTo>
                  <a:lnTo>
                    <a:pt x="311" y="391"/>
                  </a:lnTo>
                  <a:lnTo>
                    <a:pt x="284" y="406"/>
                  </a:lnTo>
                  <a:lnTo>
                    <a:pt x="277" y="406"/>
                  </a:lnTo>
                  <a:lnTo>
                    <a:pt x="271" y="396"/>
                  </a:lnTo>
                  <a:lnTo>
                    <a:pt x="262" y="395"/>
                  </a:lnTo>
                  <a:lnTo>
                    <a:pt x="264" y="387"/>
                  </a:lnTo>
                  <a:lnTo>
                    <a:pt x="269" y="381"/>
                  </a:lnTo>
                  <a:lnTo>
                    <a:pt x="267" y="374"/>
                  </a:lnTo>
                  <a:lnTo>
                    <a:pt x="271" y="366"/>
                  </a:lnTo>
                  <a:lnTo>
                    <a:pt x="279" y="366"/>
                  </a:lnTo>
                  <a:lnTo>
                    <a:pt x="281" y="351"/>
                  </a:lnTo>
                  <a:lnTo>
                    <a:pt x="277" y="346"/>
                  </a:lnTo>
                  <a:lnTo>
                    <a:pt x="281" y="338"/>
                  </a:lnTo>
                  <a:lnTo>
                    <a:pt x="279" y="331"/>
                  </a:lnTo>
                  <a:lnTo>
                    <a:pt x="284" y="325"/>
                  </a:lnTo>
                  <a:lnTo>
                    <a:pt x="286" y="317"/>
                  </a:lnTo>
                  <a:lnTo>
                    <a:pt x="292" y="302"/>
                  </a:lnTo>
                  <a:lnTo>
                    <a:pt x="299" y="282"/>
                  </a:lnTo>
                  <a:lnTo>
                    <a:pt x="294" y="280"/>
                  </a:lnTo>
                  <a:lnTo>
                    <a:pt x="284" y="280"/>
                  </a:lnTo>
                  <a:lnTo>
                    <a:pt x="277" y="276"/>
                  </a:lnTo>
                  <a:lnTo>
                    <a:pt x="279" y="270"/>
                  </a:lnTo>
                  <a:lnTo>
                    <a:pt x="273" y="270"/>
                  </a:lnTo>
                  <a:lnTo>
                    <a:pt x="269" y="263"/>
                  </a:lnTo>
                  <a:lnTo>
                    <a:pt x="262" y="257"/>
                  </a:lnTo>
                  <a:lnTo>
                    <a:pt x="262" y="250"/>
                  </a:lnTo>
                  <a:lnTo>
                    <a:pt x="262" y="246"/>
                  </a:lnTo>
                  <a:lnTo>
                    <a:pt x="256" y="240"/>
                  </a:lnTo>
                  <a:lnTo>
                    <a:pt x="249" y="225"/>
                  </a:lnTo>
                  <a:lnTo>
                    <a:pt x="245" y="218"/>
                  </a:lnTo>
                  <a:lnTo>
                    <a:pt x="241" y="212"/>
                  </a:lnTo>
                  <a:lnTo>
                    <a:pt x="239" y="205"/>
                  </a:lnTo>
                  <a:lnTo>
                    <a:pt x="228" y="199"/>
                  </a:lnTo>
                  <a:lnTo>
                    <a:pt x="226" y="193"/>
                  </a:lnTo>
                  <a:lnTo>
                    <a:pt x="215" y="180"/>
                  </a:lnTo>
                  <a:lnTo>
                    <a:pt x="222" y="178"/>
                  </a:lnTo>
                  <a:lnTo>
                    <a:pt x="218" y="171"/>
                  </a:lnTo>
                  <a:lnTo>
                    <a:pt x="220" y="163"/>
                  </a:lnTo>
                  <a:lnTo>
                    <a:pt x="220" y="158"/>
                  </a:lnTo>
                  <a:lnTo>
                    <a:pt x="215" y="143"/>
                  </a:lnTo>
                  <a:lnTo>
                    <a:pt x="215" y="139"/>
                  </a:lnTo>
                  <a:lnTo>
                    <a:pt x="203" y="118"/>
                  </a:lnTo>
                  <a:lnTo>
                    <a:pt x="222" y="17"/>
                  </a:lnTo>
                  <a:lnTo>
                    <a:pt x="224" y="13"/>
                  </a:lnTo>
                  <a:lnTo>
                    <a:pt x="207" y="11"/>
                  </a:lnTo>
                  <a:lnTo>
                    <a:pt x="155" y="0"/>
                  </a:lnTo>
                  <a:lnTo>
                    <a:pt x="153" y="4"/>
                  </a:lnTo>
                  <a:lnTo>
                    <a:pt x="102" y="244"/>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0" name="Freeform 24">
              <a:extLst>
                <a:ext uri="{FF2B5EF4-FFF2-40B4-BE49-F238E27FC236}">
                  <a16:creationId xmlns:a16="http://schemas.microsoft.com/office/drawing/2014/main" id="{1A81A413-7331-F38E-6E4A-3911F6489DBA}"/>
                </a:ext>
              </a:extLst>
            </p:cNvPr>
            <p:cNvSpPr>
              <a:spLocks/>
            </p:cNvSpPr>
            <p:nvPr/>
          </p:nvSpPr>
          <p:spPr bwMode="auto">
            <a:xfrm>
              <a:off x="1364225" y="2243939"/>
              <a:ext cx="557289" cy="639549"/>
            </a:xfrm>
            <a:custGeom>
              <a:avLst/>
              <a:gdLst>
                <a:gd name="T0" fmla="*/ 314 w 473"/>
                <a:gd name="T1" fmla="*/ 145 h 598"/>
                <a:gd name="T2" fmla="*/ 329 w 473"/>
                <a:gd name="T3" fmla="*/ 38 h 598"/>
                <a:gd name="T4" fmla="*/ 237 w 473"/>
                <a:gd name="T5" fmla="*/ 24 h 598"/>
                <a:gd name="T6" fmla="*/ 126 w 473"/>
                <a:gd name="T7" fmla="*/ 6 h 598"/>
                <a:gd name="T8" fmla="*/ 94 w 473"/>
                <a:gd name="T9" fmla="*/ 0 h 598"/>
                <a:gd name="T10" fmla="*/ 0 w 473"/>
                <a:gd name="T11" fmla="*/ 532 h 598"/>
                <a:gd name="T12" fmla="*/ 77 w 473"/>
                <a:gd name="T13" fmla="*/ 547 h 598"/>
                <a:gd name="T14" fmla="*/ 191 w 473"/>
                <a:gd name="T15" fmla="*/ 566 h 598"/>
                <a:gd name="T16" fmla="*/ 302 w 473"/>
                <a:gd name="T17" fmla="*/ 583 h 598"/>
                <a:gd name="T18" fmla="*/ 419 w 473"/>
                <a:gd name="T19" fmla="*/ 598 h 598"/>
                <a:gd name="T20" fmla="*/ 473 w 473"/>
                <a:gd name="T21" fmla="*/ 167 h 598"/>
                <a:gd name="T22" fmla="*/ 314 w 473"/>
                <a:gd name="T23" fmla="*/ 1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3" h="598">
                  <a:moveTo>
                    <a:pt x="314" y="145"/>
                  </a:moveTo>
                  <a:lnTo>
                    <a:pt x="329" y="38"/>
                  </a:lnTo>
                  <a:lnTo>
                    <a:pt x="237" y="24"/>
                  </a:lnTo>
                  <a:lnTo>
                    <a:pt x="126" y="6"/>
                  </a:lnTo>
                  <a:lnTo>
                    <a:pt x="94" y="0"/>
                  </a:lnTo>
                  <a:lnTo>
                    <a:pt x="0" y="532"/>
                  </a:lnTo>
                  <a:lnTo>
                    <a:pt x="77" y="547"/>
                  </a:lnTo>
                  <a:lnTo>
                    <a:pt x="191" y="566"/>
                  </a:lnTo>
                  <a:lnTo>
                    <a:pt x="302" y="583"/>
                  </a:lnTo>
                  <a:lnTo>
                    <a:pt x="419" y="598"/>
                  </a:lnTo>
                  <a:lnTo>
                    <a:pt x="473" y="167"/>
                  </a:lnTo>
                  <a:lnTo>
                    <a:pt x="314" y="145"/>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1" name="Freeform 25">
              <a:extLst>
                <a:ext uri="{FF2B5EF4-FFF2-40B4-BE49-F238E27FC236}">
                  <a16:creationId xmlns:a16="http://schemas.microsoft.com/office/drawing/2014/main" id="{FC6A2FBC-C992-F99A-BA8D-DD3DF38253BF}"/>
                </a:ext>
              </a:extLst>
            </p:cNvPr>
            <p:cNvSpPr>
              <a:spLocks/>
            </p:cNvSpPr>
            <p:nvPr/>
          </p:nvSpPr>
          <p:spPr bwMode="auto">
            <a:xfrm>
              <a:off x="1440808" y="1423645"/>
              <a:ext cx="1028570" cy="580728"/>
            </a:xfrm>
            <a:custGeom>
              <a:avLst/>
              <a:gdLst>
                <a:gd name="T0" fmla="*/ 12 w 873"/>
                <a:gd name="T1" fmla="*/ 126 h 543"/>
                <a:gd name="T2" fmla="*/ 17 w 873"/>
                <a:gd name="T3" fmla="*/ 145 h 543"/>
                <a:gd name="T4" fmla="*/ 15 w 873"/>
                <a:gd name="T5" fmla="*/ 158 h 543"/>
                <a:gd name="T6" fmla="*/ 12 w 873"/>
                <a:gd name="T7" fmla="*/ 167 h 543"/>
                <a:gd name="T8" fmla="*/ 25 w 873"/>
                <a:gd name="T9" fmla="*/ 186 h 543"/>
                <a:gd name="T10" fmla="*/ 38 w 873"/>
                <a:gd name="T11" fmla="*/ 199 h 543"/>
                <a:gd name="T12" fmla="*/ 46 w 873"/>
                <a:gd name="T13" fmla="*/ 212 h 543"/>
                <a:gd name="T14" fmla="*/ 59 w 873"/>
                <a:gd name="T15" fmla="*/ 233 h 543"/>
                <a:gd name="T16" fmla="*/ 59 w 873"/>
                <a:gd name="T17" fmla="*/ 244 h 543"/>
                <a:gd name="T18" fmla="*/ 70 w 873"/>
                <a:gd name="T19" fmla="*/ 257 h 543"/>
                <a:gd name="T20" fmla="*/ 74 w 873"/>
                <a:gd name="T21" fmla="*/ 263 h 543"/>
                <a:gd name="T22" fmla="*/ 91 w 873"/>
                <a:gd name="T23" fmla="*/ 267 h 543"/>
                <a:gd name="T24" fmla="*/ 89 w 873"/>
                <a:gd name="T25" fmla="*/ 289 h 543"/>
                <a:gd name="T26" fmla="*/ 81 w 873"/>
                <a:gd name="T27" fmla="*/ 312 h 543"/>
                <a:gd name="T28" fmla="*/ 78 w 873"/>
                <a:gd name="T29" fmla="*/ 325 h 543"/>
                <a:gd name="T30" fmla="*/ 78 w 873"/>
                <a:gd name="T31" fmla="*/ 338 h 543"/>
                <a:gd name="T32" fmla="*/ 68 w 873"/>
                <a:gd name="T33" fmla="*/ 353 h 543"/>
                <a:gd name="T34" fmla="*/ 66 w 873"/>
                <a:gd name="T35" fmla="*/ 368 h 543"/>
                <a:gd name="T36" fmla="*/ 59 w 873"/>
                <a:gd name="T37" fmla="*/ 382 h 543"/>
                <a:gd name="T38" fmla="*/ 74 w 873"/>
                <a:gd name="T39" fmla="*/ 393 h 543"/>
                <a:gd name="T40" fmla="*/ 108 w 873"/>
                <a:gd name="T41" fmla="*/ 378 h 543"/>
                <a:gd name="T42" fmla="*/ 117 w 873"/>
                <a:gd name="T43" fmla="*/ 389 h 543"/>
                <a:gd name="T44" fmla="*/ 119 w 873"/>
                <a:gd name="T45" fmla="*/ 423 h 543"/>
                <a:gd name="T46" fmla="*/ 130 w 873"/>
                <a:gd name="T47" fmla="*/ 442 h 543"/>
                <a:gd name="T48" fmla="*/ 132 w 873"/>
                <a:gd name="T49" fmla="*/ 457 h 543"/>
                <a:gd name="T50" fmla="*/ 130 w 873"/>
                <a:gd name="T51" fmla="*/ 474 h 543"/>
                <a:gd name="T52" fmla="*/ 143 w 873"/>
                <a:gd name="T53" fmla="*/ 477 h 543"/>
                <a:gd name="T54" fmla="*/ 155 w 873"/>
                <a:gd name="T55" fmla="*/ 496 h 543"/>
                <a:gd name="T56" fmla="*/ 156 w 873"/>
                <a:gd name="T57" fmla="*/ 509 h 543"/>
                <a:gd name="T58" fmla="*/ 158 w 873"/>
                <a:gd name="T59" fmla="*/ 524 h 543"/>
                <a:gd name="T60" fmla="*/ 168 w 873"/>
                <a:gd name="T61" fmla="*/ 530 h 543"/>
                <a:gd name="T62" fmla="*/ 177 w 873"/>
                <a:gd name="T63" fmla="*/ 519 h 543"/>
                <a:gd name="T64" fmla="*/ 198 w 873"/>
                <a:gd name="T65" fmla="*/ 524 h 543"/>
                <a:gd name="T66" fmla="*/ 211 w 873"/>
                <a:gd name="T67" fmla="*/ 519 h 543"/>
                <a:gd name="T68" fmla="*/ 230 w 873"/>
                <a:gd name="T69" fmla="*/ 523 h 543"/>
                <a:gd name="T70" fmla="*/ 250 w 873"/>
                <a:gd name="T71" fmla="*/ 526 h 543"/>
                <a:gd name="T72" fmla="*/ 269 w 873"/>
                <a:gd name="T73" fmla="*/ 528 h 543"/>
                <a:gd name="T74" fmla="*/ 281 w 873"/>
                <a:gd name="T75" fmla="*/ 509 h 543"/>
                <a:gd name="T76" fmla="*/ 292 w 873"/>
                <a:gd name="T77" fmla="*/ 524 h 543"/>
                <a:gd name="T78" fmla="*/ 303 w 873"/>
                <a:gd name="T79" fmla="*/ 538 h 543"/>
                <a:gd name="T80" fmla="*/ 316 w 873"/>
                <a:gd name="T81" fmla="*/ 485 h 543"/>
                <a:gd name="T82" fmla="*/ 591 w 873"/>
                <a:gd name="T83" fmla="*/ 521 h 543"/>
                <a:gd name="T84" fmla="*/ 841 w 873"/>
                <a:gd name="T85" fmla="*/ 543 h 543"/>
                <a:gd name="T86" fmla="*/ 850 w 873"/>
                <a:gd name="T87" fmla="*/ 442 h 543"/>
                <a:gd name="T88" fmla="*/ 873 w 873"/>
                <a:gd name="T89" fmla="*/ 117 h 543"/>
                <a:gd name="T90" fmla="*/ 683 w 873"/>
                <a:gd name="T91" fmla="*/ 101 h 543"/>
                <a:gd name="T92" fmla="*/ 469 w 873"/>
                <a:gd name="T93" fmla="*/ 75 h 543"/>
                <a:gd name="T94" fmla="*/ 125 w 873"/>
                <a:gd name="T95" fmla="*/ 21 h 543"/>
                <a:gd name="T96" fmla="*/ 19 w 873"/>
                <a:gd name="T97" fmla="*/ 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3" h="543">
                  <a:moveTo>
                    <a:pt x="0" y="105"/>
                  </a:moveTo>
                  <a:lnTo>
                    <a:pt x="12" y="126"/>
                  </a:lnTo>
                  <a:lnTo>
                    <a:pt x="12" y="130"/>
                  </a:lnTo>
                  <a:lnTo>
                    <a:pt x="17" y="145"/>
                  </a:lnTo>
                  <a:lnTo>
                    <a:pt x="17" y="150"/>
                  </a:lnTo>
                  <a:lnTo>
                    <a:pt x="15" y="158"/>
                  </a:lnTo>
                  <a:lnTo>
                    <a:pt x="19" y="165"/>
                  </a:lnTo>
                  <a:lnTo>
                    <a:pt x="12" y="167"/>
                  </a:lnTo>
                  <a:lnTo>
                    <a:pt x="23" y="180"/>
                  </a:lnTo>
                  <a:lnTo>
                    <a:pt x="25" y="186"/>
                  </a:lnTo>
                  <a:lnTo>
                    <a:pt x="36" y="192"/>
                  </a:lnTo>
                  <a:lnTo>
                    <a:pt x="38" y="199"/>
                  </a:lnTo>
                  <a:lnTo>
                    <a:pt x="42" y="205"/>
                  </a:lnTo>
                  <a:lnTo>
                    <a:pt x="46" y="212"/>
                  </a:lnTo>
                  <a:lnTo>
                    <a:pt x="53" y="227"/>
                  </a:lnTo>
                  <a:lnTo>
                    <a:pt x="59" y="233"/>
                  </a:lnTo>
                  <a:lnTo>
                    <a:pt x="59" y="237"/>
                  </a:lnTo>
                  <a:lnTo>
                    <a:pt x="59" y="244"/>
                  </a:lnTo>
                  <a:lnTo>
                    <a:pt x="66" y="250"/>
                  </a:lnTo>
                  <a:lnTo>
                    <a:pt x="70" y="257"/>
                  </a:lnTo>
                  <a:lnTo>
                    <a:pt x="76" y="257"/>
                  </a:lnTo>
                  <a:lnTo>
                    <a:pt x="74" y="263"/>
                  </a:lnTo>
                  <a:lnTo>
                    <a:pt x="81" y="267"/>
                  </a:lnTo>
                  <a:lnTo>
                    <a:pt x="91" y="267"/>
                  </a:lnTo>
                  <a:lnTo>
                    <a:pt x="96" y="269"/>
                  </a:lnTo>
                  <a:lnTo>
                    <a:pt x="89" y="289"/>
                  </a:lnTo>
                  <a:lnTo>
                    <a:pt x="83" y="304"/>
                  </a:lnTo>
                  <a:lnTo>
                    <a:pt x="81" y="312"/>
                  </a:lnTo>
                  <a:lnTo>
                    <a:pt x="76" y="318"/>
                  </a:lnTo>
                  <a:lnTo>
                    <a:pt x="78" y="325"/>
                  </a:lnTo>
                  <a:lnTo>
                    <a:pt x="74" y="333"/>
                  </a:lnTo>
                  <a:lnTo>
                    <a:pt x="78" y="338"/>
                  </a:lnTo>
                  <a:lnTo>
                    <a:pt x="76" y="353"/>
                  </a:lnTo>
                  <a:lnTo>
                    <a:pt x="68" y="353"/>
                  </a:lnTo>
                  <a:lnTo>
                    <a:pt x="64" y="361"/>
                  </a:lnTo>
                  <a:lnTo>
                    <a:pt x="66" y="368"/>
                  </a:lnTo>
                  <a:lnTo>
                    <a:pt x="61" y="374"/>
                  </a:lnTo>
                  <a:lnTo>
                    <a:pt x="59" y="382"/>
                  </a:lnTo>
                  <a:lnTo>
                    <a:pt x="68" y="383"/>
                  </a:lnTo>
                  <a:lnTo>
                    <a:pt x="74" y="393"/>
                  </a:lnTo>
                  <a:lnTo>
                    <a:pt x="81" y="393"/>
                  </a:lnTo>
                  <a:lnTo>
                    <a:pt x="108" y="378"/>
                  </a:lnTo>
                  <a:lnTo>
                    <a:pt x="109" y="383"/>
                  </a:lnTo>
                  <a:lnTo>
                    <a:pt x="117" y="389"/>
                  </a:lnTo>
                  <a:lnTo>
                    <a:pt x="117" y="404"/>
                  </a:lnTo>
                  <a:lnTo>
                    <a:pt x="119" y="423"/>
                  </a:lnTo>
                  <a:lnTo>
                    <a:pt x="125" y="436"/>
                  </a:lnTo>
                  <a:lnTo>
                    <a:pt x="130" y="442"/>
                  </a:lnTo>
                  <a:lnTo>
                    <a:pt x="132" y="449"/>
                  </a:lnTo>
                  <a:lnTo>
                    <a:pt x="132" y="457"/>
                  </a:lnTo>
                  <a:lnTo>
                    <a:pt x="128" y="466"/>
                  </a:lnTo>
                  <a:lnTo>
                    <a:pt x="130" y="474"/>
                  </a:lnTo>
                  <a:lnTo>
                    <a:pt x="136" y="479"/>
                  </a:lnTo>
                  <a:lnTo>
                    <a:pt x="143" y="477"/>
                  </a:lnTo>
                  <a:lnTo>
                    <a:pt x="151" y="485"/>
                  </a:lnTo>
                  <a:lnTo>
                    <a:pt x="155" y="496"/>
                  </a:lnTo>
                  <a:lnTo>
                    <a:pt x="153" y="504"/>
                  </a:lnTo>
                  <a:lnTo>
                    <a:pt x="156" y="509"/>
                  </a:lnTo>
                  <a:lnTo>
                    <a:pt x="155" y="517"/>
                  </a:lnTo>
                  <a:lnTo>
                    <a:pt x="158" y="524"/>
                  </a:lnTo>
                  <a:lnTo>
                    <a:pt x="166" y="530"/>
                  </a:lnTo>
                  <a:lnTo>
                    <a:pt x="168" y="530"/>
                  </a:lnTo>
                  <a:lnTo>
                    <a:pt x="170" y="523"/>
                  </a:lnTo>
                  <a:lnTo>
                    <a:pt x="177" y="519"/>
                  </a:lnTo>
                  <a:lnTo>
                    <a:pt x="190" y="521"/>
                  </a:lnTo>
                  <a:lnTo>
                    <a:pt x="198" y="524"/>
                  </a:lnTo>
                  <a:lnTo>
                    <a:pt x="203" y="524"/>
                  </a:lnTo>
                  <a:lnTo>
                    <a:pt x="211" y="519"/>
                  </a:lnTo>
                  <a:lnTo>
                    <a:pt x="215" y="517"/>
                  </a:lnTo>
                  <a:lnTo>
                    <a:pt x="230" y="523"/>
                  </a:lnTo>
                  <a:lnTo>
                    <a:pt x="243" y="523"/>
                  </a:lnTo>
                  <a:lnTo>
                    <a:pt x="250" y="526"/>
                  </a:lnTo>
                  <a:lnTo>
                    <a:pt x="256" y="524"/>
                  </a:lnTo>
                  <a:lnTo>
                    <a:pt x="269" y="528"/>
                  </a:lnTo>
                  <a:lnTo>
                    <a:pt x="269" y="523"/>
                  </a:lnTo>
                  <a:lnTo>
                    <a:pt x="281" y="509"/>
                  </a:lnTo>
                  <a:lnTo>
                    <a:pt x="288" y="511"/>
                  </a:lnTo>
                  <a:lnTo>
                    <a:pt x="292" y="524"/>
                  </a:lnTo>
                  <a:lnTo>
                    <a:pt x="296" y="532"/>
                  </a:lnTo>
                  <a:lnTo>
                    <a:pt x="303" y="538"/>
                  </a:lnTo>
                  <a:lnTo>
                    <a:pt x="311" y="491"/>
                  </a:lnTo>
                  <a:lnTo>
                    <a:pt x="316" y="485"/>
                  </a:lnTo>
                  <a:lnTo>
                    <a:pt x="455" y="506"/>
                  </a:lnTo>
                  <a:lnTo>
                    <a:pt x="591" y="521"/>
                  </a:lnTo>
                  <a:lnTo>
                    <a:pt x="739" y="536"/>
                  </a:lnTo>
                  <a:lnTo>
                    <a:pt x="841" y="543"/>
                  </a:lnTo>
                  <a:lnTo>
                    <a:pt x="844" y="536"/>
                  </a:lnTo>
                  <a:lnTo>
                    <a:pt x="850" y="442"/>
                  </a:lnTo>
                  <a:lnTo>
                    <a:pt x="873" y="120"/>
                  </a:lnTo>
                  <a:lnTo>
                    <a:pt x="873" y="117"/>
                  </a:lnTo>
                  <a:lnTo>
                    <a:pt x="822" y="113"/>
                  </a:lnTo>
                  <a:lnTo>
                    <a:pt x="683" y="101"/>
                  </a:lnTo>
                  <a:lnTo>
                    <a:pt x="572" y="88"/>
                  </a:lnTo>
                  <a:lnTo>
                    <a:pt x="469" y="75"/>
                  </a:lnTo>
                  <a:lnTo>
                    <a:pt x="307" y="53"/>
                  </a:lnTo>
                  <a:lnTo>
                    <a:pt x="125" y="21"/>
                  </a:lnTo>
                  <a:lnTo>
                    <a:pt x="21" y="0"/>
                  </a:lnTo>
                  <a:lnTo>
                    <a:pt x="19" y="4"/>
                  </a:lnTo>
                  <a:lnTo>
                    <a:pt x="0" y="105"/>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2" name="Freeform 26">
              <a:extLst>
                <a:ext uri="{FF2B5EF4-FFF2-40B4-BE49-F238E27FC236}">
                  <a16:creationId xmlns:a16="http://schemas.microsoft.com/office/drawing/2014/main" id="{AC15B10A-B73E-363A-2ACD-BA2DA77EF97C}"/>
                </a:ext>
              </a:extLst>
            </p:cNvPr>
            <p:cNvSpPr>
              <a:spLocks/>
            </p:cNvSpPr>
            <p:nvPr/>
          </p:nvSpPr>
          <p:spPr bwMode="auto">
            <a:xfrm>
              <a:off x="1734181" y="1942344"/>
              <a:ext cx="697495" cy="522977"/>
            </a:xfrm>
            <a:custGeom>
              <a:avLst/>
              <a:gdLst>
                <a:gd name="T0" fmla="*/ 159 w 592"/>
                <a:gd name="T1" fmla="*/ 449 h 489"/>
                <a:gd name="T2" fmla="*/ 236 w 592"/>
                <a:gd name="T3" fmla="*/ 459 h 489"/>
                <a:gd name="T4" fmla="*/ 366 w 592"/>
                <a:gd name="T5" fmla="*/ 472 h 489"/>
                <a:gd name="T6" fmla="*/ 436 w 592"/>
                <a:gd name="T7" fmla="*/ 479 h 489"/>
                <a:gd name="T8" fmla="*/ 562 w 592"/>
                <a:gd name="T9" fmla="*/ 489 h 489"/>
                <a:gd name="T10" fmla="*/ 577 w 592"/>
                <a:gd name="T11" fmla="*/ 273 h 489"/>
                <a:gd name="T12" fmla="*/ 592 w 592"/>
                <a:gd name="T13" fmla="*/ 58 h 489"/>
                <a:gd name="T14" fmla="*/ 490 w 592"/>
                <a:gd name="T15" fmla="*/ 51 h 489"/>
                <a:gd name="T16" fmla="*/ 342 w 592"/>
                <a:gd name="T17" fmla="*/ 36 h 489"/>
                <a:gd name="T18" fmla="*/ 206 w 592"/>
                <a:gd name="T19" fmla="*/ 21 h 489"/>
                <a:gd name="T20" fmla="*/ 67 w 592"/>
                <a:gd name="T21" fmla="*/ 0 h 489"/>
                <a:gd name="T22" fmla="*/ 62 w 592"/>
                <a:gd name="T23" fmla="*/ 6 h 489"/>
                <a:gd name="T24" fmla="*/ 54 w 592"/>
                <a:gd name="T25" fmla="*/ 53 h 489"/>
                <a:gd name="T26" fmla="*/ 15 w 592"/>
                <a:gd name="T27" fmla="*/ 320 h 489"/>
                <a:gd name="T28" fmla="*/ 0 w 592"/>
                <a:gd name="T29" fmla="*/ 427 h 489"/>
                <a:gd name="T30" fmla="*/ 159 w 592"/>
                <a:gd name="T31" fmla="*/ 44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2" h="489">
                  <a:moveTo>
                    <a:pt x="159" y="449"/>
                  </a:moveTo>
                  <a:lnTo>
                    <a:pt x="236" y="459"/>
                  </a:lnTo>
                  <a:lnTo>
                    <a:pt x="366" y="472"/>
                  </a:lnTo>
                  <a:lnTo>
                    <a:pt x="436" y="479"/>
                  </a:lnTo>
                  <a:lnTo>
                    <a:pt x="562" y="489"/>
                  </a:lnTo>
                  <a:lnTo>
                    <a:pt x="577" y="273"/>
                  </a:lnTo>
                  <a:lnTo>
                    <a:pt x="592" y="58"/>
                  </a:lnTo>
                  <a:lnTo>
                    <a:pt x="490" y="51"/>
                  </a:lnTo>
                  <a:lnTo>
                    <a:pt x="342" y="36"/>
                  </a:lnTo>
                  <a:lnTo>
                    <a:pt x="206" y="21"/>
                  </a:lnTo>
                  <a:lnTo>
                    <a:pt x="67" y="0"/>
                  </a:lnTo>
                  <a:lnTo>
                    <a:pt x="62" y="6"/>
                  </a:lnTo>
                  <a:lnTo>
                    <a:pt x="54" y="53"/>
                  </a:lnTo>
                  <a:lnTo>
                    <a:pt x="15" y="320"/>
                  </a:lnTo>
                  <a:lnTo>
                    <a:pt x="0" y="427"/>
                  </a:lnTo>
                  <a:lnTo>
                    <a:pt x="159" y="449"/>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3" name="Freeform 27">
              <a:extLst>
                <a:ext uri="{FF2B5EF4-FFF2-40B4-BE49-F238E27FC236}">
                  <a16:creationId xmlns:a16="http://schemas.microsoft.com/office/drawing/2014/main" id="{85869220-6CC4-8C52-07A3-F6375773FFD9}"/>
                </a:ext>
              </a:extLst>
            </p:cNvPr>
            <p:cNvSpPr>
              <a:spLocks/>
            </p:cNvSpPr>
            <p:nvPr/>
          </p:nvSpPr>
          <p:spPr bwMode="auto">
            <a:xfrm>
              <a:off x="1767170" y="2883488"/>
              <a:ext cx="692783" cy="657731"/>
            </a:xfrm>
            <a:custGeom>
              <a:avLst/>
              <a:gdLst>
                <a:gd name="T0" fmla="*/ 227 w 588"/>
                <a:gd name="T1" fmla="*/ 577 h 615"/>
                <a:gd name="T2" fmla="*/ 223 w 588"/>
                <a:gd name="T3" fmla="*/ 564 h 615"/>
                <a:gd name="T4" fmla="*/ 223 w 588"/>
                <a:gd name="T5" fmla="*/ 560 h 615"/>
                <a:gd name="T6" fmla="*/ 293 w 588"/>
                <a:gd name="T7" fmla="*/ 568 h 615"/>
                <a:gd name="T8" fmla="*/ 381 w 588"/>
                <a:gd name="T9" fmla="*/ 575 h 615"/>
                <a:gd name="T10" fmla="*/ 460 w 588"/>
                <a:gd name="T11" fmla="*/ 581 h 615"/>
                <a:gd name="T12" fmla="*/ 539 w 588"/>
                <a:gd name="T13" fmla="*/ 586 h 615"/>
                <a:gd name="T14" fmla="*/ 543 w 588"/>
                <a:gd name="T15" fmla="*/ 586 h 615"/>
                <a:gd name="T16" fmla="*/ 549 w 588"/>
                <a:gd name="T17" fmla="*/ 579 h 615"/>
                <a:gd name="T18" fmla="*/ 556 w 588"/>
                <a:gd name="T19" fmla="*/ 468 h 615"/>
                <a:gd name="T20" fmla="*/ 566 w 588"/>
                <a:gd name="T21" fmla="*/ 370 h 615"/>
                <a:gd name="T22" fmla="*/ 581 w 588"/>
                <a:gd name="T23" fmla="*/ 109 h 615"/>
                <a:gd name="T24" fmla="*/ 583 w 588"/>
                <a:gd name="T25" fmla="*/ 103 h 615"/>
                <a:gd name="T26" fmla="*/ 586 w 588"/>
                <a:gd name="T27" fmla="*/ 101 h 615"/>
                <a:gd name="T28" fmla="*/ 588 w 588"/>
                <a:gd name="T29" fmla="*/ 47 h 615"/>
                <a:gd name="T30" fmla="*/ 494 w 588"/>
                <a:gd name="T31" fmla="*/ 41 h 615"/>
                <a:gd name="T32" fmla="*/ 342 w 588"/>
                <a:gd name="T33" fmla="*/ 28 h 615"/>
                <a:gd name="T34" fmla="*/ 218 w 588"/>
                <a:gd name="T35" fmla="*/ 15 h 615"/>
                <a:gd name="T36" fmla="*/ 77 w 588"/>
                <a:gd name="T37" fmla="*/ 0 h 615"/>
                <a:gd name="T38" fmla="*/ 2 w 588"/>
                <a:gd name="T39" fmla="*/ 603 h 615"/>
                <a:gd name="T40" fmla="*/ 0 w 588"/>
                <a:gd name="T41" fmla="*/ 607 h 615"/>
                <a:gd name="T42" fmla="*/ 71 w 588"/>
                <a:gd name="T43" fmla="*/ 615 h 615"/>
                <a:gd name="T44" fmla="*/ 77 w 588"/>
                <a:gd name="T45" fmla="*/ 613 h 615"/>
                <a:gd name="T46" fmla="*/ 81 w 588"/>
                <a:gd name="T47" fmla="*/ 577 h 615"/>
                <a:gd name="T48" fmla="*/ 84 w 588"/>
                <a:gd name="T49" fmla="*/ 568 h 615"/>
                <a:gd name="T50" fmla="*/ 231 w 588"/>
                <a:gd name="T51" fmla="*/ 584 h 615"/>
                <a:gd name="T52" fmla="*/ 233 w 588"/>
                <a:gd name="T53" fmla="*/ 584 h 615"/>
                <a:gd name="T54" fmla="*/ 233 w 588"/>
                <a:gd name="T55" fmla="*/ 581 h 615"/>
                <a:gd name="T56" fmla="*/ 227 w 588"/>
                <a:gd name="T57" fmla="*/ 577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8" h="615">
                  <a:moveTo>
                    <a:pt x="227" y="577"/>
                  </a:moveTo>
                  <a:lnTo>
                    <a:pt x="223" y="564"/>
                  </a:lnTo>
                  <a:lnTo>
                    <a:pt x="223" y="560"/>
                  </a:lnTo>
                  <a:lnTo>
                    <a:pt x="293" y="568"/>
                  </a:lnTo>
                  <a:lnTo>
                    <a:pt x="381" y="575"/>
                  </a:lnTo>
                  <a:lnTo>
                    <a:pt x="460" y="581"/>
                  </a:lnTo>
                  <a:lnTo>
                    <a:pt x="539" y="586"/>
                  </a:lnTo>
                  <a:lnTo>
                    <a:pt x="543" y="586"/>
                  </a:lnTo>
                  <a:lnTo>
                    <a:pt x="549" y="579"/>
                  </a:lnTo>
                  <a:lnTo>
                    <a:pt x="556" y="468"/>
                  </a:lnTo>
                  <a:lnTo>
                    <a:pt x="566" y="370"/>
                  </a:lnTo>
                  <a:lnTo>
                    <a:pt x="581" y="109"/>
                  </a:lnTo>
                  <a:lnTo>
                    <a:pt x="583" y="103"/>
                  </a:lnTo>
                  <a:lnTo>
                    <a:pt x="586" y="101"/>
                  </a:lnTo>
                  <a:lnTo>
                    <a:pt x="588" y="47"/>
                  </a:lnTo>
                  <a:lnTo>
                    <a:pt x="494" y="41"/>
                  </a:lnTo>
                  <a:lnTo>
                    <a:pt x="342" y="28"/>
                  </a:lnTo>
                  <a:lnTo>
                    <a:pt x="218" y="15"/>
                  </a:lnTo>
                  <a:lnTo>
                    <a:pt x="77" y="0"/>
                  </a:lnTo>
                  <a:lnTo>
                    <a:pt x="2" y="603"/>
                  </a:lnTo>
                  <a:lnTo>
                    <a:pt x="0" y="607"/>
                  </a:lnTo>
                  <a:lnTo>
                    <a:pt x="71" y="615"/>
                  </a:lnTo>
                  <a:lnTo>
                    <a:pt x="77" y="613"/>
                  </a:lnTo>
                  <a:lnTo>
                    <a:pt x="81" y="577"/>
                  </a:lnTo>
                  <a:lnTo>
                    <a:pt x="84" y="568"/>
                  </a:lnTo>
                  <a:lnTo>
                    <a:pt x="231" y="584"/>
                  </a:lnTo>
                  <a:lnTo>
                    <a:pt x="233" y="584"/>
                  </a:lnTo>
                  <a:lnTo>
                    <a:pt x="233" y="581"/>
                  </a:lnTo>
                  <a:lnTo>
                    <a:pt x="227" y="577"/>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4" name="Freeform 28">
              <a:extLst>
                <a:ext uri="{FF2B5EF4-FFF2-40B4-BE49-F238E27FC236}">
                  <a16:creationId xmlns:a16="http://schemas.microsoft.com/office/drawing/2014/main" id="{6C275F9F-D5A0-0593-DAFA-AE8D6B72DC0A}"/>
                </a:ext>
              </a:extLst>
            </p:cNvPr>
            <p:cNvSpPr>
              <a:spLocks/>
            </p:cNvSpPr>
            <p:nvPr/>
          </p:nvSpPr>
          <p:spPr bwMode="auto">
            <a:xfrm>
              <a:off x="1857892" y="2422541"/>
              <a:ext cx="725772" cy="516560"/>
            </a:xfrm>
            <a:custGeom>
              <a:avLst/>
              <a:gdLst>
                <a:gd name="T0" fmla="*/ 611 w 616"/>
                <a:gd name="T1" fmla="*/ 158 h 483"/>
                <a:gd name="T2" fmla="*/ 616 w 616"/>
                <a:gd name="T3" fmla="*/ 53 h 483"/>
                <a:gd name="T4" fmla="*/ 609 w 616"/>
                <a:gd name="T5" fmla="*/ 49 h 483"/>
                <a:gd name="T6" fmla="*/ 530 w 616"/>
                <a:gd name="T7" fmla="*/ 45 h 483"/>
                <a:gd name="T8" fmla="*/ 457 w 616"/>
                <a:gd name="T9" fmla="*/ 40 h 483"/>
                <a:gd name="T10" fmla="*/ 331 w 616"/>
                <a:gd name="T11" fmla="*/ 30 h 483"/>
                <a:gd name="T12" fmla="*/ 261 w 616"/>
                <a:gd name="T13" fmla="*/ 23 h 483"/>
                <a:gd name="T14" fmla="*/ 131 w 616"/>
                <a:gd name="T15" fmla="*/ 10 h 483"/>
                <a:gd name="T16" fmla="*/ 54 w 616"/>
                <a:gd name="T17" fmla="*/ 0 h 483"/>
                <a:gd name="T18" fmla="*/ 0 w 616"/>
                <a:gd name="T19" fmla="*/ 431 h 483"/>
                <a:gd name="T20" fmla="*/ 141 w 616"/>
                <a:gd name="T21" fmla="*/ 446 h 483"/>
                <a:gd name="T22" fmla="*/ 265 w 616"/>
                <a:gd name="T23" fmla="*/ 459 h 483"/>
                <a:gd name="T24" fmla="*/ 417 w 616"/>
                <a:gd name="T25" fmla="*/ 472 h 483"/>
                <a:gd name="T26" fmla="*/ 511 w 616"/>
                <a:gd name="T27" fmla="*/ 478 h 483"/>
                <a:gd name="T28" fmla="*/ 596 w 616"/>
                <a:gd name="T29" fmla="*/ 483 h 483"/>
                <a:gd name="T30" fmla="*/ 611 w 616"/>
                <a:gd name="T31" fmla="*/ 158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483">
                  <a:moveTo>
                    <a:pt x="611" y="158"/>
                  </a:moveTo>
                  <a:lnTo>
                    <a:pt x="616" y="53"/>
                  </a:lnTo>
                  <a:lnTo>
                    <a:pt x="609" y="49"/>
                  </a:lnTo>
                  <a:lnTo>
                    <a:pt x="530" y="45"/>
                  </a:lnTo>
                  <a:lnTo>
                    <a:pt x="457" y="40"/>
                  </a:lnTo>
                  <a:lnTo>
                    <a:pt x="331" y="30"/>
                  </a:lnTo>
                  <a:lnTo>
                    <a:pt x="261" y="23"/>
                  </a:lnTo>
                  <a:lnTo>
                    <a:pt x="131" y="10"/>
                  </a:lnTo>
                  <a:lnTo>
                    <a:pt x="54" y="0"/>
                  </a:lnTo>
                  <a:lnTo>
                    <a:pt x="0" y="431"/>
                  </a:lnTo>
                  <a:lnTo>
                    <a:pt x="141" y="446"/>
                  </a:lnTo>
                  <a:lnTo>
                    <a:pt x="265" y="459"/>
                  </a:lnTo>
                  <a:lnTo>
                    <a:pt x="417" y="472"/>
                  </a:lnTo>
                  <a:lnTo>
                    <a:pt x="511" y="478"/>
                  </a:lnTo>
                  <a:lnTo>
                    <a:pt x="596" y="483"/>
                  </a:lnTo>
                  <a:lnTo>
                    <a:pt x="611" y="15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5" name="Freeform 29">
              <a:extLst>
                <a:ext uri="{FF2B5EF4-FFF2-40B4-BE49-F238E27FC236}">
                  <a16:creationId xmlns:a16="http://schemas.microsoft.com/office/drawing/2014/main" id="{A9957ABF-2F73-A2F8-13F2-742893F3C144}"/>
                </a:ext>
              </a:extLst>
            </p:cNvPr>
            <p:cNvSpPr>
              <a:spLocks/>
            </p:cNvSpPr>
            <p:nvPr/>
          </p:nvSpPr>
          <p:spPr bwMode="auto">
            <a:xfrm>
              <a:off x="2396329" y="2234313"/>
              <a:ext cx="828276" cy="368971"/>
            </a:xfrm>
            <a:custGeom>
              <a:avLst/>
              <a:gdLst>
                <a:gd name="T0" fmla="*/ 565 w 703"/>
                <a:gd name="T1" fmla="*/ 345 h 345"/>
                <a:gd name="T2" fmla="*/ 695 w 703"/>
                <a:gd name="T3" fmla="*/ 338 h 345"/>
                <a:gd name="T4" fmla="*/ 690 w 703"/>
                <a:gd name="T5" fmla="*/ 325 h 345"/>
                <a:gd name="T6" fmla="*/ 682 w 703"/>
                <a:gd name="T7" fmla="*/ 314 h 345"/>
                <a:gd name="T8" fmla="*/ 671 w 703"/>
                <a:gd name="T9" fmla="*/ 293 h 345"/>
                <a:gd name="T10" fmla="*/ 665 w 703"/>
                <a:gd name="T11" fmla="*/ 280 h 345"/>
                <a:gd name="T12" fmla="*/ 656 w 703"/>
                <a:gd name="T13" fmla="*/ 268 h 345"/>
                <a:gd name="T14" fmla="*/ 656 w 703"/>
                <a:gd name="T15" fmla="*/ 233 h 345"/>
                <a:gd name="T16" fmla="*/ 658 w 703"/>
                <a:gd name="T17" fmla="*/ 216 h 345"/>
                <a:gd name="T18" fmla="*/ 654 w 703"/>
                <a:gd name="T19" fmla="*/ 201 h 345"/>
                <a:gd name="T20" fmla="*/ 652 w 703"/>
                <a:gd name="T21" fmla="*/ 188 h 345"/>
                <a:gd name="T22" fmla="*/ 644 w 703"/>
                <a:gd name="T23" fmla="*/ 176 h 345"/>
                <a:gd name="T24" fmla="*/ 639 w 703"/>
                <a:gd name="T25" fmla="*/ 174 h 345"/>
                <a:gd name="T26" fmla="*/ 637 w 703"/>
                <a:gd name="T27" fmla="*/ 159 h 345"/>
                <a:gd name="T28" fmla="*/ 637 w 703"/>
                <a:gd name="T29" fmla="*/ 146 h 345"/>
                <a:gd name="T30" fmla="*/ 633 w 703"/>
                <a:gd name="T31" fmla="*/ 133 h 345"/>
                <a:gd name="T32" fmla="*/ 624 w 703"/>
                <a:gd name="T33" fmla="*/ 114 h 345"/>
                <a:gd name="T34" fmla="*/ 618 w 703"/>
                <a:gd name="T35" fmla="*/ 101 h 345"/>
                <a:gd name="T36" fmla="*/ 612 w 703"/>
                <a:gd name="T37" fmla="*/ 86 h 345"/>
                <a:gd name="T38" fmla="*/ 612 w 703"/>
                <a:gd name="T39" fmla="*/ 75 h 345"/>
                <a:gd name="T40" fmla="*/ 599 w 703"/>
                <a:gd name="T41" fmla="*/ 71 h 345"/>
                <a:gd name="T42" fmla="*/ 590 w 703"/>
                <a:gd name="T43" fmla="*/ 58 h 345"/>
                <a:gd name="T44" fmla="*/ 575 w 703"/>
                <a:gd name="T45" fmla="*/ 48 h 345"/>
                <a:gd name="T46" fmla="*/ 567 w 703"/>
                <a:gd name="T47" fmla="*/ 47 h 345"/>
                <a:gd name="T48" fmla="*/ 554 w 703"/>
                <a:gd name="T49" fmla="*/ 43 h 345"/>
                <a:gd name="T50" fmla="*/ 513 w 703"/>
                <a:gd name="T51" fmla="*/ 37 h 345"/>
                <a:gd name="T52" fmla="*/ 492 w 703"/>
                <a:gd name="T53" fmla="*/ 41 h 345"/>
                <a:gd name="T54" fmla="*/ 456 w 703"/>
                <a:gd name="T55" fmla="*/ 28 h 345"/>
                <a:gd name="T56" fmla="*/ 361 w 703"/>
                <a:gd name="T57" fmla="*/ 18 h 345"/>
                <a:gd name="T58" fmla="*/ 96 w 703"/>
                <a:gd name="T59" fmla="*/ 5 h 345"/>
                <a:gd name="T60" fmla="*/ 0 w 703"/>
                <a:gd name="T61" fmla="*/ 216 h 345"/>
                <a:gd name="T62" fmla="*/ 152 w 703"/>
                <a:gd name="T63" fmla="*/ 225 h 345"/>
                <a:gd name="T64" fmla="*/ 154 w 703"/>
                <a:gd name="T65" fmla="*/ 334 h 345"/>
                <a:gd name="T66" fmla="*/ 460 w 703"/>
                <a:gd name="T67" fmla="*/ 34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3" h="345">
                  <a:moveTo>
                    <a:pt x="460" y="344"/>
                  </a:moveTo>
                  <a:lnTo>
                    <a:pt x="565" y="345"/>
                  </a:lnTo>
                  <a:lnTo>
                    <a:pt x="703" y="344"/>
                  </a:lnTo>
                  <a:lnTo>
                    <a:pt x="695" y="338"/>
                  </a:lnTo>
                  <a:lnTo>
                    <a:pt x="695" y="330"/>
                  </a:lnTo>
                  <a:lnTo>
                    <a:pt x="690" y="325"/>
                  </a:lnTo>
                  <a:lnTo>
                    <a:pt x="688" y="317"/>
                  </a:lnTo>
                  <a:lnTo>
                    <a:pt x="682" y="314"/>
                  </a:lnTo>
                  <a:lnTo>
                    <a:pt x="676" y="306"/>
                  </a:lnTo>
                  <a:lnTo>
                    <a:pt x="671" y="293"/>
                  </a:lnTo>
                  <a:lnTo>
                    <a:pt x="665" y="285"/>
                  </a:lnTo>
                  <a:lnTo>
                    <a:pt x="665" y="280"/>
                  </a:lnTo>
                  <a:lnTo>
                    <a:pt x="663" y="272"/>
                  </a:lnTo>
                  <a:lnTo>
                    <a:pt x="656" y="268"/>
                  </a:lnTo>
                  <a:lnTo>
                    <a:pt x="659" y="248"/>
                  </a:lnTo>
                  <a:lnTo>
                    <a:pt x="656" y="233"/>
                  </a:lnTo>
                  <a:lnTo>
                    <a:pt x="656" y="223"/>
                  </a:lnTo>
                  <a:lnTo>
                    <a:pt x="658" y="216"/>
                  </a:lnTo>
                  <a:lnTo>
                    <a:pt x="652" y="210"/>
                  </a:lnTo>
                  <a:lnTo>
                    <a:pt x="654" y="201"/>
                  </a:lnTo>
                  <a:lnTo>
                    <a:pt x="650" y="195"/>
                  </a:lnTo>
                  <a:lnTo>
                    <a:pt x="652" y="188"/>
                  </a:lnTo>
                  <a:lnTo>
                    <a:pt x="644" y="184"/>
                  </a:lnTo>
                  <a:lnTo>
                    <a:pt x="644" y="176"/>
                  </a:lnTo>
                  <a:lnTo>
                    <a:pt x="639" y="176"/>
                  </a:lnTo>
                  <a:lnTo>
                    <a:pt x="639" y="174"/>
                  </a:lnTo>
                  <a:lnTo>
                    <a:pt x="637" y="167"/>
                  </a:lnTo>
                  <a:lnTo>
                    <a:pt x="637" y="159"/>
                  </a:lnTo>
                  <a:lnTo>
                    <a:pt x="639" y="154"/>
                  </a:lnTo>
                  <a:lnTo>
                    <a:pt x="637" y="146"/>
                  </a:lnTo>
                  <a:lnTo>
                    <a:pt x="633" y="141"/>
                  </a:lnTo>
                  <a:lnTo>
                    <a:pt x="633" y="133"/>
                  </a:lnTo>
                  <a:lnTo>
                    <a:pt x="624" y="122"/>
                  </a:lnTo>
                  <a:lnTo>
                    <a:pt x="624" y="114"/>
                  </a:lnTo>
                  <a:lnTo>
                    <a:pt x="616" y="107"/>
                  </a:lnTo>
                  <a:lnTo>
                    <a:pt x="618" y="101"/>
                  </a:lnTo>
                  <a:lnTo>
                    <a:pt x="616" y="94"/>
                  </a:lnTo>
                  <a:lnTo>
                    <a:pt x="612" y="86"/>
                  </a:lnTo>
                  <a:lnTo>
                    <a:pt x="612" y="82"/>
                  </a:lnTo>
                  <a:lnTo>
                    <a:pt x="612" y="75"/>
                  </a:lnTo>
                  <a:lnTo>
                    <a:pt x="605" y="73"/>
                  </a:lnTo>
                  <a:lnTo>
                    <a:pt x="599" y="71"/>
                  </a:lnTo>
                  <a:lnTo>
                    <a:pt x="592" y="65"/>
                  </a:lnTo>
                  <a:lnTo>
                    <a:pt x="590" y="58"/>
                  </a:lnTo>
                  <a:lnTo>
                    <a:pt x="582" y="54"/>
                  </a:lnTo>
                  <a:lnTo>
                    <a:pt x="575" y="48"/>
                  </a:lnTo>
                  <a:lnTo>
                    <a:pt x="569" y="48"/>
                  </a:lnTo>
                  <a:lnTo>
                    <a:pt x="567" y="47"/>
                  </a:lnTo>
                  <a:lnTo>
                    <a:pt x="560" y="43"/>
                  </a:lnTo>
                  <a:lnTo>
                    <a:pt x="554" y="43"/>
                  </a:lnTo>
                  <a:lnTo>
                    <a:pt x="543" y="33"/>
                  </a:lnTo>
                  <a:lnTo>
                    <a:pt x="513" y="37"/>
                  </a:lnTo>
                  <a:lnTo>
                    <a:pt x="498" y="35"/>
                  </a:lnTo>
                  <a:lnTo>
                    <a:pt x="492" y="41"/>
                  </a:lnTo>
                  <a:lnTo>
                    <a:pt x="487" y="43"/>
                  </a:lnTo>
                  <a:lnTo>
                    <a:pt x="456" y="28"/>
                  </a:lnTo>
                  <a:lnTo>
                    <a:pt x="447" y="18"/>
                  </a:lnTo>
                  <a:lnTo>
                    <a:pt x="361" y="18"/>
                  </a:lnTo>
                  <a:lnTo>
                    <a:pt x="231" y="13"/>
                  </a:lnTo>
                  <a:lnTo>
                    <a:pt x="96" y="5"/>
                  </a:lnTo>
                  <a:lnTo>
                    <a:pt x="15" y="0"/>
                  </a:lnTo>
                  <a:lnTo>
                    <a:pt x="0" y="216"/>
                  </a:lnTo>
                  <a:lnTo>
                    <a:pt x="73" y="221"/>
                  </a:lnTo>
                  <a:lnTo>
                    <a:pt x="152" y="225"/>
                  </a:lnTo>
                  <a:lnTo>
                    <a:pt x="159" y="229"/>
                  </a:lnTo>
                  <a:lnTo>
                    <a:pt x="154" y="334"/>
                  </a:lnTo>
                  <a:lnTo>
                    <a:pt x="259" y="340"/>
                  </a:lnTo>
                  <a:lnTo>
                    <a:pt x="460" y="344"/>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6" name="Freeform 30">
              <a:extLst>
                <a:ext uri="{FF2B5EF4-FFF2-40B4-BE49-F238E27FC236}">
                  <a16:creationId xmlns:a16="http://schemas.microsoft.com/office/drawing/2014/main" id="{7B877CB7-C1DE-623A-7682-8B6F27D98C5F}"/>
                </a:ext>
              </a:extLst>
            </p:cNvPr>
            <p:cNvSpPr>
              <a:spLocks/>
            </p:cNvSpPr>
            <p:nvPr/>
          </p:nvSpPr>
          <p:spPr bwMode="auto">
            <a:xfrm>
              <a:off x="2414004" y="1896356"/>
              <a:ext cx="697495" cy="416029"/>
            </a:xfrm>
            <a:custGeom>
              <a:avLst/>
              <a:gdLst>
                <a:gd name="T0" fmla="*/ 81 w 592"/>
                <a:gd name="T1" fmla="*/ 321 h 389"/>
                <a:gd name="T2" fmla="*/ 216 w 592"/>
                <a:gd name="T3" fmla="*/ 329 h 389"/>
                <a:gd name="T4" fmla="*/ 346 w 592"/>
                <a:gd name="T5" fmla="*/ 334 h 389"/>
                <a:gd name="T6" fmla="*/ 432 w 592"/>
                <a:gd name="T7" fmla="*/ 334 h 389"/>
                <a:gd name="T8" fmla="*/ 441 w 592"/>
                <a:gd name="T9" fmla="*/ 344 h 389"/>
                <a:gd name="T10" fmla="*/ 472 w 592"/>
                <a:gd name="T11" fmla="*/ 359 h 389"/>
                <a:gd name="T12" fmla="*/ 477 w 592"/>
                <a:gd name="T13" fmla="*/ 357 h 389"/>
                <a:gd name="T14" fmla="*/ 483 w 592"/>
                <a:gd name="T15" fmla="*/ 351 h 389"/>
                <a:gd name="T16" fmla="*/ 498 w 592"/>
                <a:gd name="T17" fmla="*/ 353 h 389"/>
                <a:gd name="T18" fmla="*/ 528 w 592"/>
                <a:gd name="T19" fmla="*/ 349 h 389"/>
                <a:gd name="T20" fmla="*/ 539 w 592"/>
                <a:gd name="T21" fmla="*/ 359 h 389"/>
                <a:gd name="T22" fmla="*/ 545 w 592"/>
                <a:gd name="T23" fmla="*/ 359 h 389"/>
                <a:gd name="T24" fmla="*/ 552 w 592"/>
                <a:gd name="T25" fmla="*/ 363 h 389"/>
                <a:gd name="T26" fmla="*/ 554 w 592"/>
                <a:gd name="T27" fmla="*/ 364 h 389"/>
                <a:gd name="T28" fmla="*/ 560 w 592"/>
                <a:gd name="T29" fmla="*/ 364 h 389"/>
                <a:gd name="T30" fmla="*/ 567 w 592"/>
                <a:gd name="T31" fmla="*/ 370 h 389"/>
                <a:gd name="T32" fmla="*/ 575 w 592"/>
                <a:gd name="T33" fmla="*/ 374 h 389"/>
                <a:gd name="T34" fmla="*/ 577 w 592"/>
                <a:gd name="T35" fmla="*/ 381 h 389"/>
                <a:gd name="T36" fmla="*/ 584 w 592"/>
                <a:gd name="T37" fmla="*/ 387 h 389"/>
                <a:gd name="T38" fmla="*/ 590 w 592"/>
                <a:gd name="T39" fmla="*/ 389 h 389"/>
                <a:gd name="T40" fmla="*/ 588 w 592"/>
                <a:gd name="T41" fmla="*/ 374 h 389"/>
                <a:gd name="T42" fmla="*/ 581 w 592"/>
                <a:gd name="T43" fmla="*/ 368 h 389"/>
                <a:gd name="T44" fmla="*/ 579 w 592"/>
                <a:gd name="T45" fmla="*/ 361 h 389"/>
                <a:gd name="T46" fmla="*/ 582 w 592"/>
                <a:gd name="T47" fmla="*/ 355 h 389"/>
                <a:gd name="T48" fmla="*/ 584 w 592"/>
                <a:gd name="T49" fmla="*/ 353 h 389"/>
                <a:gd name="T50" fmla="*/ 588 w 592"/>
                <a:gd name="T51" fmla="*/ 340 h 389"/>
                <a:gd name="T52" fmla="*/ 588 w 592"/>
                <a:gd name="T53" fmla="*/ 332 h 389"/>
                <a:gd name="T54" fmla="*/ 592 w 592"/>
                <a:gd name="T55" fmla="*/ 325 h 389"/>
                <a:gd name="T56" fmla="*/ 592 w 592"/>
                <a:gd name="T57" fmla="*/ 319 h 389"/>
                <a:gd name="T58" fmla="*/ 584 w 592"/>
                <a:gd name="T59" fmla="*/ 312 h 389"/>
                <a:gd name="T60" fmla="*/ 582 w 592"/>
                <a:gd name="T61" fmla="*/ 306 h 389"/>
                <a:gd name="T62" fmla="*/ 586 w 592"/>
                <a:gd name="T63" fmla="*/ 304 h 389"/>
                <a:gd name="T64" fmla="*/ 586 w 592"/>
                <a:gd name="T65" fmla="*/ 297 h 389"/>
                <a:gd name="T66" fmla="*/ 582 w 592"/>
                <a:gd name="T67" fmla="*/ 289 h 389"/>
                <a:gd name="T68" fmla="*/ 581 w 592"/>
                <a:gd name="T69" fmla="*/ 282 h 389"/>
                <a:gd name="T70" fmla="*/ 592 w 592"/>
                <a:gd name="T71" fmla="*/ 282 h 389"/>
                <a:gd name="T72" fmla="*/ 592 w 592"/>
                <a:gd name="T73" fmla="*/ 88 h 389"/>
                <a:gd name="T74" fmla="*/ 586 w 592"/>
                <a:gd name="T75" fmla="*/ 82 h 389"/>
                <a:gd name="T76" fmla="*/ 581 w 592"/>
                <a:gd name="T77" fmla="*/ 79 h 389"/>
                <a:gd name="T78" fmla="*/ 573 w 592"/>
                <a:gd name="T79" fmla="*/ 77 h 389"/>
                <a:gd name="T80" fmla="*/ 566 w 592"/>
                <a:gd name="T81" fmla="*/ 64 h 389"/>
                <a:gd name="T82" fmla="*/ 560 w 592"/>
                <a:gd name="T83" fmla="*/ 56 h 389"/>
                <a:gd name="T84" fmla="*/ 562 w 592"/>
                <a:gd name="T85" fmla="*/ 52 h 389"/>
                <a:gd name="T86" fmla="*/ 569 w 592"/>
                <a:gd name="T87" fmla="*/ 45 h 389"/>
                <a:gd name="T88" fmla="*/ 575 w 592"/>
                <a:gd name="T89" fmla="*/ 41 h 389"/>
                <a:gd name="T90" fmla="*/ 579 w 592"/>
                <a:gd name="T91" fmla="*/ 34 h 389"/>
                <a:gd name="T92" fmla="*/ 582 w 592"/>
                <a:gd name="T93" fmla="*/ 20 h 389"/>
                <a:gd name="T94" fmla="*/ 443 w 592"/>
                <a:gd name="T95" fmla="*/ 19 h 389"/>
                <a:gd name="T96" fmla="*/ 306 w 592"/>
                <a:gd name="T97" fmla="*/ 17 h 389"/>
                <a:gd name="T98" fmla="*/ 158 w 592"/>
                <a:gd name="T99" fmla="*/ 9 h 389"/>
                <a:gd name="T100" fmla="*/ 24 w 592"/>
                <a:gd name="T101" fmla="*/ 0 h 389"/>
                <a:gd name="T102" fmla="*/ 18 w 592"/>
                <a:gd name="T103" fmla="*/ 94 h 389"/>
                <a:gd name="T104" fmla="*/ 15 w 592"/>
                <a:gd name="T105" fmla="*/ 101 h 389"/>
                <a:gd name="T106" fmla="*/ 0 w 592"/>
                <a:gd name="T107" fmla="*/ 316 h 389"/>
                <a:gd name="T108" fmla="*/ 81 w 592"/>
                <a:gd name="T109" fmla="*/ 32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2" h="389">
                  <a:moveTo>
                    <a:pt x="81" y="321"/>
                  </a:moveTo>
                  <a:lnTo>
                    <a:pt x="216" y="329"/>
                  </a:lnTo>
                  <a:lnTo>
                    <a:pt x="346" y="334"/>
                  </a:lnTo>
                  <a:lnTo>
                    <a:pt x="432" y="334"/>
                  </a:lnTo>
                  <a:lnTo>
                    <a:pt x="441" y="344"/>
                  </a:lnTo>
                  <a:lnTo>
                    <a:pt x="472" y="359"/>
                  </a:lnTo>
                  <a:lnTo>
                    <a:pt x="477" y="357"/>
                  </a:lnTo>
                  <a:lnTo>
                    <a:pt x="483" y="351"/>
                  </a:lnTo>
                  <a:lnTo>
                    <a:pt x="498" y="353"/>
                  </a:lnTo>
                  <a:lnTo>
                    <a:pt x="528" y="349"/>
                  </a:lnTo>
                  <a:lnTo>
                    <a:pt x="539" y="359"/>
                  </a:lnTo>
                  <a:lnTo>
                    <a:pt x="545" y="359"/>
                  </a:lnTo>
                  <a:lnTo>
                    <a:pt x="552" y="363"/>
                  </a:lnTo>
                  <a:lnTo>
                    <a:pt x="554" y="364"/>
                  </a:lnTo>
                  <a:lnTo>
                    <a:pt x="560" y="364"/>
                  </a:lnTo>
                  <a:lnTo>
                    <a:pt x="567" y="370"/>
                  </a:lnTo>
                  <a:lnTo>
                    <a:pt x="575" y="374"/>
                  </a:lnTo>
                  <a:lnTo>
                    <a:pt x="577" y="381"/>
                  </a:lnTo>
                  <a:lnTo>
                    <a:pt x="584" y="387"/>
                  </a:lnTo>
                  <a:lnTo>
                    <a:pt x="590" y="389"/>
                  </a:lnTo>
                  <a:lnTo>
                    <a:pt x="588" y="374"/>
                  </a:lnTo>
                  <a:lnTo>
                    <a:pt x="581" y="368"/>
                  </a:lnTo>
                  <a:lnTo>
                    <a:pt x="579" y="361"/>
                  </a:lnTo>
                  <a:lnTo>
                    <a:pt x="582" y="355"/>
                  </a:lnTo>
                  <a:lnTo>
                    <a:pt x="584" y="353"/>
                  </a:lnTo>
                  <a:lnTo>
                    <a:pt x="588" y="340"/>
                  </a:lnTo>
                  <a:lnTo>
                    <a:pt x="588" y="332"/>
                  </a:lnTo>
                  <a:lnTo>
                    <a:pt x="592" y="325"/>
                  </a:lnTo>
                  <a:lnTo>
                    <a:pt x="592" y="319"/>
                  </a:lnTo>
                  <a:lnTo>
                    <a:pt x="584" y="312"/>
                  </a:lnTo>
                  <a:lnTo>
                    <a:pt x="582" y="306"/>
                  </a:lnTo>
                  <a:lnTo>
                    <a:pt x="586" y="304"/>
                  </a:lnTo>
                  <a:lnTo>
                    <a:pt x="586" y="297"/>
                  </a:lnTo>
                  <a:lnTo>
                    <a:pt x="582" y="289"/>
                  </a:lnTo>
                  <a:lnTo>
                    <a:pt x="581" y="282"/>
                  </a:lnTo>
                  <a:lnTo>
                    <a:pt x="592" y="282"/>
                  </a:lnTo>
                  <a:lnTo>
                    <a:pt x="592" y="88"/>
                  </a:lnTo>
                  <a:lnTo>
                    <a:pt x="586" y="82"/>
                  </a:lnTo>
                  <a:lnTo>
                    <a:pt x="581" y="79"/>
                  </a:lnTo>
                  <a:lnTo>
                    <a:pt x="573" y="77"/>
                  </a:lnTo>
                  <a:lnTo>
                    <a:pt x="566" y="64"/>
                  </a:lnTo>
                  <a:lnTo>
                    <a:pt x="560" y="56"/>
                  </a:lnTo>
                  <a:lnTo>
                    <a:pt x="562" y="52"/>
                  </a:lnTo>
                  <a:lnTo>
                    <a:pt x="569" y="45"/>
                  </a:lnTo>
                  <a:lnTo>
                    <a:pt x="575" y="41"/>
                  </a:lnTo>
                  <a:lnTo>
                    <a:pt x="579" y="34"/>
                  </a:lnTo>
                  <a:lnTo>
                    <a:pt x="582" y="20"/>
                  </a:lnTo>
                  <a:lnTo>
                    <a:pt x="443" y="19"/>
                  </a:lnTo>
                  <a:lnTo>
                    <a:pt x="306" y="17"/>
                  </a:lnTo>
                  <a:lnTo>
                    <a:pt x="158" y="9"/>
                  </a:lnTo>
                  <a:lnTo>
                    <a:pt x="24" y="0"/>
                  </a:lnTo>
                  <a:lnTo>
                    <a:pt x="18" y="94"/>
                  </a:lnTo>
                  <a:lnTo>
                    <a:pt x="15" y="101"/>
                  </a:lnTo>
                  <a:lnTo>
                    <a:pt x="0" y="316"/>
                  </a:lnTo>
                  <a:lnTo>
                    <a:pt x="81" y="321"/>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7" name="Freeform 31">
              <a:extLst>
                <a:ext uri="{FF2B5EF4-FFF2-40B4-BE49-F238E27FC236}">
                  <a16:creationId xmlns:a16="http://schemas.microsoft.com/office/drawing/2014/main" id="{4B6C49C0-BB18-773F-2E64-F05AFE6C998A}"/>
                </a:ext>
              </a:extLst>
            </p:cNvPr>
            <p:cNvSpPr>
              <a:spLocks/>
            </p:cNvSpPr>
            <p:nvPr/>
          </p:nvSpPr>
          <p:spPr bwMode="auto">
            <a:xfrm>
              <a:off x="2442280" y="1548775"/>
              <a:ext cx="657436" cy="368971"/>
            </a:xfrm>
            <a:custGeom>
              <a:avLst/>
              <a:gdLst>
                <a:gd name="T0" fmla="*/ 0 w 558"/>
                <a:gd name="T1" fmla="*/ 325 h 345"/>
                <a:gd name="T2" fmla="*/ 134 w 558"/>
                <a:gd name="T3" fmla="*/ 334 h 345"/>
                <a:gd name="T4" fmla="*/ 282 w 558"/>
                <a:gd name="T5" fmla="*/ 342 h 345"/>
                <a:gd name="T6" fmla="*/ 419 w 558"/>
                <a:gd name="T7" fmla="*/ 344 h 345"/>
                <a:gd name="T8" fmla="*/ 558 w 558"/>
                <a:gd name="T9" fmla="*/ 345 h 345"/>
                <a:gd name="T10" fmla="*/ 558 w 558"/>
                <a:gd name="T11" fmla="*/ 338 h 345"/>
                <a:gd name="T12" fmla="*/ 558 w 558"/>
                <a:gd name="T13" fmla="*/ 330 h 345"/>
                <a:gd name="T14" fmla="*/ 557 w 558"/>
                <a:gd name="T15" fmla="*/ 317 h 345"/>
                <a:gd name="T16" fmla="*/ 557 w 558"/>
                <a:gd name="T17" fmla="*/ 310 h 345"/>
                <a:gd name="T18" fmla="*/ 555 w 558"/>
                <a:gd name="T19" fmla="*/ 302 h 345"/>
                <a:gd name="T20" fmla="*/ 547 w 558"/>
                <a:gd name="T21" fmla="*/ 291 h 345"/>
                <a:gd name="T22" fmla="*/ 545 w 558"/>
                <a:gd name="T23" fmla="*/ 285 h 345"/>
                <a:gd name="T24" fmla="*/ 545 w 558"/>
                <a:gd name="T25" fmla="*/ 278 h 345"/>
                <a:gd name="T26" fmla="*/ 542 w 558"/>
                <a:gd name="T27" fmla="*/ 272 h 345"/>
                <a:gd name="T28" fmla="*/ 542 w 558"/>
                <a:gd name="T29" fmla="*/ 246 h 345"/>
                <a:gd name="T30" fmla="*/ 543 w 558"/>
                <a:gd name="T31" fmla="*/ 238 h 345"/>
                <a:gd name="T32" fmla="*/ 540 w 558"/>
                <a:gd name="T33" fmla="*/ 231 h 345"/>
                <a:gd name="T34" fmla="*/ 540 w 558"/>
                <a:gd name="T35" fmla="*/ 221 h 345"/>
                <a:gd name="T36" fmla="*/ 538 w 558"/>
                <a:gd name="T37" fmla="*/ 206 h 345"/>
                <a:gd name="T38" fmla="*/ 538 w 558"/>
                <a:gd name="T39" fmla="*/ 193 h 345"/>
                <a:gd name="T40" fmla="*/ 536 w 558"/>
                <a:gd name="T41" fmla="*/ 186 h 345"/>
                <a:gd name="T42" fmla="*/ 536 w 558"/>
                <a:gd name="T43" fmla="*/ 180 h 345"/>
                <a:gd name="T44" fmla="*/ 536 w 558"/>
                <a:gd name="T45" fmla="*/ 172 h 345"/>
                <a:gd name="T46" fmla="*/ 534 w 558"/>
                <a:gd name="T47" fmla="*/ 157 h 345"/>
                <a:gd name="T48" fmla="*/ 525 w 558"/>
                <a:gd name="T49" fmla="*/ 137 h 345"/>
                <a:gd name="T50" fmla="*/ 525 w 558"/>
                <a:gd name="T51" fmla="*/ 133 h 345"/>
                <a:gd name="T52" fmla="*/ 517 w 558"/>
                <a:gd name="T53" fmla="*/ 110 h 345"/>
                <a:gd name="T54" fmla="*/ 517 w 558"/>
                <a:gd name="T55" fmla="*/ 103 h 345"/>
                <a:gd name="T56" fmla="*/ 517 w 558"/>
                <a:gd name="T57" fmla="*/ 90 h 345"/>
                <a:gd name="T58" fmla="*/ 515 w 558"/>
                <a:gd name="T59" fmla="*/ 86 h 345"/>
                <a:gd name="T60" fmla="*/ 517 w 558"/>
                <a:gd name="T61" fmla="*/ 80 h 345"/>
                <a:gd name="T62" fmla="*/ 515 w 558"/>
                <a:gd name="T63" fmla="*/ 67 h 345"/>
                <a:gd name="T64" fmla="*/ 519 w 558"/>
                <a:gd name="T65" fmla="*/ 54 h 345"/>
                <a:gd name="T66" fmla="*/ 517 w 558"/>
                <a:gd name="T67" fmla="*/ 46 h 345"/>
                <a:gd name="T68" fmla="*/ 511 w 558"/>
                <a:gd name="T69" fmla="*/ 28 h 345"/>
                <a:gd name="T70" fmla="*/ 510 w 558"/>
                <a:gd name="T71" fmla="*/ 22 h 345"/>
                <a:gd name="T72" fmla="*/ 510 w 558"/>
                <a:gd name="T73" fmla="*/ 22 h 345"/>
                <a:gd name="T74" fmla="*/ 510 w 558"/>
                <a:gd name="T75" fmla="*/ 18 h 345"/>
                <a:gd name="T76" fmla="*/ 448 w 558"/>
                <a:gd name="T77" fmla="*/ 18 h 345"/>
                <a:gd name="T78" fmla="*/ 303 w 558"/>
                <a:gd name="T79" fmla="*/ 15 h 345"/>
                <a:gd name="T80" fmla="*/ 135 w 558"/>
                <a:gd name="T81" fmla="*/ 7 h 345"/>
                <a:gd name="T82" fmla="*/ 23 w 558"/>
                <a:gd name="T83" fmla="*/ 0 h 345"/>
                <a:gd name="T84" fmla="*/ 23 w 558"/>
                <a:gd name="T85" fmla="*/ 3 h 345"/>
                <a:gd name="T86" fmla="*/ 0 w 558"/>
                <a:gd name="T87" fmla="*/ 32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8" h="345">
                  <a:moveTo>
                    <a:pt x="0" y="325"/>
                  </a:moveTo>
                  <a:lnTo>
                    <a:pt x="134" y="334"/>
                  </a:lnTo>
                  <a:lnTo>
                    <a:pt x="282" y="342"/>
                  </a:lnTo>
                  <a:lnTo>
                    <a:pt x="419" y="344"/>
                  </a:lnTo>
                  <a:lnTo>
                    <a:pt x="558" y="345"/>
                  </a:lnTo>
                  <a:lnTo>
                    <a:pt x="558" y="338"/>
                  </a:lnTo>
                  <a:lnTo>
                    <a:pt x="558" y="330"/>
                  </a:lnTo>
                  <a:lnTo>
                    <a:pt x="557" y="317"/>
                  </a:lnTo>
                  <a:lnTo>
                    <a:pt x="557" y="310"/>
                  </a:lnTo>
                  <a:lnTo>
                    <a:pt x="555" y="302"/>
                  </a:lnTo>
                  <a:lnTo>
                    <a:pt x="547" y="291"/>
                  </a:lnTo>
                  <a:lnTo>
                    <a:pt x="545" y="285"/>
                  </a:lnTo>
                  <a:lnTo>
                    <a:pt x="545" y="278"/>
                  </a:lnTo>
                  <a:lnTo>
                    <a:pt x="542" y="272"/>
                  </a:lnTo>
                  <a:lnTo>
                    <a:pt x="542" y="246"/>
                  </a:lnTo>
                  <a:lnTo>
                    <a:pt x="543" y="238"/>
                  </a:lnTo>
                  <a:lnTo>
                    <a:pt x="540" y="231"/>
                  </a:lnTo>
                  <a:lnTo>
                    <a:pt x="540" y="221"/>
                  </a:lnTo>
                  <a:lnTo>
                    <a:pt x="538" y="206"/>
                  </a:lnTo>
                  <a:lnTo>
                    <a:pt x="538" y="193"/>
                  </a:lnTo>
                  <a:lnTo>
                    <a:pt x="536" y="186"/>
                  </a:lnTo>
                  <a:lnTo>
                    <a:pt x="536" y="180"/>
                  </a:lnTo>
                  <a:lnTo>
                    <a:pt x="536" y="172"/>
                  </a:lnTo>
                  <a:lnTo>
                    <a:pt x="534" y="157"/>
                  </a:lnTo>
                  <a:lnTo>
                    <a:pt x="525" y="137"/>
                  </a:lnTo>
                  <a:lnTo>
                    <a:pt x="525" y="133"/>
                  </a:lnTo>
                  <a:lnTo>
                    <a:pt x="517" y="110"/>
                  </a:lnTo>
                  <a:lnTo>
                    <a:pt x="517" y="103"/>
                  </a:lnTo>
                  <a:lnTo>
                    <a:pt x="517" y="90"/>
                  </a:lnTo>
                  <a:lnTo>
                    <a:pt x="515" y="86"/>
                  </a:lnTo>
                  <a:lnTo>
                    <a:pt x="517" y="80"/>
                  </a:lnTo>
                  <a:lnTo>
                    <a:pt x="515" y="67"/>
                  </a:lnTo>
                  <a:lnTo>
                    <a:pt x="519" y="54"/>
                  </a:lnTo>
                  <a:lnTo>
                    <a:pt x="517" y="46"/>
                  </a:lnTo>
                  <a:lnTo>
                    <a:pt x="511" y="28"/>
                  </a:lnTo>
                  <a:lnTo>
                    <a:pt x="510" y="22"/>
                  </a:lnTo>
                  <a:lnTo>
                    <a:pt x="510" y="22"/>
                  </a:lnTo>
                  <a:lnTo>
                    <a:pt x="510" y="18"/>
                  </a:lnTo>
                  <a:lnTo>
                    <a:pt x="448" y="18"/>
                  </a:lnTo>
                  <a:lnTo>
                    <a:pt x="303" y="15"/>
                  </a:lnTo>
                  <a:lnTo>
                    <a:pt x="135" y="7"/>
                  </a:lnTo>
                  <a:lnTo>
                    <a:pt x="23" y="0"/>
                  </a:lnTo>
                  <a:lnTo>
                    <a:pt x="23" y="3"/>
                  </a:lnTo>
                  <a:lnTo>
                    <a:pt x="0" y="325"/>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8" name="Freeform 32">
              <a:extLst>
                <a:ext uri="{FF2B5EF4-FFF2-40B4-BE49-F238E27FC236}">
                  <a16:creationId xmlns:a16="http://schemas.microsoft.com/office/drawing/2014/main" id="{84FE0D96-B788-280C-78F7-557E81FB2BC0}"/>
                </a:ext>
              </a:extLst>
            </p:cNvPr>
            <p:cNvSpPr>
              <a:spLocks/>
            </p:cNvSpPr>
            <p:nvPr/>
          </p:nvSpPr>
          <p:spPr bwMode="auto">
            <a:xfrm>
              <a:off x="2457596" y="2933754"/>
              <a:ext cx="868334" cy="402125"/>
            </a:xfrm>
            <a:custGeom>
              <a:avLst/>
              <a:gdLst>
                <a:gd name="T0" fmla="*/ 716 w 737"/>
                <a:gd name="T1" fmla="*/ 67 h 376"/>
                <a:gd name="T2" fmla="*/ 609 w 737"/>
                <a:gd name="T3" fmla="*/ 15 h 376"/>
                <a:gd name="T4" fmla="*/ 222 w 737"/>
                <a:gd name="T5" fmla="*/ 11 h 376"/>
                <a:gd name="T6" fmla="*/ 2 w 737"/>
                <a:gd name="T7" fmla="*/ 0 h 376"/>
                <a:gd name="T8" fmla="*/ 117 w 737"/>
                <a:gd name="T9" fmla="*/ 60 h 376"/>
                <a:gd name="T10" fmla="*/ 241 w 737"/>
                <a:gd name="T11" fmla="*/ 66 h 376"/>
                <a:gd name="T12" fmla="*/ 256 w 737"/>
                <a:gd name="T13" fmla="*/ 69 h 376"/>
                <a:gd name="T14" fmla="*/ 250 w 737"/>
                <a:gd name="T15" fmla="*/ 274 h 376"/>
                <a:gd name="T16" fmla="*/ 263 w 737"/>
                <a:gd name="T17" fmla="*/ 280 h 376"/>
                <a:gd name="T18" fmla="*/ 282 w 737"/>
                <a:gd name="T19" fmla="*/ 297 h 376"/>
                <a:gd name="T20" fmla="*/ 295 w 737"/>
                <a:gd name="T21" fmla="*/ 297 h 376"/>
                <a:gd name="T22" fmla="*/ 307 w 737"/>
                <a:gd name="T23" fmla="*/ 287 h 376"/>
                <a:gd name="T24" fmla="*/ 314 w 737"/>
                <a:gd name="T25" fmla="*/ 295 h 376"/>
                <a:gd name="T26" fmla="*/ 320 w 737"/>
                <a:gd name="T27" fmla="*/ 308 h 376"/>
                <a:gd name="T28" fmla="*/ 329 w 737"/>
                <a:gd name="T29" fmla="*/ 316 h 376"/>
                <a:gd name="T30" fmla="*/ 339 w 737"/>
                <a:gd name="T31" fmla="*/ 316 h 376"/>
                <a:gd name="T32" fmla="*/ 359 w 737"/>
                <a:gd name="T33" fmla="*/ 325 h 376"/>
                <a:gd name="T34" fmla="*/ 372 w 737"/>
                <a:gd name="T35" fmla="*/ 323 h 376"/>
                <a:gd name="T36" fmla="*/ 382 w 737"/>
                <a:gd name="T37" fmla="*/ 333 h 376"/>
                <a:gd name="T38" fmla="*/ 395 w 737"/>
                <a:gd name="T39" fmla="*/ 325 h 376"/>
                <a:gd name="T40" fmla="*/ 418 w 737"/>
                <a:gd name="T41" fmla="*/ 325 h 376"/>
                <a:gd name="T42" fmla="*/ 421 w 737"/>
                <a:gd name="T43" fmla="*/ 340 h 376"/>
                <a:gd name="T44" fmla="*/ 429 w 737"/>
                <a:gd name="T45" fmla="*/ 346 h 376"/>
                <a:gd name="T46" fmla="*/ 436 w 737"/>
                <a:gd name="T47" fmla="*/ 355 h 376"/>
                <a:gd name="T48" fmla="*/ 453 w 737"/>
                <a:gd name="T49" fmla="*/ 342 h 376"/>
                <a:gd name="T50" fmla="*/ 463 w 737"/>
                <a:gd name="T51" fmla="*/ 351 h 376"/>
                <a:gd name="T52" fmla="*/ 472 w 737"/>
                <a:gd name="T53" fmla="*/ 359 h 376"/>
                <a:gd name="T54" fmla="*/ 491 w 737"/>
                <a:gd name="T55" fmla="*/ 355 h 376"/>
                <a:gd name="T56" fmla="*/ 495 w 737"/>
                <a:gd name="T57" fmla="*/ 361 h 376"/>
                <a:gd name="T58" fmla="*/ 498 w 737"/>
                <a:gd name="T59" fmla="*/ 370 h 376"/>
                <a:gd name="T60" fmla="*/ 506 w 737"/>
                <a:gd name="T61" fmla="*/ 357 h 376"/>
                <a:gd name="T62" fmla="*/ 515 w 737"/>
                <a:gd name="T63" fmla="*/ 348 h 376"/>
                <a:gd name="T64" fmla="*/ 523 w 737"/>
                <a:gd name="T65" fmla="*/ 348 h 376"/>
                <a:gd name="T66" fmla="*/ 536 w 737"/>
                <a:gd name="T67" fmla="*/ 357 h 376"/>
                <a:gd name="T68" fmla="*/ 549 w 737"/>
                <a:gd name="T69" fmla="*/ 353 h 376"/>
                <a:gd name="T70" fmla="*/ 560 w 737"/>
                <a:gd name="T71" fmla="*/ 364 h 376"/>
                <a:gd name="T72" fmla="*/ 574 w 737"/>
                <a:gd name="T73" fmla="*/ 372 h 376"/>
                <a:gd name="T74" fmla="*/ 585 w 737"/>
                <a:gd name="T75" fmla="*/ 366 h 376"/>
                <a:gd name="T76" fmla="*/ 600 w 737"/>
                <a:gd name="T77" fmla="*/ 357 h 376"/>
                <a:gd name="T78" fmla="*/ 613 w 737"/>
                <a:gd name="T79" fmla="*/ 357 h 376"/>
                <a:gd name="T80" fmla="*/ 626 w 737"/>
                <a:gd name="T81" fmla="*/ 351 h 376"/>
                <a:gd name="T82" fmla="*/ 647 w 737"/>
                <a:gd name="T83" fmla="*/ 353 h 376"/>
                <a:gd name="T84" fmla="*/ 658 w 737"/>
                <a:gd name="T85" fmla="*/ 355 h 376"/>
                <a:gd name="T86" fmla="*/ 668 w 737"/>
                <a:gd name="T87" fmla="*/ 346 h 376"/>
                <a:gd name="T88" fmla="*/ 690 w 737"/>
                <a:gd name="T89" fmla="*/ 355 h 376"/>
                <a:gd name="T90" fmla="*/ 711 w 737"/>
                <a:gd name="T91" fmla="*/ 368 h 376"/>
                <a:gd name="T92" fmla="*/ 737 w 737"/>
                <a:gd name="T93" fmla="*/ 376 h 376"/>
                <a:gd name="T94" fmla="*/ 732 w 737"/>
                <a:gd name="T95" fmla="*/ 15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376">
                  <a:moveTo>
                    <a:pt x="732" y="158"/>
                  </a:moveTo>
                  <a:lnTo>
                    <a:pt x="716" y="67"/>
                  </a:lnTo>
                  <a:lnTo>
                    <a:pt x="715" y="13"/>
                  </a:lnTo>
                  <a:lnTo>
                    <a:pt x="609" y="15"/>
                  </a:lnTo>
                  <a:lnTo>
                    <a:pt x="416" y="15"/>
                  </a:lnTo>
                  <a:lnTo>
                    <a:pt x="222" y="11"/>
                  </a:lnTo>
                  <a:lnTo>
                    <a:pt x="87" y="5"/>
                  </a:lnTo>
                  <a:lnTo>
                    <a:pt x="2" y="0"/>
                  </a:lnTo>
                  <a:lnTo>
                    <a:pt x="0" y="54"/>
                  </a:lnTo>
                  <a:lnTo>
                    <a:pt x="117" y="60"/>
                  </a:lnTo>
                  <a:lnTo>
                    <a:pt x="205" y="66"/>
                  </a:lnTo>
                  <a:lnTo>
                    <a:pt x="241" y="66"/>
                  </a:lnTo>
                  <a:lnTo>
                    <a:pt x="248" y="66"/>
                  </a:lnTo>
                  <a:lnTo>
                    <a:pt x="256" y="69"/>
                  </a:lnTo>
                  <a:lnTo>
                    <a:pt x="250" y="263"/>
                  </a:lnTo>
                  <a:lnTo>
                    <a:pt x="250" y="274"/>
                  </a:lnTo>
                  <a:lnTo>
                    <a:pt x="256" y="274"/>
                  </a:lnTo>
                  <a:lnTo>
                    <a:pt x="263" y="280"/>
                  </a:lnTo>
                  <a:lnTo>
                    <a:pt x="275" y="293"/>
                  </a:lnTo>
                  <a:lnTo>
                    <a:pt x="282" y="297"/>
                  </a:lnTo>
                  <a:lnTo>
                    <a:pt x="288" y="293"/>
                  </a:lnTo>
                  <a:lnTo>
                    <a:pt x="295" y="297"/>
                  </a:lnTo>
                  <a:lnTo>
                    <a:pt x="303" y="295"/>
                  </a:lnTo>
                  <a:lnTo>
                    <a:pt x="307" y="287"/>
                  </a:lnTo>
                  <a:lnTo>
                    <a:pt x="309" y="291"/>
                  </a:lnTo>
                  <a:lnTo>
                    <a:pt x="314" y="295"/>
                  </a:lnTo>
                  <a:lnTo>
                    <a:pt x="320" y="302"/>
                  </a:lnTo>
                  <a:lnTo>
                    <a:pt x="320" y="308"/>
                  </a:lnTo>
                  <a:lnTo>
                    <a:pt x="322" y="316"/>
                  </a:lnTo>
                  <a:lnTo>
                    <a:pt x="329" y="316"/>
                  </a:lnTo>
                  <a:lnTo>
                    <a:pt x="331" y="317"/>
                  </a:lnTo>
                  <a:lnTo>
                    <a:pt x="339" y="316"/>
                  </a:lnTo>
                  <a:lnTo>
                    <a:pt x="346" y="319"/>
                  </a:lnTo>
                  <a:lnTo>
                    <a:pt x="359" y="325"/>
                  </a:lnTo>
                  <a:lnTo>
                    <a:pt x="367" y="323"/>
                  </a:lnTo>
                  <a:lnTo>
                    <a:pt x="372" y="323"/>
                  </a:lnTo>
                  <a:lnTo>
                    <a:pt x="376" y="327"/>
                  </a:lnTo>
                  <a:lnTo>
                    <a:pt x="382" y="333"/>
                  </a:lnTo>
                  <a:lnTo>
                    <a:pt x="389" y="331"/>
                  </a:lnTo>
                  <a:lnTo>
                    <a:pt x="395" y="325"/>
                  </a:lnTo>
                  <a:lnTo>
                    <a:pt x="410" y="327"/>
                  </a:lnTo>
                  <a:lnTo>
                    <a:pt x="418" y="325"/>
                  </a:lnTo>
                  <a:lnTo>
                    <a:pt x="416" y="333"/>
                  </a:lnTo>
                  <a:lnTo>
                    <a:pt x="421" y="340"/>
                  </a:lnTo>
                  <a:lnTo>
                    <a:pt x="427" y="340"/>
                  </a:lnTo>
                  <a:lnTo>
                    <a:pt x="429" y="346"/>
                  </a:lnTo>
                  <a:lnTo>
                    <a:pt x="429" y="355"/>
                  </a:lnTo>
                  <a:lnTo>
                    <a:pt x="436" y="355"/>
                  </a:lnTo>
                  <a:lnTo>
                    <a:pt x="442" y="353"/>
                  </a:lnTo>
                  <a:lnTo>
                    <a:pt x="453" y="342"/>
                  </a:lnTo>
                  <a:lnTo>
                    <a:pt x="461" y="346"/>
                  </a:lnTo>
                  <a:lnTo>
                    <a:pt x="463" y="351"/>
                  </a:lnTo>
                  <a:lnTo>
                    <a:pt x="470" y="351"/>
                  </a:lnTo>
                  <a:lnTo>
                    <a:pt x="472" y="359"/>
                  </a:lnTo>
                  <a:lnTo>
                    <a:pt x="480" y="359"/>
                  </a:lnTo>
                  <a:lnTo>
                    <a:pt x="491" y="355"/>
                  </a:lnTo>
                  <a:lnTo>
                    <a:pt x="497" y="355"/>
                  </a:lnTo>
                  <a:lnTo>
                    <a:pt x="495" y="361"/>
                  </a:lnTo>
                  <a:lnTo>
                    <a:pt x="497" y="368"/>
                  </a:lnTo>
                  <a:lnTo>
                    <a:pt x="498" y="370"/>
                  </a:lnTo>
                  <a:lnTo>
                    <a:pt x="504" y="370"/>
                  </a:lnTo>
                  <a:lnTo>
                    <a:pt x="506" y="357"/>
                  </a:lnTo>
                  <a:lnTo>
                    <a:pt x="513" y="351"/>
                  </a:lnTo>
                  <a:lnTo>
                    <a:pt x="515" y="348"/>
                  </a:lnTo>
                  <a:lnTo>
                    <a:pt x="517" y="346"/>
                  </a:lnTo>
                  <a:lnTo>
                    <a:pt x="523" y="348"/>
                  </a:lnTo>
                  <a:lnTo>
                    <a:pt x="529" y="355"/>
                  </a:lnTo>
                  <a:lnTo>
                    <a:pt x="536" y="357"/>
                  </a:lnTo>
                  <a:lnTo>
                    <a:pt x="542" y="351"/>
                  </a:lnTo>
                  <a:lnTo>
                    <a:pt x="549" y="353"/>
                  </a:lnTo>
                  <a:lnTo>
                    <a:pt x="553" y="361"/>
                  </a:lnTo>
                  <a:lnTo>
                    <a:pt x="560" y="364"/>
                  </a:lnTo>
                  <a:lnTo>
                    <a:pt x="568" y="366"/>
                  </a:lnTo>
                  <a:lnTo>
                    <a:pt x="574" y="372"/>
                  </a:lnTo>
                  <a:lnTo>
                    <a:pt x="577" y="366"/>
                  </a:lnTo>
                  <a:lnTo>
                    <a:pt x="585" y="366"/>
                  </a:lnTo>
                  <a:lnTo>
                    <a:pt x="592" y="357"/>
                  </a:lnTo>
                  <a:lnTo>
                    <a:pt x="600" y="357"/>
                  </a:lnTo>
                  <a:lnTo>
                    <a:pt x="607" y="351"/>
                  </a:lnTo>
                  <a:lnTo>
                    <a:pt x="613" y="357"/>
                  </a:lnTo>
                  <a:lnTo>
                    <a:pt x="621" y="357"/>
                  </a:lnTo>
                  <a:lnTo>
                    <a:pt x="626" y="351"/>
                  </a:lnTo>
                  <a:lnTo>
                    <a:pt x="639" y="346"/>
                  </a:lnTo>
                  <a:lnTo>
                    <a:pt x="647" y="353"/>
                  </a:lnTo>
                  <a:lnTo>
                    <a:pt x="653" y="355"/>
                  </a:lnTo>
                  <a:lnTo>
                    <a:pt x="658" y="355"/>
                  </a:lnTo>
                  <a:lnTo>
                    <a:pt x="664" y="351"/>
                  </a:lnTo>
                  <a:lnTo>
                    <a:pt x="668" y="346"/>
                  </a:lnTo>
                  <a:lnTo>
                    <a:pt x="673" y="346"/>
                  </a:lnTo>
                  <a:lnTo>
                    <a:pt x="690" y="355"/>
                  </a:lnTo>
                  <a:lnTo>
                    <a:pt x="703" y="366"/>
                  </a:lnTo>
                  <a:lnTo>
                    <a:pt x="711" y="368"/>
                  </a:lnTo>
                  <a:lnTo>
                    <a:pt x="716" y="372"/>
                  </a:lnTo>
                  <a:lnTo>
                    <a:pt x="737" y="376"/>
                  </a:lnTo>
                  <a:lnTo>
                    <a:pt x="735" y="188"/>
                  </a:lnTo>
                  <a:lnTo>
                    <a:pt x="732" y="15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39" name="Freeform 33">
              <a:extLst>
                <a:ext uri="{FF2B5EF4-FFF2-40B4-BE49-F238E27FC236}">
                  <a16:creationId xmlns:a16="http://schemas.microsoft.com/office/drawing/2014/main" id="{2407CAFB-C8AA-A2C1-A805-5234CFDE307D}"/>
                </a:ext>
              </a:extLst>
            </p:cNvPr>
            <p:cNvSpPr>
              <a:spLocks/>
            </p:cNvSpPr>
            <p:nvPr/>
          </p:nvSpPr>
          <p:spPr bwMode="auto">
            <a:xfrm>
              <a:off x="2560100" y="2591520"/>
              <a:ext cx="739910" cy="358277"/>
            </a:xfrm>
            <a:custGeom>
              <a:avLst/>
              <a:gdLst>
                <a:gd name="T0" fmla="*/ 616 w 628"/>
                <a:gd name="T1" fmla="*/ 98 h 335"/>
                <a:gd name="T2" fmla="*/ 609 w 628"/>
                <a:gd name="T3" fmla="*/ 96 h 335"/>
                <a:gd name="T4" fmla="*/ 599 w 628"/>
                <a:gd name="T5" fmla="*/ 83 h 335"/>
                <a:gd name="T6" fmla="*/ 599 w 628"/>
                <a:gd name="T7" fmla="*/ 75 h 335"/>
                <a:gd name="T8" fmla="*/ 592 w 628"/>
                <a:gd name="T9" fmla="*/ 72 h 335"/>
                <a:gd name="T10" fmla="*/ 584 w 628"/>
                <a:gd name="T11" fmla="*/ 62 h 335"/>
                <a:gd name="T12" fmla="*/ 582 w 628"/>
                <a:gd name="T13" fmla="*/ 55 h 335"/>
                <a:gd name="T14" fmla="*/ 590 w 628"/>
                <a:gd name="T15" fmla="*/ 43 h 335"/>
                <a:gd name="T16" fmla="*/ 592 w 628"/>
                <a:gd name="T17" fmla="*/ 38 h 335"/>
                <a:gd name="T18" fmla="*/ 599 w 628"/>
                <a:gd name="T19" fmla="*/ 38 h 335"/>
                <a:gd name="T20" fmla="*/ 601 w 628"/>
                <a:gd name="T21" fmla="*/ 36 h 335"/>
                <a:gd name="T22" fmla="*/ 599 w 628"/>
                <a:gd name="T23" fmla="*/ 28 h 335"/>
                <a:gd name="T24" fmla="*/ 594 w 628"/>
                <a:gd name="T25" fmla="*/ 21 h 335"/>
                <a:gd name="T26" fmla="*/ 590 w 628"/>
                <a:gd name="T27" fmla="*/ 19 h 335"/>
                <a:gd name="T28" fmla="*/ 582 w 628"/>
                <a:gd name="T29" fmla="*/ 25 h 335"/>
                <a:gd name="T30" fmla="*/ 564 w 628"/>
                <a:gd name="T31" fmla="*/ 10 h 335"/>
                <a:gd name="T32" fmla="*/ 426 w 628"/>
                <a:gd name="T33" fmla="*/ 11 h 335"/>
                <a:gd name="T34" fmla="*/ 321 w 628"/>
                <a:gd name="T35" fmla="*/ 10 h 335"/>
                <a:gd name="T36" fmla="*/ 120 w 628"/>
                <a:gd name="T37" fmla="*/ 6 h 335"/>
                <a:gd name="T38" fmla="*/ 15 w 628"/>
                <a:gd name="T39" fmla="*/ 0 h 335"/>
                <a:gd name="T40" fmla="*/ 0 w 628"/>
                <a:gd name="T41" fmla="*/ 325 h 335"/>
                <a:gd name="T42" fmla="*/ 135 w 628"/>
                <a:gd name="T43" fmla="*/ 331 h 335"/>
                <a:gd name="T44" fmla="*/ 329 w 628"/>
                <a:gd name="T45" fmla="*/ 335 h 335"/>
                <a:gd name="T46" fmla="*/ 522 w 628"/>
                <a:gd name="T47" fmla="*/ 335 h 335"/>
                <a:gd name="T48" fmla="*/ 628 w 628"/>
                <a:gd name="T49" fmla="*/ 333 h 335"/>
                <a:gd name="T50" fmla="*/ 624 w 628"/>
                <a:gd name="T51" fmla="*/ 104 h 335"/>
                <a:gd name="T52" fmla="*/ 616 w 628"/>
                <a:gd name="T53" fmla="*/ 9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8" h="335">
                  <a:moveTo>
                    <a:pt x="616" y="98"/>
                  </a:moveTo>
                  <a:lnTo>
                    <a:pt x="609" y="96"/>
                  </a:lnTo>
                  <a:lnTo>
                    <a:pt x="599" y="83"/>
                  </a:lnTo>
                  <a:lnTo>
                    <a:pt x="599" y="75"/>
                  </a:lnTo>
                  <a:lnTo>
                    <a:pt x="592" y="72"/>
                  </a:lnTo>
                  <a:lnTo>
                    <a:pt x="584" y="62"/>
                  </a:lnTo>
                  <a:lnTo>
                    <a:pt x="582" y="55"/>
                  </a:lnTo>
                  <a:lnTo>
                    <a:pt x="590" y="43"/>
                  </a:lnTo>
                  <a:lnTo>
                    <a:pt x="592" y="38"/>
                  </a:lnTo>
                  <a:lnTo>
                    <a:pt x="599" y="38"/>
                  </a:lnTo>
                  <a:lnTo>
                    <a:pt x="601" y="36"/>
                  </a:lnTo>
                  <a:lnTo>
                    <a:pt x="599" y="28"/>
                  </a:lnTo>
                  <a:lnTo>
                    <a:pt x="594" y="21"/>
                  </a:lnTo>
                  <a:lnTo>
                    <a:pt x="590" y="19"/>
                  </a:lnTo>
                  <a:lnTo>
                    <a:pt x="582" y="25"/>
                  </a:lnTo>
                  <a:lnTo>
                    <a:pt x="564" y="10"/>
                  </a:lnTo>
                  <a:lnTo>
                    <a:pt x="426" y="11"/>
                  </a:lnTo>
                  <a:lnTo>
                    <a:pt x="321" y="10"/>
                  </a:lnTo>
                  <a:lnTo>
                    <a:pt x="120" y="6"/>
                  </a:lnTo>
                  <a:lnTo>
                    <a:pt x="15" y="0"/>
                  </a:lnTo>
                  <a:lnTo>
                    <a:pt x="0" y="325"/>
                  </a:lnTo>
                  <a:lnTo>
                    <a:pt x="135" y="331"/>
                  </a:lnTo>
                  <a:lnTo>
                    <a:pt x="329" y="335"/>
                  </a:lnTo>
                  <a:lnTo>
                    <a:pt x="522" y="335"/>
                  </a:lnTo>
                  <a:lnTo>
                    <a:pt x="628" y="333"/>
                  </a:lnTo>
                  <a:lnTo>
                    <a:pt x="624" y="104"/>
                  </a:lnTo>
                  <a:lnTo>
                    <a:pt x="616" y="9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0" name="Freeform 34">
              <a:extLst>
                <a:ext uri="{FF2B5EF4-FFF2-40B4-BE49-F238E27FC236}">
                  <a16:creationId xmlns:a16="http://schemas.microsoft.com/office/drawing/2014/main" id="{5485F203-A2A8-D55D-74CF-8D1821F416B4}"/>
                </a:ext>
              </a:extLst>
            </p:cNvPr>
            <p:cNvSpPr>
              <a:spLocks/>
            </p:cNvSpPr>
            <p:nvPr/>
          </p:nvSpPr>
          <p:spPr bwMode="auto">
            <a:xfrm>
              <a:off x="3016064" y="4083447"/>
              <a:ext cx="27099" cy="118713"/>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1" name="Freeform 35">
              <a:extLst>
                <a:ext uri="{FF2B5EF4-FFF2-40B4-BE49-F238E27FC236}">
                  <a16:creationId xmlns:a16="http://schemas.microsoft.com/office/drawing/2014/main" id="{ACFAD2D7-2655-8CE9-A545-E8CE274885A9}"/>
                </a:ext>
              </a:extLst>
            </p:cNvPr>
            <p:cNvSpPr>
              <a:spLocks/>
            </p:cNvSpPr>
            <p:nvPr/>
          </p:nvSpPr>
          <p:spPr bwMode="auto">
            <a:xfrm>
              <a:off x="3016064" y="4083447"/>
              <a:ext cx="27099" cy="118713"/>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2" name="Freeform 36">
              <a:extLst>
                <a:ext uri="{FF2B5EF4-FFF2-40B4-BE49-F238E27FC236}">
                  <a16:creationId xmlns:a16="http://schemas.microsoft.com/office/drawing/2014/main" id="{0714B8EF-2D4E-36BE-FD1D-BAD8C968093E}"/>
                </a:ext>
              </a:extLst>
            </p:cNvPr>
            <p:cNvSpPr>
              <a:spLocks/>
            </p:cNvSpPr>
            <p:nvPr/>
          </p:nvSpPr>
          <p:spPr bwMode="auto">
            <a:xfrm>
              <a:off x="2029910" y="2991506"/>
              <a:ext cx="1406773" cy="1242737"/>
            </a:xfrm>
            <a:custGeom>
              <a:avLst/>
              <a:gdLst>
                <a:gd name="T0" fmla="*/ 1181 w 1194"/>
                <a:gd name="T1" fmla="*/ 645 h 1162"/>
                <a:gd name="T2" fmla="*/ 1194 w 1194"/>
                <a:gd name="T3" fmla="*/ 598 h 1162"/>
                <a:gd name="T4" fmla="*/ 1173 w 1194"/>
                <a:gd name="T5" fmla="*/ 555 h 1162"/>
                <a:gd name="T6" fmla="*/ 1140 w 1194"/>
                <a:gd name="T7" fmla="*/ 389 h 1162"/>
                <a:gd name="T8" fmla="*/ 1079 w 1194"/>
                <a:gd name="T9" fmla="*/ 318 h 1162"/>
                <a:gd name="T10" fmla="*/ 1021 w 1194"/>
                <a:gd name="T11" fmla="*/ 301 h 1162"/>
                <a:gd name="T12" fmla="*/ 970 w 1194"/>
                <a:gd name="T13" fmla="*/ 297 h 1162"/>
                <a:gd name="T14" fmla="*/ 923 w 1194"/>
                <a:gd name="T15" fmla="*/ 310 h 1162"/>
                <a:gd name="T16" fmla="*/ 880 w 1194"/>
                <a:gd name="T17" fmla="*/ 292 h 1162"/>
                <a:gd name="T18" fmla="*/ 858 w 1194"/>
                <a:gd name="T19" fmla="*/ 307 h 1162"/>
                <a:gd name="T20" fmla="*/ 824 w 1194"/>
                <a:gd name="T21" fmla="*/ 292 h 1162"/>
                <a:gd name="T22" fmla="*/ 784 w 1194"/>
                <a:gd name="T23" fmla="*/ 286 h 1162"/>
                <a:gd name="T24" fmla="*/ 739 w 1194"/>
                <a:gd name="T25" fmla="*/ 273 h 1162"/>
                <a:gd name="T26" fmla="*/ 692 w 1194"/>
                <a:gd name="T27" fmla="*/ 262 h 1162"/>
                <a:gd name="T28" fmla="*/ 666 w 1194"/>
                <a:gd name="T29" fmla="*/ 241 h 1162"/>
                <a:gd name="T30" fmla="*/ 613 w 1194"/>
                <a:gd name="T31" fmla="*/ 220 h 1162"/>
                <a:gd name="T32" fmla="*/ 363 w 1194"/>
                <a:gd name="T33" fmla="*/ 0 h 1162"/>
                <a:gd name="T34" fmla="*/ 316 w 1194"/>
                <a:gd name="T35" fmla="*/ 485 h 1162"/>
                <a:gd name="T36" fmla="*/ 10 w 1194"/>
                <a:gd name="T37" fmla="*/ 480 h 1162"/>
                <a:gd name="T38" fmla="*/ 31 w 1194"/>
                <a:gd name="T39" fmla="*/ 506 h 1162"/>
                <a:gd name="T40" fmla="*/ 93 w 1194"/>
                <a:gd name="T41" fmla="*/ 577 h 1162"/>
                <a:gd name="T42" fmla="*/ 147 w 1194"/>
                <a:gd name="T43" fmla="*/ 624 h 1162"/>
                <a:gd name="T44" fmla="*/ 162 w 1194"/>
                <a:gd name="T45" fmla="*/ 683 h 1162"/>
                <a:gd name="T46" fmla="*/ 220 w 1194"/>
                <a:gd name="T47" fmla="*/ 767 h 1162"/>
                <a:gd name="T48" fmla="*/ 282 w 1194"/>
                <a:gd name="T49" fmla="*/ 803 h 1162"/>
                <a:gd name="T50" fmla="*/ 322 w 1194"/>
                <a:gd name="T51" fmla="*/ 788 h 1162"/>
                <a:gd name="T52" fmla="*/ 356 w 1194"/>
                <a:gd name="T53" fmla="*/ 730 h 1162"/>
                <a:gd name="T54" fmla="*/ 407 w 1194"/>
                <a:gd name="T55" fmla="*/ 728 h 1162"/>
                <a:gd name="T56" fmla="*/ 467 w 1194"/>
                <a:gd name="T57" fmla="*/ 735 h 1162"/>
                <a:gd name="T58" fmla="*/ 499 w 1194"/>
                <a:gd name="T59" fmla="*/ 769 h 1162"/>
                <a:gd name="T60" fmla="*/ 548 w 1194"/>
                <a:gd name="T61" fmla="*/ 850 h 1162"/>
                <a:gd name="T62" fmla="*/ 568 w 1194"/>
                <a:gd name="T63" fmla="*/ 903 h 1162"/>
                <a:gd name="T64" fmla="*/ 604 w 1194"/>
                <a:gd name="T65" fmla="*/ 946 h 1162"/>
                <a:gd name="T66" fmla="*/ 638 w 1194"/>
                <a:gd name="T67" fmla="*/ 997 h 1162"/>
                <a:gd name="T68" fmla="*/ 653 w 1194"/>
                <a:gd name="T69" fmla="*/ 1049 h 1162"/>
                <a:gd name="T70" fmla="*/ 690 w 1194"/>
                <a:gd name="T71" fmla="*/ 1102 h 1162"/>
                <a:gd name="T72" fmla="*/ 730 w 1194"/>
                <a:gd name="T73" fmla="*/ 1121 h 1162"/>
                <a:gd name="T74" fmla="*/ 813 w 1194"/>
                <a:gd name="T75" fmla="*/ 1143 h 1162"/>
                <a:gd name="T76" fmla="*/ 861 w 1194"/>
                <a:gd name="T77" fmla="*/ 1149 h 1162"/>
                <a:gd name="T78" fmla="*/ 846 w 1194"/>
                <a:gd name="T79" fmla="*/ 1132 h 1162"/>
                <a:gd name="T80" fmla="*/ 829 w 1194"/>
                <a:gd name="T81" fmla="*/ 1053 h 1162"/>
                <a:gd name="T82" fmla="*/ 835 w 1194"/>
                <a:gd name="T83" fmla="*/ 1010 h 1162"/>
                <a:gd name="T84" fmla="*/ 814 w 1194"/>
                <a:gd name="T85" fmla="*/ 1002 h 1162"/>
                <a:gd name="T86" fmla="*/ 846 w 1194"/>
                <a:gd name="T87" fmla="*/ 963 h 1162"/>
                <a:gd name="T88" fmla="*/ 850 w 1194"/>
                <a:gd name="T89" fmla="*/ 946 h 1162"/>
                <a:gd name="T90" fmla="*/ 858 w 1194"/>
                <a:gd name="T91" fmla="*/ 925 h 1162"/>
                <a:gd name="T92" fmla="*/ 884 w 1194"/>
                <a:gd name="T93" fmla="*/ 905 h 1162"/>
                <a:gd name="T94" fmla="*/ 895 w 1194"/>
                <a:gd name="T95" fmla="*/ 884 h 1162"/>
                <a:gd name="T96" fmla="*/ 918 w 1194"/>
                <a:gd name="T97" fmla="*/ 882 h 1162"/>
                <a:gd name="T98" fmla="*/ 935 w 1194"/>
                <a:gd name="T99" fmla="*/ 867 h 1162"/>
                <a:gd name="T100" fmla="*/ 957 w 1194"/>
                <a:gd name="T101" fmla="*/ 865 h 1162"/>
                <a:gd name="T102" fmla="*/ 985 w 1194"/>
                <a:gd name="T103" fmla="*/ 863 h 1162"/>
                <a:gd name="T104" fmla="*/ 1017 w 1194"/>
                <a:gd name="T105" fmla="*/ 843 h 1162"/>
                <a:gd name="T106" fmla="*/ 1072 w 1194"/>
                <a:gd name="T107" fmla="*/ 790 h 1162"/>
                <a:gd name="T108" fmla="*/ 1063 w 1194"/>
                <a:gd name="T109" fmla="*/ 747 h 1162"/>
                <a:gd name="T110" fmla="*/ 1098 w 1194"/>
                <a:gd name="T111" fmla="*/ 762 h 1162"/>
                <a:gd name="T112" fmla="*/ 1093 w 1194"/>
                <a:gd name="T113" fmla="*/ 777 h 1162"/>
                <a:gd name="T114" fmla="*/ 1168 w 1194"/>
                <a:gd name="T115" fmla="*/ 718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4" h="1162">
                  <a:moveTo>
                    <a:pt x="1181" y="705"/>
                  </a:moveTo>
                  <a:lnTo>
                    <a:pt x="1183" y="698"/>
                  </a:lnTo>
                  <a:lnTo>
                    <a:pt x="1179" y="681"/>
                  </a:lnTo>
                  <a:lnTo>
                    <a:pt x="1175" y="673"/>
                  </a:lnTo>
                  <a:lnTo>
                    <a:pt x="1181" y="666"/>
                  </a:lnTo>
                  <a:lnTo>
                    <a:pt x="1179" y="653"/>
                  </a:lnTo>
                  <a:lnTo>
                    <a:pt x="1181" y="645"/>
                  </a:lnTo>
                  <a:lnTo>
                    <a:pt x="1187" y="638"/>
                  </a:lnTo>
                  <a:lnTo>
                    <a:pt x="1189" y="630"/>
                  </a:lnTo>
                  <a:lnTo>
                    <a:pt x="1192" y="624"/>
                  </a:lnTo>
                  <a:lnTo>
                    <a:pt x="1190" y="617"/>
                  </a:lnTo>
                  <a:lnTo>
                    <a:pt x="1194" y="609"/>
                  </a:lnTo>
                  <a:lnTo>
                    <a:pt x="1190" y="604"/>
                  </a:lnTo>
                  <a:lnTo>
                    <a:pt x="1194" y="598"/>
                  </a:lnTo>
                  <a:lnTo>
                    <a:pt x="1192" y="591"/>
                  </a:lnTo>
                  <a:lnTo>
                    <a:pt x="1192" y="585"/>
                  </a:lnTo>
                  <a:lnTo>
                    <a:pt x="1190" y="583"/>
                  </a:lnTo>
                  <a:lnTo>
                    <a:pt x="1179" y="570"/>
                  </a:lnTo>
                  <a:lnTo>
                    <a:pt x="1179" y="562"/>
                  </a:lnTo>
                  <a:lnTo>
                    <a:pt x="1175" y="557"/>
                  </a:lnTo>
                  <a:lnTo>
                    <a:pt x="1173" y="555"/>
                  </a:lnTo>
                  <a:lnTo>
                    <a:pt x="1170" y="547"/>
                  </a:lnTo>
                  <a:lnTo>
                    <a:pt x="1164" y="540"/>
                  </a:lnTo>
                  <a:lnTo>
                    <a:pt x="1166" y="530"/>
                  </a:lnTo>
                  <a:lnTo>
                    <a:pt x="1160" y="515"/>
                  </a:lnTo>
                  <a:lnTo>
                    <a:pt x="1157" y="510"/>
                  </a:lnTo>
                  <a:lnTo>
                    <a:pt x="1143" y="498"/>
                  </a:lnTo>
                  <a:lnTo>
                    <a:pt x="1140" y="389"/>
                  </a:lnTo>
                  <a:lnTo>
                    <a:pt x="1138" y="331"/>
                  </a:lnTo>
                  <a:lnTo>
                    <a:pt x="1117" y="327"/>
                  </a:lnTo>
                  <a:lnTo>
                    <a:pt x="1110" y="331"/>
                  </a:lnTo>
                  <a:lnTo>
                    <a:pt x="1102" y="327"/>
                  </a:lnTo>
                  <a:lnTo>
                    <a:pt x="1102" y="324"/>
                  </a:lnTo>
                  <a:lnTo>
                    <a:pt x="1100" y="322"/>
                  </a:lnTo>
                  <a:lnTo>
                    <a:pt x="1079" y="318"/>
                  </a:lnTo>
                  <a:lnTo>
                    <a:pt x="1074" y="314"/>
                  </a:lnTo>
                  <a:lnTo>
                    <a:pt x="1066" y="312"/>
                  </a:lnTo>
                  <a:lnTo>
                    <a:pt x="1053" y="301"/>
                  </a:lnTo>
                  <a:lnTo>
                    <a:pt x="1036" y="292"/>
                  </a:lnTo>
                  <a:lnTo>
                    <a:pt x="1031" y="292"/>
                  </a:lnTo>
                  <a:lnTo>
                    <a:pt x="1027" y="297"/>
                  </a:lnTo>
                  <a:lnTo>
                    <a:pt x="1021" y="301"/>
                  </a:lnTo>
                  <a:lnTo>
                    <a:pt x="1016" y="301"/>
                  </a:lnTo>
                  <a:lnTo>
                    <a:pt x="1010" y="299"/>
                  </a:lnTo>
                  <a:lnTo>
                    <a:pt x="1002" y="292"/>
                  </a:lnTo>
                  <a:lnTo>
                    <a:pt x="989" y="297"/>
                  </a:lnTo>
                  <a:lnTo>
                    <a:pt x="984" y="303"/>
                  </a:lnTo>
                  <a:lnTo>
                    <a:pt x="976" y="303"/>
                  </a:lnTo>
                  <a:lnTo>
                    <a:pt x="970" y="297"/>
                  </a:lnTo>
                  <a:lnTo>
                    <a:pt x="963" y="303"/>
                  </a:lnTo>
                  <a:lnTo>
                    <a:pt x="955" y="303"/>
                  </a:lnTo>
                  <a:lnTo>
                    <a:pt x="948" y="312"/>
                  </a:lnTo>
                  <a:lnTo>
                    <a:pt x="940" y="312"/>
                  </a:lnTo>
                  <a:lnTo>
                    <a:pt x="937" y="318"/>
                  </a:lnTo>
                  <a:lnTo>
                    <a:pt x="931" y="312"/>
                  </a:lnTo>
                  <a:lnTo>
                    <a:pt x="923" y="310"/>
                  </a:lnTo>
                  <a:lnTo>
                    <a:pt x="916" y="307"/>
                  </a:lnTo>
                  <a:lnTo>
                    <a:pt x="912" y="299"/>
                  </a:lnTo>
                  <a:lnTo>
                    <a:pt x="905" y="297"/>
                  </a:lnTo>
                  <a:lnTo>
                    <a:pt x="899" y="303"/>
                  </a:lnTo>
                  <a:lnTo>
                    <a:pt x="892" y="301"/>
                  </a:lnTo>
                  <a:lnTo>
                    <a:pt x="886" y="294"/>
                  </a:lnTo>
                  <a:lnTo>
                    <a:pt x="880" y="292"/>
                  </a:lnTo>
                  <a:lnTo>
                    <a:pt x="878" y="294"/>
                  </a:lnTo>
                  <a:lnTo>
                    <a:pt x="876" y="297"/>
                  </a:lnTo>
                  <a:lnTo>
                    <a:pt x="869" y="303"/>
                  </a:lnTo>
                  <a:lnTo>
                    <a:pt x="867" y="316"/>
                  </a:lnTo>
                  <a:lnTo>
                    <a:pt x="861" y="316"/>
                  </a:lnTo>
                  <a:lnTo>
                    <a:pt x="860" y="314"/>
                  </a:lnTo>
                  <a:lnTo>
                    <a:pt x="858" y="307"/>
                  </a:lnTo>
                  <a:lnTo>
                    <a:pt x="860" y="301"/>
                  </a:lnTo>
                  <a:lnTo>
                    <a:pt x="854" y="301"/>
                  </a:lnTo>
                  <a:lnTo>
                    <a:pt x="843" y="305"/>
                  </a:lnTo>
                  <a:lnTo>
                    <a:pt x="835" y="305"/>
                  </a:lnTo>
                  <a:lnTo>
                    <a:pt x="833" y="297"/>
                  </a:lnTo>
                  <a:lnTo>
                    <a:pt x="826" y="297"/>
                  </a:lnTo>
                  <a:lnTo>
                    <a:pt x="824" y="292"/>
                  </a:lnTo>
                  <a:lnTo>
                    <a:pt x="816" y="288"/>
                  </a:lnTo>
                  <a:lnTo>
                    <a:pt x="805" y="299"/>
                  </a:lnTo>
                  <a:lnTo>
                    <a:pt x="799" y="301"/>
                  </a:lnTo>
                  <a:lnTo>
                    <a:pt x="792" y="301"/>
                  </a:lnTo>
                  <a:lnTo>
                    <a:pt x="792" y="292"/>
                  </a:lnTo>
                  <a:lnTo>
                    <a:pt x="790" y="286"/>
                  </a:lnTo>
                  <a:lnTo>
                    <a:pt x="784" y="286"/>
                  </a:lnTo>
                  <a:lnTo>
                    <a:pt x="779" y="279"/>
                  </a:lnTo>
                  <a:lnTo>
                    <a:pt x="781" y="271"/>
                  </a:lnTo>
                  <a:lnTo>
                    <a:pt x="773" y="273"/>
                  </a:lnTo>
                  <a:lnTo>
                    <a:pt x="758" y="271"/>
                  </a:lnTo>
                  <a:lnTo>
                    <a:pt x="752" y="277"/>
                  </a:lnTo>
                  <a:lnTo>
                    <a:pt x="745" y="279"/>
                  </a:lnTo>
                  <a:lnTo>
                    <a:pt x="739" y="273"/>
                  </a:lnTo>
                  <a:lnTo>
                    <a:pt x="735" y="269"/>
                  </a:lnTo>
                  <a:lnTo>
                    <a:pt x="730" y="269"/>
                  </a:lnTo>
                  <a:lnTo>
                    <a:pt x="722" y="271"/>
                  </a:lnTo>
                  <a:lnTo>
                    <a:pt x="709" y="265"/>
                  </a:lnTo>
                  <a:lnTo>
                    <a:pt x="702" y="262"/>
                  </a:lnTo>
                  <a:lnTo>
                    <a:pt x="694" y="263"/>
                  </a:lnTo>
                  <a:lnTo>
                    <a:pt x="692" y="262"/>
                  </a:lnTo>
                  <a:lnTo>
                    <a:pt x="685" y="262"/>
                  </a:lnTo>
                  <a:lnTo>
                    <a:pt x="683" y="254"/>
                  </a:lnTo>
                  <a:lnTo>
                    <a:pt x="683" y="248"/>
                  </a:lnTo>
                  <a:lnTo>
                    <a:pt x="677" y="241"/>
                  </a:lnTo>
                  <a:lnTo>
                    <a:pt x="672" y="237"/>
                  </a:lnTo>
                  <a:lnTo>
                    <a:pt x="670" y="233"/>
                  </a:lnTo>
                  <a:lnTo>
                    <a:pt x="666" y="241"/>
                  </a:lnTo>
                  <a:lnTo>
                    <a:pt x="658" y="243"/>
                  </a:lnTo>
                  <a:lnTo>
                    <a:pt x="651" y="239"/>
                  </a:lnTo>
                  <a:lnTo>
                    <a:pt x="645" y="243"/>
                  </a:lnTo>
                  <a:lnTo>
                    <a:pt x="638" y="239"/>
                  </a:lnTo>
                  <a:lnTo>
                    <a:pt x="626" y="226"/>
                  </a:lnTo>
                  <a:lnTo>
                    <a:pt x="619" y="220"/>
                  </a:lnTo>
                  <a:lnTo>
                    <a:pt x="613" y="220"/>
                  </a:lnTo>
                  <a:lnTo>
                    <a:pt x="613" y="209"/>
                  </a:lnTo>
                  <a:lnTo>
                    <a:pt x="619" y="15"/>
                  </a:lnTo>
                  <a:lnTo>
                    <a:pt x="611" y="12"/>
                  </a:lnTo>
                  <a:lnTo>
                    <a:pt x="604" y="12"/>
                  </a:lnTo>
                  <a:lnTo>
                    <a:pt x="568" y="12"/>
                  </a:lnTo>
                  <a:lnTo>
                    <a:pt x="480" y="6"/>
                  </a:lnTo>
                  <a:lnTo>
                    <a:pt x="363" y="0"/>
                  </a:lnTo>
                  <a:lnTo>
                    <a:pt x="360" y="2"/>
                  </a:lnTo>
                  <a:lnTo>
                    <a:pt x="358" y="8"/>
                  </a:lnTo>
                  <a:lnTo>
                    <a:pt x="343" y="269"/>
                  </a:lnTo>
                  <a:lnTo>
                    <a:pt x="333" y="367"/>
                  </a:lnTo>
                  <a:lnTo>
                    <a:pt x="326" y="478"/>
                  </a:lnTo>
                  <a:lnTo>
                    <a:pt x="320" y="485"/>
                  </a:lnTo>
                  <a:lnTo>
                    <a:pt x="316" y="485"/>
                  </a:lnTo>
                  <a:lnTo>
                    <a:pt x="237" y="480"/>
                  </a:lnTo>
                  <a:lnTo>
                    <a:pt x="158" y="474"/>
                  </a:lnTo>
                  <a:lnTo>
                    <a:pt x="70" y="467"/>
                  </a:lnTo>
                  <a:lnTo>
                    <a:pt x="0" y="459"/>
                  </a:lnTo>
                  <a:lnTo>
                    <a:pt x="0" y="463"/>
                  </a:lnTo>
                  <a:lnTo>
                    <a:pt x="4" y="476"/>
                  </a:lnTo>
                  <a:lnTo>
                    <a:pt x="10" y="480"/>
                  </a:lnTo>
                  <a:lnTo>
                    <a:pt x="10" y="483"/>
                  </a:lnTo>
                  <a:lnTo>
                    <a:pt x="16" y="487"/>
                  </a:lnTo>
                  <a:lnTo>
                    <a:pt x="16" y="487"/>
                  </a:lnTo>
                  <a:lnTo>
                    <a:pt x="19" y="487"/>
                  </a:lnTo>
                  <a:lnTo>
                    <a:pt x="25" y="493"/>
                  </a:lnTo>
                  <a:lnTo>
                    <a:pt x="29" y="500"/>
                  </a:lnTo>
                  <a:lnTo>
                    <a:pt x="31" y="506"/>
                  </a:lnTo>
                  <a:lnTo>
                    <a:pt x="36" y="519"/>
                  </a:lnTo>
                  <a:lnTo>
                    <a:pt x="44" y="525"/>
                  </a:lnTo>
                  <a:lnTo>
                    <a:pt x="57" y="532"/>
                  </a:lnTo>
                  <a:lnTo>
                    <a:pt x="63" y="538"/>
                  </a:lnTo>
                  <a:lnTo>
                    <a:pt x="78" y="557"/>
                  </a:lnTo>
                  <a:lnTo>
                    <a:pt x="91" y="570"/>
                  </a:lnTo>
                  <a:lnTo>
                    <a:pt x="93" y="577"/>
                  </a:lnTo>
                  <a:lnTo>
                    <a:pt x="106" y="591"/>
                  </a:lnTo>
                  <a:lnTo>
                    <a:pt x="113" y="596"/>
                  </a:lnTo>
                  <a:lnTo>
                    <a:pt x="119" y="598"/>
                  </a:lnTo>
                  <a:lnTo>
                    <a:pt x="132" y="611"/>
                  </a:lnTo>
                  <a:lnTo>
                    <a:pt x="140" y="615"/>
                  </a:lnTo>
                  <a:lnTo>
                    <a:pt x="141" y="621"/>
                  </a:lnTo>
                  <a:lnTo>
                    <a:pt x="147" y="624"/>
                  </a:lnTo>
                  <a:lnTo>
                    <a:pt x="149" y="632"/>
                  </a:lnTo>
                  <a:lnTo>
                    <a:pt x="151" y="645"/>
                  </a:lnTo>
                  <a:lnTo>
                    <a:pt x="155" y="649"/>
                  </a:lnTo>
                  <a:lnTo>
                    <a:pt x="160" y="662"/>
                  </a:lnTo>
                  <a:lnTo>
                    <a:pt x="164" y="668"/>
                  </a:lnTo>
                  <a:lnTo>
                    <a:pt x="164" y="675"/>
                  </a:lnTo>
                  <a:lnTo>
                    <a:pt x="162" y="683"/>
                  </a:lnTo>
                  <a:lnTo>
                    <a:pt x="162" y="696"/>
                  </a:lnTo>
                  <a:lnTo>
                    <a:pt x="177" y="730"/>
                  </a:lnTo>
                  <a:lnTo>
                    <a:pt x="187" y="739"/>
                  </a:lnTo>
                  <a:lnTo>
                    <a:pt x="194" y="743"/>
                  </a:lnTo>
                  <a:lnTo>
                    <a:pt x="200" y="747"/>
                  </a:lnTo>
                  <a:lnTo>
                    <a:pt x="205" y="754"/>
                  </a:lnTo>
                  <a:lnTo>
                    <a:pt x="220" y="767"/>
                  </a:lnTo>
                  <a:lnTo>
                    <a:pt x="226" y="771"/>
                  </a:lnTo>
                  <a:lnTo>
                    <a:pt x="241" y="773"/>
                  </a:lnTo>
                  <a:lnTo>
                    <a:pt x="245" y="780"/>
                  </a:lnTo>
                  <a:lnTo>
                    <a:pt x="264" y="790"/>
                  </a:lnTo>
                  <a:lnTo>
                    <a:pt x="269" y="797"/>
                  </a:lnTo>
                  <a:lnTo>
                    <a:pt x="277" y="803"/>
                  </a:lnTo>
                  <a:lnTo>
                    <a:pt x="282" y="803"/>
                  </a:lnTo>
                  <a:lnTo>
                    <a:pt x="282" y="805"/>
                  </a:lnTo>
                  <a:lnTo>
                    <a:pt x="290" y="807"/>
                  </a:lnTo>
                  <a:lnTo>
                    <a:pt x="301" y="807"/>
                  </a:lnTo>
                  <a:lnTo>
                    <a:pt x="303" y="801"/>
                  </a:lnTo>
                  <a:lnTo>
                    <a:pt x="311" y="796"/>
                  </a:lnTo>
                  <a:lnTo>
                    <a:pt x="314" y="790"/>
                  </a:lnTo>
                  <a:lnTo>
                    <a:pt x="322" y="788"/>
                  </a:lnTo>
                  <a:lnTo>
                    <a:pt x="324" y="780"/>
                  </a:lnTo>
                  <a:lnTo>
                    <a:pt x="326" y="773"/>
                  </a:lnTo>
                  <a:lnTo>
                    <a:pt x="329" y="771"/>
                  </a:lnTo>
                  <a:lnTo>
                    <a:pt x="341" y="743"/>
                  </a:lnTo>
                  <a:lnTo>
                    <a:pt x="346" y="733"/>
                  </a:lnTo>
                  <a:lnTo>
                    <a:pt x="350" y="732"/>
                  </a:lnTo>
                  <a:lnTo>
                    <a:pt x="356" y="730"/>
                  </a:lnTo>
                  <a:lnTo>
                    <a:pt x="363" y="726"/>
                  </a:lnTo>
                  <a:lnTo>
                    <a:pt x="371" y="728"/>
                  </a:lnTo>
                  <a:lnTo>
                    <a:pt x="376" y="726"/>
                  </a:lnTo>
                  <a:lnTo>
                    <a:pt x="380" y="718"/>
                  </a:lnTo>
                  <a:lnTo>
                    <a:pt x="388" y="718"/>
                  </a:lnTo>
                  <a:lnTo>
                    <a:pt x="399" y="726"/>
                  </a:lnTo>
                  <a:lnTo>
                    <a:pt x="407" y="728"/>
                  </a:lnTo>
                  <a:lnTo>
                    <a:pt x="414" y="726"/>
                  </a:lnTo>
                  <a:lnTo>
                    <a:pt x="420" y="728"/>
                  </a:lnTo>
                  <a:lnTo>
                    <a:pt x="427" y="728"/>
                  </a:lnTo>
                  <a:lnTo>
                    <a:pt x="446" y="733"/>
                  </a:lnTo>
                  <a:lnTo>
                    <a:pt x="454" y="728"/>
                  </a:lnTo>
                  <a:lnTo>
                    <a:pt x="459" y="732"/>
                  </a:lnTo>
                  <a:lnTo>
                    <a:pt x="467" y="735"/>
                  </a:lnTo>
                  <a:lnTo>
                    <a:pt x="469" y="743"/>
                  </a:lnTo>
                  <a:lnTo>
                    <a:pt x="474" y="749"/>
                  </a:lnTo>
                  <a:lnTo>
                    <a:pt x="476" y="754"/>
                  </a:lnTo>
                  <a:lnTo>
                    <a:pt x="482" y="752"/>
                  </a:lnTo>
                  <a:lnTo>
                    <a:pt x="485" y="760"/>
                  </a:lnTo>
                  <a:lnTo>
                    <a:pt x="491" y="765"/>
                  </a:lnTo>
                  <a:lnTo>
                    <a:pt x="499" y="769"/>
                  </a:lnTo>
                  <a:lnTo>
                    <a:pt x="499" y="775"/>
                  </a:lnTo>
                  <a:lnTo>
                    <a:pt x="519" y="790"/>
                  </a:lnTo>
                  <a:lnTo>
                    <a:pt x="527" y="803"/>
                  </a:lnTo>
                  <a:lnTo>
                    <a:pt x="532" y="811"/>
                  </a:lnTo>
                  <a:lnTo>
                    <a:pt x="536" y="827"/>
                  </a:lnTo>
                  <a:lnTo>
                    <a:pt x="544" y="843"/>
                  </a:lnTo>
                  <a:lnTo>
                    <a:pt x="548" y="850"/>
                  </a:lnTo>
                  <a:lnTo>
                    <a:pt x="548" y="852"/>
                  </a:lnTo>
                  <a:lnTo>
                    <a:pt x="551" y="858"/>
                  </a:lnTo>
                  <a:lnTo>
                    <a:pt x="555" y="865"/>
                  </a:lnTo>
                  <a:lnTo>
                    <a:pt x="561" y="873"/>
                  </a:lnTo>
                  <a:lnTo>
                    <a:pt x="559" y="874"/>
                  </a:lnTo>
                  <a:lnTo>
                    <a:pt x="563" y="888"/>
                  </a:lnTo>
                  <a:lnTo>
                    <a:pt x="568" y="903"/>
                  </a:lnTo>
                  <a:lnTo>
                    <a:pt x="576" y="908"/>
                  </a:lnTo>
                  <a:lnTo>
                    <a:pt x="583" y="910"/>
                  </a:lnTo>
                  <a:lnTo>
                    <a:pt x="589" y="920"/>
                  </a:lnTo>
                  <a:lnTo>
                    <a:pt x="591" y="927"/>
                  </a:lnTo>
                  <a:lnTo>
                    <a:pt x="596" y="931"/>
                  </a:lnTo>
                  <a:lnTo>
                    <a:pt x="602" y="938"/>
                  </a:lnTo>
                  <a:lnTo>
                    <a:pt x="604" y="946"/>
                  </a:lnTo>
                  <a:lnTo>
                    <a:pt x="617" y="965"/>
                  </a:lnTo>
                  <a:lnTo>
                    <a:pt x="628" y="967"/>
                  </a:lnTo>
                  <a:lnTo>
                    <a:pt x="634" y="972"/>
                  </a:lnTo>
                  <a:lnTo>
                    <a:pt x="636" y="976"/>
                  </a:lnTo>
                  <a:lnTo>
                    <a:pt x="636" y="984"/>
                  </a:lnTo>
                  <a:lnTo>
                    <a:pt x="638" y="989"/>
                  </a:lnTo>
                  <a:lnTo>
                    <a:pt x="638" y="997"/>
                  </a:lnTo>
                  <a:lnTo>
                    <a:pt x="634" y="1004"/>
                  </a:lnTo>
                  <a:lnTo>
                    <a:pt x="641" y="1010"/>
                  </a:lnTo>
                  <a:lnTo>
                    <a:pt x="641" y="1015"/>
                  </a:lnTo>
                  <a:lnTo>
                    <a:pt x="640" y="1023"/>
                  </a:lnTo>
                  <a:lnTo>
                    <a:pt x="641" y="1030"/>
                  </a:lnTo>
                  <a:lnTo>
                    <a:pt x="647" y="1036"/>
                  </a:lnTo>
                  <a:lnTo>
                    <a:pt x="653" y="1049"/>
                  </a:lnTo>
                  <a:lnTo>
                    <a:pt x="658" y="1057"/>
                  </a:lnTo>
                  <a:lnTo>
                    <a:pt x="664" y="1072"/>
                  </a:lnTo>
                  <a:lnTo>
                    <a:pt x="666" y="1085"/>
                  </a:lnTo>
                  <a:lnTo>
                    <a:pt x="673" y="1093"/>
                  </a:lnTo>
                  <a:lnTo>
                    <a:pt x="672" y="1100"/>
                  </a:lnTo>
                  <a:lnTo>
                    <a:pt x="675" y="1102"/>
                  </a:lnTo>
                  <a:lnTo>
                    <a:pt x="690" y="1102"/>
                  </a:lnTo>
                  <a:lnTo>
                    <a:pt x="696" y="1106"/>
                  </a:lnTo>
                  <a:lnTo>
                    <a:pt x="700" y="1106"/>
                  </a:lnTo>
                  <a:lnTo>
                    <a:pt x="707" y="1109"/>
                  </a:lnTo>
                  <a:lnTo>
                    <a:pt x="711" y="1117"/>
                  </a:lnTo>
                  <a:lnTo>
                    <a:pt x="717" y="1119"/>
                  </a:lnTo>
                  <a:lnTo>
                    <a:pt x="722" y="1117"/>
                  </a:lnTo>
                  <a:lnTo>
                    <a:pt x="730" y="1121"/>
                  </a:lnTo>
                  <a:lnTo>
                    <a:pt x="737" y="1123"/>
                  </a:lnTo>
                  <a:lnTo>
                    <a:pt x="751" y="1134"/>
                  </a:lnTo>
                  <a:lnTo>
                    <a:pt x="756" y="1138"/>
                  </a:lnTo>
                  <a:lnTo>
                    <a:pt x="784" y="1140"/>
                  </a:lnTo>
                  <a:lnTo>
                    <a:pt x="799" y="1140"/>
                  </a:lnTo>
                  <a:lnTo>
                    <a:pt x="807" y="1141"/>
                  </a:lnTo>
                  <a:lnTo>
                    <a:pt x="813" y="1143"/>
                  </a:lnTo>
                  <a:lnTo>
                    <a:pt x="826" y="1156"/>
                  </a:lnTo>
                  <a:lnTo>
                    <a:pt x="828" y="1156"/>
                  </a:lnTo>
                  <a:lnTo>
                    <a:pt x="835" y="1162"/>
                  </a:lnTo>
                  <a:lnTo>
                    <a:pt x="843" y="1162"/>
                  </a:lnTo>
                  <a:lnTo>
                    <a:pt x="843" y="1155"/>
                  </a:lnTo>
                  <a:lnTo>
                    <a:pt x="860" y="1151"/>
                  </a:lnTo>
                  <a:lnTo>
                    <a:pt x="861" y="1149"/>
                  </a:lnTo>
                  <a:lnTo>
                    <a:pt x="861" y="1141"/>
                  </a:lnTo>
                  <a:lnTo>
                    <a:pt x="854" y="1149"/>
                  </a:lnTo>
                  <a:lnTo>
                    <a:pt x="856" y="1141"/>
                  </a:lnTo>
                  <a:lnTo>
                    <a:pt x="850" y="1149"/>
                  </a:lnTo>
                  <a:lnTo>
                    <a:pt x="845" y="1140"/>
                  </a:lnTo>
                  <a:lnTo>
                    <a:pt x="852" y="1140"/>
                  </a:lnTo>
                  <a:lnTo>
                    <a:pt x="846" y="1132"/>
                  </a:lnTo>
                  <a:lnTo>
                    <a:pt x="845" y="1119"/>
                  </a:lnTo>
                  <a:lnTo>
                    <a:pt x="833" y="1094"/>
                  </a:lnTo>
                  <a:lnTo>
                    <a:pt x="835" y="1089"/>
                  </a:lnTo>
                  <a:lnTo>
                    <a:pt x="829" y="1064"/>
                  </a:lnTo>
                  <a:lnTo>
                    <a:pt x="822" y="1057"/>
                  </a:lnTo>
                  <a:lnTo>
                    <a:pt x="822" y="1051"/>
                  </a:lnTo>
                  <a:lnTo>
                    <a:pt x="829" y="1053"/>
                  </a:lnTo>
                  <a:lnTo>
                    <a:pt x="822" y="1046"/>
                  </a:lnTo>
                  <a:lnTo>
                    <a:pt x="822" y="1038"/>
                  </a:lnTo>
                  <a:lnTo>
                    <a:pt x="829" y="1038"/>
                  </a:lnTo>
                  <a:lnTo>
                    <a:pt x="829" y="1030"/>
                  </a:lnTo>
                  <a:lnTo>
                    <a:pt x="833" y="1025"/>
                  </a:lnTo>
                  <a:lnTo>
                    <a:pt x="833" y="1017"/>
                  </a:lnTo>
                  <a:lnTo>
                    <a:pt x="835" y="1010"/>
                  </a:lnTo>
                  <a:lnTo>
                    <a:pt x="822" y="1014"/>
                  </a:lnTo>
                  <a:lnTo>
                    <a:pt x="809" y="1010"/>
                  </a:lnTo>
                  <a:lnTo>
                    <a:pt x="809" y="1002"/>
                  </a:lnTo>
                  <a:lnTo>
                    <a:pt x="805" y="999"/>
                  </a:lnTo>
                  <a:lnTo>
                    <a:pt x="801" y="991"/>
                  </a:lnTo>
                  <a:lnTo>
                    <a:pt x="809" y="997"/>
                  </a:lnTo>
                  <a:lnTo>
                    <a:pt x="814" y="1002"/>
                  </a:lnTo>
                  <a:lnTo>
                    <a:pt x="820" y="1002"/>
                  </a:lnTo>
                  <a:lnTo>
                    <a:pt x="826" y="1000"/>
                  </a:lnTo>
                  <a:lnTo>
                    <a:pt x="831" y="1002"/>
                  </a:lnTo>
                  <a:lnTo>
                    <a:pt x="826" y="1008"/>
                  </a:lnTo>
                  <a:lnTo>
                    <a:pt x="835" y="1004"/>
                  </a:lnTo>
                  <a:lnTo>
                    <a:pt x="848" y="970"/>
                  </a:lnTo>
                  <a:lnTo>
                    <a:pt x="846" y="963"/>
                  </a:lnTo>
                  <a:lnTo>
                    <a:pt x="845" y="961"/>
                  </a:lnTo>
                  <a:lnTo>
                    <a:pt x="839" y="955"/>
                  </a:lnTo>
                  <a:lnTo>
                    <a:pt x="839" y="950"/>
                  </a:lnTo>
                  <a:lnTo>
                    <a:pt x="831" y="952"/>
                  </a:lnTo>
                  <a:lnTo>
                    <a:pt x="828" y="950"/>
                  </a:lnTo>
                  <a:lnTo>
                    <a:pt x="835" y="946"/>
                  </a:lnTo>
                  <a:lnTo>
                    <a:pt x="850" y="946"/>
                  </a:lnTo>
                  <a:lnTo>
                    <a:pt x="856" y="952"/>
                  </a:lnTo>
                  <a:lnTo>
                    <a:pt x="869" y="933"/>
                  </a:lnTo>
                  <a:lnTo>
                    <a:pt x="873" y="927"/>
                  </a:lnTo>
                  <a:lnTo>
                    <a:pt x="873" y="920"/>
                  </a:lnTo>
                  <a:lnTo>
                    <a:pt x="867" y="925"/>
                  </a:lnTo>
                  <a:lnTo>
                    <a:pt x="863" y="931"/>
                  </a:lnTo>
                  <a:lnTo>
                    <a:pt x="858" y="925"/>
                  </a:lnTo>
                  <a:lnTo>
                    <a:pt x="861" y="920"/>
                  </a:lnTo>
                  <a:lnTo>
                    <a:pt x="860" y="916"/>
                  </a:lnTo>
                  <a:lnTo>
                    <a:pt x="867" y="916"/>
                  </a:lnTo>
                  <a:lnTo>
                    <a:pt x="873" y="912"/>
                  </a:lnTo>
                  <a:lnTo>
                    <a:pt x="875" y="918"/>
                  </a:lnTo>
                  <a:lnTo>
                    <a:pt x="882" y="912"/>
                  </a:lnTo>
                  <a:lnTo>
                    <a:pt x="884" y="905"/>
                  </a:lnTo>
                  <a:lnTo>
                    <a:pt x="884" y="912"/>
                  </a:lnTo>
                  <a:lnTo>
                    <a:pt x="882" y="918"/>
                  </a:lnTo>
                  <a:lnTo>
                    <a:pt x="888" y="916"/>
                  </a:lnTo>
                  <a:lnTo>
                    <a:pt x="895" y="906"/>
                  </a:lnTo>
                  <a:lnTo>
                    <a:pt x="895" y="899"/>
                  </a:lnTo>
                  <a:lnTo>
                    <a:pt x="893" y="891"/>
                  </a:lnTo>
                  <a:lnTo>
                    <a:pt x="895" y="884"/>
                  </a:lnTo>
                  <a:lnTo>
                    <a:pt x="895" y="882"/>
                  </a:lnTo>
                  <a:lnTo>
                    <a:pt x="905" y="895"/>
                  </a:lnTo>
                  <a:lnTo>
                    <a:pt x="910" y="897"/>
                  </a:lnTo>
                  <a:lnTo>
                    <a:pt x="931" y="886"/>
                  </a:lnTo>
                  <a:lnTo>
                    <a:pt x="933" y="884"/>
                  </a:lnTo>
                  <a:lnTo>
                    <a:pt x="925" y="880"/>
                  </a:lnTo>
                  <a:lnTo>
                    <a:pt x="918" y="882"/>
                  </a:lnTo>
                  <a:lnTo>
                    <a:pt x="923" y="874"/>
                  </a:lnTo>
                  <a:lnTo>
                    <a:pt x="916" y="871"/>
                  </a:lnTo>
                  <a:lnTo>
                    <a:pt x="908" y="858"/>
                  </a:lnTo>
                  <a:lnTo>
                    <a:pt x="916" y="856"/>
                  </a:lnTo>
                  <a:lnTo>
                    <a:pt x="918" y="861"/>
                  </a:lnTo>
                  <a:lnTo>
                    <a:pt x="927" y="869"/>
                  </a:lnTo>
                  <a:lnTo>
                    <a:pt x="935" y="867"/>
                  </a:lnTo>
                  <a:lnTo>
                    <a:pt x="929" y="854"/>
                  </a:lnTo>
                  <a:lnTo>
                    <a:pt x="929" y="852"/>
                  </a:lnTo>
                  <a:lnTo>
                    <a:pt x="935" y="859"/>
                  </a:lnTo>
                  <a:lnTo>
                    <a:pt x="940" y="863"/>
                  </a:lnTo>
                  <a:lnTo>
                    <a:pt x="948" y="859"/>
                  </a:lnTo>
                  <a:lnTo>
                    <a:pt x="950" y="865"/>
                  </a:lnTo>
                  <a:lnTo>
                    <a:pt x="957" y="865"/>
                  </a:lnTo>
                  <a:lnTo>
                    <a:pt x="954" y="869"/>
                  </a:lnTo>
                  <a:lnTo>
                    <a:pt x="967" y="863"/>
                  </a:lnTo>
                  <a:lnTo>
                    <a:pt x="965" y="871"/>
                  </a:lnTo>
                  <a:lnTo>
                    <a:pt x="952" y="878"/>
                  </a:lnTo>
                  <a:lnTo>
                    <a:pt x="950" y="880"/>
                  </a:lnTo>
                  <a:lnTo>
                    <a:pt x="970" y="869"/>
                  </a:lnTo>
                  <a:lnTo>
                    <a:pt x="985" y="863"/>
                  </a:lnTo>
                  <a:lnTo>
                    <a:pt x="993" y="858"/>
                  </a:lnTo>
                  <a:lnTo>
                    <a:pt x="985" y="859"/>
                  </a:lnTo>
                  <a:lnTo>
                    <a:pt x="978" y="863"/>
                  </a:lnTo>
                  <a:lnTo>
                    <a:pt x="978" y="858"/>
                  </a:lnTo>
                  <a:lnTo>
                    <a:pt x="991" y="852"/>
                  </a:lnTo>
                  <a:lnTo>
                    <a:pt x="1004" y="852"/>
                  </a:lnTo>
                  <a:lnTo>
                    <a:pt x="1017" y="843"/>
                  </a:lnTo>
                  <a:lnTo>
                    <a:pt x="1029" y="837"/>
                  </a:lnTo>
                  <a:lnTo>
                    <a:pt x="1034" y="833"/>
                  </a:lnTo>
                  <a:lnTo>
                    <a:pt x="1048" y="820"/>
                  </a:lnTo>
                  <a:lnTo>
                    <a:pt x="1049" y="807"/>
                  </a:lnTo>
                  <a:lnTo>
                    <a:pt x="1061" y="799"/>
                  </a:lnTo>
                  <a:lnTo>
                    <a:pt x="1064" y="794"/>
                  </a:lnTo>
                  <a:lnTo>
                    <a:pt x="1072" y="790"/>
                  </a:lnTo>
                  <a:lnTo>
                    <a:pt x="1076" y="780"/>
                  </a:lnTo>
                  <a:lnTo>
                    <a:pt x="1068" y="779"/>
                  </a:lnTo>
                  <a:lnTo>
                    <a:pt x="1068" y="769"/>
                  </a:lnTo>
                  <a:lnTo>
                    <a:pt x="1061" y="764"/>
                  </a:lnTo>
                  <a:lnTo>
                    <a:pt x="1063" y="756"/>
                  </a:lnTo>
                  <a:lnTo>
                    <a:pt x="1059" y="749"/>
                  </a:lnTo>
                  <a:lnTo>
                    <a:pt x="1063" y="747"/>
                  </a:lnTo>
                  <a:lnTo>
                    <a:pt x="1072" y="752"/>
                  </a:lnTo>
                  <a:lnTo>
                    <a:pt x="1076" y="745"/>
                  </a:lnTo>
                  <a:lnTo>
                    <a:pt x="1081" y="741"/>
                  </a:lnTo>
                  <a:lnTo>
                    <a:pt x="1089" y="741"/>
                  </a:lnTo>
                  <a:lnTo>
                    <a:pt x="1089" y="752"/>
                  </a:lnTo>
                  <a:lnTo>
                    <a:pt x="1083" y="767"/>
                  </a:lnTo>
                  <a:lnTo>
                    <a:pt x="1098" y="762"/>
                  </a:lnTo>
                  <a:lnTo>
                    <a:pt x="1111" y="762"/>
                  </a:lnTo>
                  <a:lnTo>
                    <a:pt x="1110" y="765"/>
                  </a:lnTo>
                  <a:lnTo>
                    <a:pt x="1102" y="765"/>
                  </a:lnTo>
                  <a:lnTo>
                    <a:pt x="1087" y="777"/>
                  </a:lnTo>
                  <a:lnTo>
                    <a:pt x="1083" y="784"/>
                  </a:lnTo>
                  <a:lnTo>
                    <a:pt x="1085" y="784"/>
                  </a:lnTo>
                  <a:lnTo>
                    <a:pt x="1093" y="777"/>
                  </a:lnTo>
                  <a:lnTo>
                    <a:pt x="1100" y="773"/>
                  </a:lnTo>
                  <a:lnTo>
                    <a:pt x="1106" y="769"/>
                  </a:lnTo>
                  <a:lnTo>
                    <a:pt x="1126" y="760"/>
                  </a:lnTo>
                  <a:lnTo>
                    <a:pt x="1149" y="749"/>
                  </a:lnTo>
                  <a:lnTo>
                    <a:pt x="1170" y="747"/>
                  </a:lnTo>
                  <a:lnTo>
                    <a:pt x="1158" y="733"/>
                  </a:lnTo>
                  <a:lnTo>
                    <a:pt x="1168" y="718"/>
                  </a:lnTo>
                  <a:lnTo>
                    <a:pt x="1173" y="713"/>
                  </a:lnTo>
                  <a:lnTo>
                    <a:pt x="1173" y="713"/>
                  </a:lnTo>
                  <a:lnTo>
                    <a:pt x="1181" y="70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3" name="Freeform 37">
              <a:extLst>
                <a:ext uri="{FF2B5EF4-FFF2-40B4-BE49-F238E27FC236}">
                  <a16:creationId xmlns:a16="http://schemas.microsoft.com/office/drawing/2014/main" id="{A23F4173-443A-F062-9802-3D3137704147}"/>
                </a:ext>
              </a:extLst>
            </p:cNvPr>
            <p:cNvSpPr>
              <a:spLocks/>
            </p:cNvSpPr>
            <p:nvPr/>
          </p:nvSpPr>
          <p:spPr bwMode="auto">
            <a:xfrm>
              <a:off x="3018420" y="4009652"/>
              <a:ext cx="30633" cy="67378"/>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4" name="Freeform 38">
              <a:extLst>
                <a:ext uri="{FF2B5EF4-FFF2-40B4-BE49-F238E27FC236}">
                  <a16:creationId xmlns:a16="http://schemas.microsoft.com/office/drawing/2014/main" id="{049511F6-C3E1-B501-26EF-5BE984FD0B94}"/>
                </a:ext>
              </a:extLst>
            </p:cNvPr>
            <p:cNvSpPr>
              <a:spLocks/>
            </p:cNvSpPr>
            <p:nvPr/>
          </p:nvSpPr>
          <p:spPr bwMode="auto">
            <a:xfrm>
              <a:off x="3018420" y="4009652"/>
              <a:ext cx="30633" cy="67378"/>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5" name="Freeform 39">
              <a:extLst>
                <a:ext uri="{FF2B5EF4-FFF2-40B4-BE49-F238E27FC236}">
                  <a16:creationId xmlns:a16="http://schemas.microsoft.com/office/drawing/2014/main" id="{138D41E8-6025-0161-85AC-4555535E916A}"/>
                </a:ext>
              </a:extLst>
            </p:cNvPr>
            <p:cNvSpPr>
              <a:spLocks/>
            </p:cNvSpPr>
            <p:nvPr/>
          </p:nvSpPr>
          <p:spPr bwMode="auto">
            <a:xfrm>
              <a:off x="3275268" y="3832118"/>
              <a:ext cx="30633" cy="26737"/>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6" name="Freeform 40">
              <a:extLst>
                <a:ext uri="{FF2B5EF4-FFF2-40B4-BE49-F238E27FC236}">
                  <a16:creationId xmlns:a16="http://schemas.microsoft.com/office/drawing/2014/main" id="{4A679336-AD5E-CB13-CE42-782508B6E85C}"/>
                </a:ext>
              </a:extLst>
            </p:cNvPr>
            <p:cNvSpPr>
              <a:spLocks/>
            </p:cNvSpPr>
            <p:nvPr/>
          </p:nvSpPr>
          <p:spPr bwMode="auto">
            <a:xfrm>
              <a:off x="3275268" y="3832118"/>
              <a:ext cx="30633" cy="26737"/>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7" name="Freeform 41">
              <a:extLst>
                <a:ext uri="{FF2B5EF4-FFF2-40B4-BE49-F238E27FC236}">
                  <a16:creationId xmlns:a16="http://schemas.microsoft.com/office/drawing/2014/main" id="{5558A40D-9E25-E065-CD79-1DA8365EE246}"/>
                </a:ext>
              </a:extLst>
            </p:cNvPr>
            <p:cNvSpPr>
              <a:spLocks/>
            </p:cNvSpPr>
            <p:nvPr/>
          </p:nvSpPr>
          <p:spPr bwMode="auto">
            <a:xfrm>
              <a:off x="3062014" y="3975429"/>
              <a:ext cx="18851" cy="23529"/>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8" name="Freeform 42">
              <a:extLst>
                <a:ext uri="{FF2B5EF4-FFF2-40B4-BE49-F238E27FC236}">
                  <a16:creationId xmlns:a16="http://schemas.microsoft.com/office/drawing/2014/main" id="{90CE0717-5E28-9B7D-BAED-8C5F4B13B641}"/>
                </a:ext>
              </a:extLst>
            </p:cNvPr>
            <p:cNvSpPr>
              <a:spLocks/>
            </p:cNvSpPr>
            <p:nvPr/>
          </p:nvSpPr>
          <p:spPr bwMode="auto">
            <a:xfrm>
              <a:off x="3062014" y="3975429"/>
              <a:ext cx="18851" cy="23529"/>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49" name="Freeform 43">
              <a:extLst>
                <a:ext uri="{FF2B5EF4-FFF2-40B4-BE49-F238E27FC236}">
                  <a16:creationId xmlns:a16="http://schemas.microsoft.com/office/drawing/2014/main" id="{9E3AFF0E-3176-5131-40F8-D2001BABFDBB}"/>
                </a:ext>
              </a:extLst>
            </p:cNvPr>
            <p:cNvSpPr>
              <a:spLocks/>
            </p:cNvSpPr>
            <p:nvPr/>
          </p:nvSpPr>
          <p:spPr bwMode="auto">
            <a:xfrm>
              <a:off x="3084399" y="3943344"/>
              <a:ext cx="44771" cy="32084"/>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0" name="Freeform 44">
              <a:extLst>
                <a:ext uri="{FF2B5EF4-FFF2-40B4-BE49-F238E27FC236}">
                  <a16:creationId xmlns:a16="http://schemas.microsoft.com/office/drawing/2014/main" id="{A1203AE2-B2F9-9690-7532-D47775754EF7}"/>
                </a:ext>
              </a:extLst>
            </p:cNvPr>
            <p:cNvSpPr>
              <a:spLocks/>
            </p:cNvSpPr>
            <p:nvPr/>
          </p:nvSpPr>
          <p:spPr bwMode="auto">
            <a:xfrm>
              <a:off x="3084399" y="3943344"/>
              <a:ext cx="44771" cy="32084"/>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1" name="Freeform 53">
              <a:extLst>
                <a:ext uri="{FF2B5EF4-FFF2-40B4-BE49-F238E27FC236}">
                  <a16:creationId xmlns:a16="http://schemas.microsoft.com/office/drawing/2014/main" id="{6872ADA6-FFD6-7526-3078-1DB9567153DA}"/>
                </a:ext>
              </a:extLst>
            </p:cNvPr>
            <p:cNvSpPr>
              <a:spLocks/>
            </p:cNvSpPr>
            <p:nvPr/>
          </p:nvSpPr>
          <p:spPr bwMode="auto">
            <a:xfrm>
              <a:off x="4367460" y="3709129"/>
              <a:ext cx="41237" cy="22459"/>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2" name="Freeform 54">
              <a:extLst>
                <a:ext uri="{FF2B5EF4-FFF2-40B4-BE49-F238E27FC236}">
                  <a16:creationId xmlns:a16="http://schemas.microsoft.com/office/drawing/2014/main" id="{94200786-17F2-826F-5F2F-7EED974A818C}"/>
                </a:ext>
              </a:extLst>
            </p:cNvPr>
            <p:cNvSpPr>
              <a:spLocks/>
            </p:cNvSpPr>
            <p:nvPr/>
          </p:nvSpPr>
          <p:spPr bwMode="auto">
            <a:xfrm>
              <a:off x="4367460" y="3709129"/>
              <a:ext cx="41237" cy="22459"/>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3" name="Freeform 67">
              <a:extLst>
                <a:ext uri="{FF2B5EF4-FFF2-40B4-BE49-F238E27FC236}">
                  <a16:creationId xmlns:a16="http://schemas.microsoft.com/office/drawing/2014/main" id="{B0BA9B88-E504-C500-6314-4482D0192D2E}"/>
                </a:ext>
              </a:extLst>
            </p:cNvPr>
            <p:cNvSpPr>
              <a:spLocks/>
            </p:cNvSpPr>
            <p:nvPr/>
          </p:nvSpPr>
          <p:spPr bwMode="auto">
            <a:xfrm>
              <a:off x="3043162" y="1524176"/>
              <a:ext cx="652724" cy="673774"/>
            </a:xfrm>
            <a:custGeom>
              <a:avLst/>
              <a:gdLst>
                <a:gd name="T0" fmla="*/ 7 w 554"/>
                <a:gd name="T1" fmla="*/ 69 h 630"/>
                <a:gd name="T2" fmla="*/ 7 w 554"/>
                <a:gd name="T3" fmla="*/ 103 h 630"/>
                <a:gd name="T4" fmla="*/ 7 w 554"/>
                <a:gd name="T5" fmla="*/ 126 h 630"/>
                <a:gd name="T6" fmla="*/ 15 w 554"/>
                <a:gd name="T7" fmla="*/ 160 h 630"/>
                <a:gd name="T8" fmla="*/ 26 w 554"/>
                <a:gd name="T9" fmla="*/ 203 h 630"/>
                <a:gd name="T10" fmla="*/ 28 w 554"/>
                <a:gd name="T11" fmla="*/ 229 h 630"/>
                <a:gd name="T12" fmla="*/ 33 w 554"/>
                <a:gd name="T13" fmla="*/ 261 h 630"/>
                <a:gd name="T14" fmla="*/ 35 w 554"/>
                <a:gd name="T15" fmla="*/ 301 h 630"/>
                <a:gd name="T16" fmla="*/ 45 w 554"/>
                <a:gd name="T17" fmla="*/ 325 h 630"/>
                <a:gd name="T18" fmla="*/ 48 w 554"/>
                <a:gd name="T19" fmla="*/ 353 h 630"/>
                <a:gd name="T20" fmla="*/ 45 w 554"/>
                <a:gd name="T21" fmla="*/ 382 h 630"/>
                <a:gd name="T22" fmla="*/ 28 w 554"/>
                <a:gd name="T23" fmla="*/ 400 h 630"/>
                <a:gd name="T24" fmla="*/ 39 w 554"/>
                <a:gd name="T25" fmla="*/ 425 h 630"/>
                <a:gd name="T26" fmla="*/ 58 w 554"/>
                <a:gd name="T27" fmla="*/ 436 h 630"/>
                <a:gd name="T28" fmla="*/ 272 w 554"/>
                <a:gd name="T29" fmla="*/ 626 h 630"/>
                <a:gd name="T30" fmla="*/ 462 w 554"/>
                <a:gd name="T31" fmla="*/ 609 h 630"/>
                <a:gd name="T32" fmla="*/ 458 w 554"/>
                <a:gd name="T33" fmla="*/ 581 h 630"/>
                <a:gd name="T34" fmla="*/ 439 w 554"/>
                <a:gd name="T35" fmla="*/ 562 h 630"/>
                <a:gd name="T36" fmla="*/ 411 w 554"/>
                <a:gd name="T37" fmla="*/ 543 h 630"/>
                <a:gd name="T38" fmla="*/ 383 w 554"/>
                <a:gd name="T39" fmla="*/ 519 h 630"/>
                <a:gd name="T40" fmla="*/ 360 w 554"/>
                <a:gd name="T41" fmla="*/ 506 h 630"/>
                <a:gd name="T42" fmla="*/ 334 w 554"/>
                <a:gd name="T43" fmla="*/ 489 h 630"/>
                <a:gd name="T44" fmla="*/ 334 w 554"/>
                <a:gd name="T45" fmla="*/ 455 h 630"/>
                <a:gd name="T46" fmla="*/ 344 w 554"/>
                <a:gd name="T47" fmla="*/ 415 h 630"/>
                <a:gd name="T48" fmla="*/ 325 w 554"/>
                <a:gd name="T49" fmla="*/ 395 h 630"/>
                <a:gd name="T50" fmla="*/ 334 w 554"/>
                <a:gd name="T51" fmla="*/ 374 h 630"/>
                <a:gd name="T52" fmla="*/ 362 w 554"/>
                <a:gd name="T53" fmla="*/ 351 h 630"/>
                <a:gd name="T54" fmla="*/ 366 w 554"/>
                <a:gd name="T55" fmla="*/ 282 h 630"/>
                <a:gd name="T56" fmla="*/ 376 w 554"/>
                <a:gd name="T57" fmla="*/ 273 h 630"/>
                <a:gd name="T58" fmla="*/ 402 w 554"/>
                <a:gd name="T59" fmla="*/ 248 h 630"/>
                <a:gd name="T60" fmla="*/ 419 w 554"/>
                <a:gd name="T61" fmla="*/ 231 h 630"/>
                <a:gd name="T62" fmla="*/ 471 w 554"/>
                <a:gd name="T63" fmla="*/ 173 h 630"/>
                <a:gd name="T64" fmla="*/ 513 w 554"/>
                <a:gd name="T65" fmla="*/ 152 h 630"/>
                <a:gd name="T66" fmla="*/ 548 w 554"/>
                <a:gd name="T67" fmla="*/ 132 h 630"/>
                <a:gd name="T68" fmla="*/ 532 w 554"/>
                <a:gd name="T69" fmla="*/ 130 h 630"/>
                <a:gd name="T70" fmla="*/ 516 w 554"/>
                <a:gd name="T71" fmla="*/ 116 h 630"/>
                <a:gd name="T72" fmla="*/ 483 w 554"/>
                <a:gd name="T73" fmla="*/ 120 h 630"/>
                <a:gd name="T74" fmla="*/ 466 w 554"/>
                <a:gd name="T75" fmla="*/ 115 h 630"/>
                <a:gd name="T76" fmla="*/ 454 w 554"/>
                <a:gd name="T77" fmla="*/ 109 h 630"/>
                <a:gd name="T78" fmla="*/ 421 w 554"/>
                <a:gd name="T79" fmla="*/ 132 h 630"/>
                <a:gd name="T80" fmla="*/ 398 w 554"/>
                <a:gd name="T81" fmla="*/ 118 h 630"/>
                <a:gd name="T82" fmla="*/ 368 w 554"/>
                <a:gd name="T83" fmla="*/ 101 h 630"/>
                <a:gd name="T84" fmla="*/ 349 w 554"/>
                <a:gd name="T85" fmla="*/ 111 h 630"/>
                <a:gd name="T86" fmla="*/ 338 w 554"/>
                <a:gd name="T87" fmla="*/ 92 h 630"/>
                <a:gd name="T88" fmla="*/ 304 w 554"/>
                <a:gd name="T89" fmla="*/ 75 h 630"/>
                <a:gd name="T90" fmla="*/ 280 w 554"/>
                <a:gd name="T91" fmla="*/ 77 h 630"/>
                <a:gd name="T92" fmla="*/ 270 w 554"/>
                <a:gd name="T93" fmla="*/ 85 h 630"/>
                <a:gd name="T94" fmla="*/ 244 w 554"/>
                <a:gd name="T95" fmla="*/ 79 h 630"/>
                <a:gd name="T96" fmla="*/ 193 w 554"/>
                <a:gd name="T97" fmla="*/ 69 h 630"/>
                <a:gd name="T98" fmla="*/ 182 w 554"/>
                <a:gd name="T99" fmla="*/ 51 h 630"/>
                <a:gd name="T100" fmla="*/ 165 w 554"/>
                <a:gd name="T101" fmla="*/ 4 h 630"/>
                <a:gd name="T102" fmla="*/ 148 w 554"/>
                <a:gd name="T103" fmla="*/ 34 h 630"/>
                <a:gd name="T104" fmla="*/ 0 w 554"/>
                <a:gd name="T105" fmla="*/ 4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4" h="630">
                  <a:moveTo>
                    <a:pt x="0" y="45"/>
                  </a:moveTo>
                  <a:lnTo>
                    <a:pt x="1" y="51"/>
                  </a:lnTo>
                  <a:lnTo>
                    <a:pt x="7" y="69"/>
                  </a:lnTo>
                  <a:lnTo>
                    <a:pt x="9" y="77"/>
                  </a:lnTo>
                  <a:lnTo>
                    <a:pt x="5" y="90"/>
                  </a:lnTo>
                  <a:lnTo>
                    <a:pt x="7" y="103"/>
                  </a:lnTo>
                  <a:lnTo>
                    <a:pt x="5" y="109"/>
                  </a:lnTo>
                  <a:lnTo>
                    <a:pt x="7" y="113"/>
                  </a:lnTo>
                  <a:lnTo>
                    <a:pt x="7" y="126"/>
                  </a:lnTo>
                  <a:lnTo>
                    <a:pt x="7" y="133"/>
                  </a:lnTo>
                  <a:lnTo>
                    <a:pt x="15" y="156"/>
                  </a:lnTo>
                  <a:lnTo>
                    <a:pt x="15" y="160"/>
                  </a:lnTo>
                  <a:lnTo>
                    <a:pt x="24" y="180"/>
                  </a:lnTo>
                  <a:lnTo>
                    <a:pt x="26" y="195"/>
                  </a:lnTo>
                  <a:lnTo>
                    <a:pt x="26" y="203"/>
                  </a:lnTo>
                  <a:lnTo>
                    <a:pt x="26" y="209"/>
                  </a:lnTo>
                  <a:lnTo>
                    <a:pt x="28" y="216"/>
                  </a:lnTo>
                  <a:lnTo>
                    <a:pt x="28" y="229"/>
                  </a:lnTo>
                  <a:lnTo>
                    <a:pt x="30" y="244"/>
                  </a:lnTo>
                  <a:lnTo>
                    <a:pt x="30" y="254"/>
                  </a:lnTo>
                  <a:lnTo>
                    <a:pt x="33" y="261"/>
                  </a:lnTo>
                  <a:lnTo>
                    <a:pt x="32" y="269"/>
                  </a:lnTo>
                  <a:lnTo>
                    <a:pt x="32" y="295"/>
                  </a:lnTo>
                  <a:lnTo>
                    <a:pt x="35" y="301"/>
                  </a:lnTo>
                  <a:lnTo>
                    <a:pt x="35" y="308"/>
                  </a:lnTo>
                  <a:lnTo>
                    <a:pt x="37" y="314"/>
                  </a:lnTo>
                  <a:lnTo>
                    <a:pt x="45" y="325"/>
                  </a:lnTo>
                  <a:lnTo>
                    <a:pt x="47" y="333"/>
                  </a:lnTo>
                  <a:lnTo>
                    <a:pt x="47" y="340"/>
                  </a:lnTo>
                  <a:lnTo>
                    <a:pt x="48" y="353"/>
                  </a:lnTo>
                  <a:lnTo>
                    <a:pt x="48" y="361"/>
                  </a:lnTo>
                  <a:lnTo>
                    <a:pt x="48" y="368"/>
                  </a:lnTo>
                  <a:lnTo>
                    <a:pt x="45" y="382"/>
                  </a:lnTo>
                  <a:lnTo>
                    <a:pt x="41" y="389"/>
                  </a:lnTo>
                  <a:lnTo>
                    <a:pt x="35" y="393"/>
                  </a:lnTo>
                  <a:lnTo>
                    <a:pt x="28" y="400"/>
                  </a:lnTo>
                  <a:lnTo>
                    <a:pt x="26" y="404"/>
                  </a:lnTo>
                  <a:lnTo>
                    <a:pt x="32" y="412"/>
                  </a:lnTo>
                  <a:lnTo>
                    <a:pt x="39" y="425"/>
                  </a:lnTo>
                  <a:lnTo>
                    <a:pt x="47" y="427"/>
                  </a:lnTo>
                  <a:lnTo>
                    <a:pt x="52" y="430"/>
                  </a:lnTo>
                  <a:lnTo>
                    <a:pt x="58" y="436"/>
                  </a:lnTo>
                  <a:lnTo>
                    <a:pt x="58" y="630"/>
                  </a:lnTo>
                  <a:lnTo>
                    <a:pt x="139" y="630"/>
                  </a:lnTo>
                  <a:lnTo>
                    <a:pt x="272" y="626"/>
                  </a:lnTo>
                  <a:lnTo>
                    <a:pt x="383" y="622"/>
                  </a:lnTo>
                  <a:lnTo>
                    <a:pt x="464" y="617"/>
                  </a:lnTo>
                  <a:lnTo>
                    <a:pt x="462" y="609"/>
                  </a:lnTo>
                  <a:lnTo>
                    <a:pt x="462" y="607"/>
                  </a:lnTo>
                  <a:lnTo>
                    <a:pt x="460" y="600"/>
                  </a:lnTo>
                  <a:lnTo>
                    <a:pt x="458" y="581"/>
                  </a:lnTo>
                  <a:lnTo>
                    <a:pt x="453" y="573"/>
                  </a:lnTo>
                  <a:lnTo>
                    <a:pt x="445" y="566"/>
                  </a:lnTo>
                  <a:lnTo>
                    <a:pt x="439" y="562"/>
                  </a:lnTo>
                  <a:lnTo>
                    <a:pt x="432" y="560"/>
                  </a:lnTo>
                  <a:lnTo>
                    <a:pt x="424" y="556"/>
                  </a:lnTo>
                  <a:lnTo>
                    <a:pt x="411" y="543"/>
                  </a:lnTo>
                  <a:lnTo>
                    <a:pt x="402" y="530"/>
                  </a:lnTo>
                  <a:lnTo>
                    <a:pt x="392" y="523"/>
                  </a:lnTo>
                  <a:lnTo>
                    <a:pt x="383" y="519"/>
                  </a:lnTo>
                  <a:lnTo>
                    <a:pt x="377" y="515"/>
                  </a:lnTo>
                  <a:lnTo>
                    <a:pt x="372" y="508"/>
                  </a:lnTo>
                  <a:lnTo>
                    <a:pt x="360" y="506"/>
                  </a:lnTo>
                  <a:lnTo>
                    <a:pt x="353" y="504"/>
                  </a:lnTo>
                  <a:lnTo>
                    <a:pt x="345" y="496"/>
                  </a:lnTo>
                  <a:lnTo>
                    <a:pt x="334" y="489"/>
                  </a:lnTo>
                  <a:lnTo>
                    <a:pt x="338" y="481"/>
                  </a:lnTo>
                  <a:lnTo>
                    <a:pt x="338" y="470"/>
                  </a:lnTo>
                  <a:lnTo>
                    <a:pt x="334" y="455"/>
                  </a:lnTo>
                  <a:lnTo>
                    <a:pt x="338" y="447"/>
                  </a:lnTo>
                  <a:lnTo>
                    <a:pt x="336" y="434"/>
                  </a:lnTo>
                  <a:lnTo>
                    <a:pt x="344" y="415"/>
                  </a:lnTo>
                  <a:lnTo>
                    <a:pt x="336" y="402"/>
                  </a:lnTo>
                  <a:lnTo>
                    <a:pt x="330" y="402"/>
                  </a:lnTo>
                  <a:lnTo>
                    <a:pt x="325" y="395"/>
                  </a:lnTo>
                  <a:lnTo>
                    <a:pt x="325" y="387"/>
                  </a:lnTo>
                  <a:lnTo>
                    <a:pt x="330" y="382"/>
                  </a:lnTo>
                  <a:lnTo>
                    <a:pt x="334" y="374"/>
                  </a:lnTo>
                  <a:lnTo>
                    <a:pt x="336" y="367"/>
                  </a:lnTo>
                  <a:lnTo>
                    <a:pt x="349" y="357"/>
                  </a:lnTo>
                  <a:lnTo>
                    <a:pt x="362" y="351"/>
                  </a:lnTo>
                  <a:lnTo>
                    <a:pt x="366" y="344"/>
                  </a:lnTo>
                  <a:lnTo>
                    <a:pt x="368" y="336"/>
                  </a:lnTo>
                  <a:lnTo>
                    <a:pt x="366" y="282"/>
                  </a:lnTo>
                  <a:lnTo>
                    <a:pt x="372" y="282"/>
                  </a:lnTo>
                  <a:lnTo>
                    <a:pt x="374" y="274"/>
                  </a:lnTo>
                  <a:lnTo>
                    <a:pt x="376" y="273"/>
                  </a:lnTo>
                  <a:lnTo>
                    <a:pt x="377" y="271"/>
                  </a:lnTo>
                  <a:lnTo>
                    <a:pt x="381" y="265"/>
                  </a:lnTo>
                  <a:lnTo>
                    <a:pt x="402" y="248"/>
                  </a:lnTo>
                  <a:lnTo>
                    <a:pt x="407" y="242"/>
                  </a:lnTo>
                  <a:lnTo>
                    <a:pt x="413" y="237"/>
                  </a:lnTo>
                  <a:lnTo>
                    <a:pt x="419" y="231"/>
                  </a:lnTo>
                  <a:lnTo>
                    <a:pt x="438" y="210"/>
                  </a:lnTo>
                  <a:lnTo>
                    <a:pt x="445" y="199"/>
                  </a:lnTo>
                  <a:lnTo>
                    <a:pt x="471" y="173"/>
                  </a:lnTo>
                  <a:lnTo>
                    <a:pt x="492" y="162"/>
                  </a:lnTo>
                  <a:lnTo>
                    <a:pt x="505" y="156"/>
                  </a:lnTo>
                  <a:lnTo>
                    <a:pt x="513" y="152"/>
                  </a:lnTo>
                  <a:lnTo>
                    <a:pt x="535" y="141"/>
                  </a:lnTo>
                  <a:lnTo>
                    <a:pt x="541" y="137"/>
                  </a:lnTo>
                  <a:lnTo>
                    <a:pt x="548" y="132"/>
                  </a:lnTo>
                  <a:lnTo>
                    <a:pt x="554" y="126"/>
                  </a:lnTo>
                  <a:lnTo>
                    <a:pt x="539" y="126"/>
                  </a:lnTo>
                  <a:lnTo>
                    <a:pt x="532" y="130"/>
                  </a:lnTo>
                  <a:lnTo>
                    <a:pt x="524" y="126"/>
                  </a:lnTo>
                  <a:lnTo>
                    <a:pt x="524" y="124"/>
                  </a:lnTo>
                  <a:lnTo>
                    <a:pt x="516" y="116"/>
                  </a:lnTo>
                  <a:lnTo>
                    <a:pt x="503" y="118"/>
                  </a:lnTo>
                  <a:lnTo>
                    <a:pt x="496" y="120"/>
                  </a:lnTo>
                  <a:lnTo>
                    <a:pt x="483" y="120"/>
                  </a:lnTo>
                  <a:lnTo>
                    <a:pt x="475" y="122"/>
                  </a:lnTo>
                  <a:lnTo>
                    <a:pt x="468" y="122"/>
                  </a:lnTo>
                  <a:lnTo>
                    <a:pt x="466" y="115"/>
                  </a:lnTo>
                  <a:lnTo>
                    <a:pt x="462" y="113"/>
                  </a:lnTo>
                  <a:lnTo>
                    <a:pt x="462" y="109"/>
                  </a:lnTo>
                  <a:lnTo>
                    <a:pt x="454" y="109"/>
                  </a:lnTo>
                  <a:lnTo>
                    <a:pt x="441" y="118"/>
                  </a:lnTo>
                  <a:lnTo>
                    <a:pt x="436" y="126"/>
                  </a:lnTo>
                  <a:lnTo>
                    <a:pt x="421" y="132"/>
                  </a:lnTo>
                  <a:lnTo>
                    <a:pt x="413" y="132"/>
                  </a:lnTo>
                  <a:lnTo>
                    <a:pt x="400" y="124"/>
                  </a:lnTo>
                  <a:lnTo>
                    <a:pt x="398" y="118"/>
                  </a:lnTo>
                  <a:lnTo>
                    <a:pt x="379" y="111"/>
                  </a:lnTo>
                  <a:lnTo>
                    <a:pt x="376" y="103"/>
                  </a:lnTo>
                  <a:lnTo>
                    <a:pt x="368" y="101"/>
                  </a:lnTo>
                  <a:lnTo>
                    <a:pt x="359" y="103"/>
                  </a:lnTo>
                  <a:lnTo>
                    <a:pt x="357" y="113"/>
                  </a:lnTo>
                  <a:lnTo>
                    <a:pt x="349" y="111"/>
                  </a:lnTo>
                  <a:lnTo>
                    <a:pt x="345" y="105"/>
                  </a:lnTo>
                  <a:lnTo>
                    <a:pt x="344" y="100"/>
                  </a:lnTo>
                  <a:lnTo>
                    <a:pt x="338" y="92"/>
                  </a:lnTo>
                  <a:lnTo>
                    <a:pt x="330" y="94"/>
                  </a:lnTo>
                  <a:lnTo>
                    <a:pt x="332" y="86"/>
                  </a:lnTo>
                  <a:lnTo>
                    <a:pt x="304" y="75"/>
                  </a:lnTo>
                  <a:lnTo>
                    <a:pt x="289" y="75"/>
                  </a:lnTo>
                  <a:lnTo>
                    <a:pt x="283" y="75"/>
                  </a:lnTo>
                  <a:lnTo>
                    <a:pt x="280" y="77"/>
                  </a:lnTo>
                  <a:lnTo>
                    <a:pt x="278" y="77"/>
                  </a:lnTo>
                  <a:lnTo>
                    <a:pt x="274" y="79"/>
                  </a:lnTo>
                  <a:lnTo>
                    <a:pt x="270" y="85"/>
                  </a:lnTo>
                  <a:lnTo>
                    <a:pt x="253" y="88"/>
                  </a:lnTo>
                  <a:lnTo>
                    <a:pt x="246" y="85"/>
                  </a:lnTo>
                  <a:lnTo>
                    <a:pt x="244" y="79"/>
                  </a:lnTo>
                  <a:lnTo>
                    <a:pt x="214" y="75"/>
                  </a:lnTo>
                  <a:lnTo>
                    <a:pt x="206" y="69"/>
                  </a:lnTo>
                  <a:lnTo>
                    <a:pt x="193" y="69"/>
                  </a:lnTo>
                  <a:lnTo>
                    <a:pt x="186" y="68"/>
                  </a:lnTo>
                  <a:lnTo>
                    <a:pt x="180" y="62"/>
                  </a:lnTo>
                  <a:lnTo>
                    <a:pt x="182" y="51"/>
                  </a:lnTo>
                  <a:lnTo>
                    <a:pt x="174" y="32"/>
                  </a:lnTo>
                  <a:lnTo>
                    <a:pt x="171" y="9"/>
                  </a:lnTo>
                  <a:lnTo>
                    <a:pt x="165" y="4"/>
                  </a:lnTo>
                  <a:lnTo>
                    <a:pt x="152" y="2"/>
                  </a:lnTo>
                  <a:lnTo>
                    <a:pt x="148" y="0"/>
                  </a:lnTo>
                  <a:lnTo>
                    <a:pt x="148" y="34"/>
                  </a:lnTo>
                  <a:lnTo>
                    <a:pt x="146" y="39"/>
                  </a:lnTo>
                  <a:lnTo>
                    <a:pt x="92" y="41"/>
                  </a:lnTo>
                  <a:lnTo>
                    <a:pt x="0" y="41"/>
                  </a:lnTo>
                  <a:lnTo>
                    <a:pt x="0" y="45"/>
                  </a:lnTo>
                  <a:lnTo>
                    <a:pt x="0" y="45"/>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4" name="Freeform 68">
              <a:extLst>
                <a:ext uri="{FF2B5EF4-FFF2-40B4-BE49-F238E27FC236}">
                  <a16:creationId xmlns:a16="http://schemas.microsoft.com/office/drawing/2014/main" id="{BE9EFA6C-5825-327F-49A6-BF60A9CDE272}"/>
                </a:ext>
              </a:extLst>
            </p:cNvPr>
            <p:cNvSpPr>
              <a:spLocks/>
            </p:cNvSpPr>
            <p:nvPr/>
          </p:nvSpPr>
          <p:spPr bwMode="auto">
            <a:xfrm>
              <a:off x="3096182" y="2184047"/>
              <a:ext cx="606773" cy="361485"/>
            </a:xfrm>
            <a:custGeom>
              <a:avLst/>
              <a:gdLst>
                <a:gd name="T0" fmla="*/ 7 w 515"/>
                <a:gd name="T1" fmla="*/ 28 h 338"/>
                <a:gd name="T2" fmla="*/ 3 w 515"/>
                <a:gd name="T3" fmla="*/ 37 h 338"/>
                <a:gd name="T4" fmla="*/ 13 w 515"/>
                <a:gd name="T5" fmla="*/ 50 h 338"/>
                <a:gd name="T6" fmla="*/ 9 w 515"/>
                <a:gd name="T7" fmla="*/ 63 h 338"/>
                <a:gd name="T8" fmla="*/ 5 w 515"/>
                <a:gd name="T9" fmla="*/ 84 h 338"/>
                <a:gd name="T10" fmla="*/ 0 w 515"/>
                <a:gd name="T11" fmla="*/ 92 h 338"/>
                <a:gd name="T12" fmla="*/ 9 w 515"/>
                <a:gd name="T13" fmla="*/ 105 h 338"/>
                <a:gd name="T14" fmla="*/ 18 w 515"/>
                <a:gd name="T15" fmla="*/ 122 h 338"/>
                <a:gd name="T16" fmla="*/ 18 w 515"/>
                <a:gd name="T17" fmla="*/ 133 h 338"/>
                <a:gd name="T18" fmla="*/ 24 w 515"/>
                <a:gd name="T19" fmla="*/ 148 h 338"/>
                <a:gd name="T20" fmla="*/ 30 w 515"/>
                <a:gd name="T21" fmla="*/ 161 h 338"/>
                <a:gd name="T22" fmla="*/ 39 w 515"/>
                <a:gd name="T23" fmla="*/ 180 h 338"/>
                <a:gd name="T24" fmla="*/ 43 w 515"/>
                <a:gd name="T25" fmla="*/ 193 h 338"/>
                <a:gd name="T26" fmla="*/ 43 w 515"/>
                <a:gd name="T27" fmla="*/ 206 h 338"/>
                <a:gd name="T28" fmla="*/ 45 w 515"/>
                <a:gd name="T29" fmla="*/ 221 h 338"/>
                <a:gd name="T30" fmla="*/ 50 w 515"/>
                <a:gd name="T31" fmla="*/ 223 h 338"/>
                <a:gd name="T32" fmla="*/ 58 w 515"/>
                <a:gd name="T33" fmla="*/ 235 h 338"/>
                <a:gd name="T34" fmla="*/ 60 w 515"/>
                <a:gd name="T35" fmla="*/ 248 h 338"/>
                <a:gd name="T36" fmla="*/ 64 w 515"/>
                <a:gd name="T37" fmla="*/ 263 h 338"/>
                <a:gd name="T38" fmla="*/ 62 w 515"/>
                <a:gd name="T39" fmla="*/ 280 h 338"/>
                <a:gd name="T40" fmla="*/ 62 w 515"/>
                <a:gd name="T41" fmla="*/ 315 h 338"/>
                <a:gd name="T42" fmla="*/ 71 w 515"/>
                <a:gd name="T43" fmla="*/ 327 h 338"/>
                <a:gd name="T44" fmla="*/ 218 w 515"/>
                <a:gd name="T45" fmla="*/ 325 h 338"/>
                <a:gd name="T46" fmla="*/ 396 w 515"/>
                <a:gd name="T47" fmla="*/ 312 h 338"/>
                <a:gd name="T48" fmla="*/ 413 w 515"/>
                <a:gd name="T49" fmla="*/ 329 h 338"/>
                <a:gd name="T50" fmla="*/ 423 w 515"/>
                <a:gd name="T51" fmla="*/ 338 h 338"/>
                <a:gd name="T52" fmla="*/ 428 w 515"/>
                <a:gd name="T53" fmla="*/ 327 h 338"/>
                <a:gd name="T54" fmla="*/ 428 w 515"/>
                <a:gd name="T55" fmla="*/ 312 h 338"/>
                <a:gd name="T56" fmla="*/ 447 w 515"/>
                <a:gd name="T57" fmla="*/ 297 h 338"/>
                <a:gd name="T58" fmla="*/ 449 w 515"/>
                <a:gd name="T59" fmla="*/ 285 h 338"/>
                <a:gd name="T60" fmla="*/ 456 w 515"/>
                <a:gd name="T61" fmla="*/ 257 h 338"/>
                <a:gd name="T62" fmla="*/ 447 w 515"/>
                <a:gd name="T63" fmla="*/ 231 h 338"/>
                <a:gd name="T64" fmla="*/ 475 w 515"/>
                <a:gd name="T65" fmla="*/ 218 h 338"/>
                <a:gd name="T66" fmla="*/ 496 w 515"/>
                <a:gd name="T67" fmla="*/ 206 h 338"/>
                <a:gd name="T68" fmla="*/ 503 w 515"/>
                <a:gd name="T69" fmla="*/ 188 h 338"/>
                <a:gd name="T70" fmla="*/ 515 w 515"/>
                <a:gd name="T71" fmla="*/ 154 h 338"/>
                <a:gd name="T72" fmla="*/ 505 w 515"/>
                <a:gd name="T73" fmla="*/ 139 h 338"/>
                <a:gd name="T74" fmla="*/ 492 w 515"/>
                <a:gd name="T75" fmla="*/ 129 h 338"/>
                <a:gd name="T76" fmla="*/ 477 w 515"/>
                <a:gd name="T77" fmla="*/ 110 h 338"/>
                <a:gd name="T78" fmla="*/ 471 w 515"/>
                <a:gd name="T79" fmla="*/ 103 h 338"/>
                <a:gd name="T80" fmla="*/ 447 w 515"/>
                <a:gd name="T81" fmla="*/ 86 h 338"/>
                <a:gd name="T82" fmla="*/ 436 w 515"/>
                <a:gd name="T83" fmla="*/ 75 h 338"/>
                <a:gd name="T84" fmla="*/ 430 w 515"/>
                <a:gd name="T85" fmla="*/ 60 h 338"/>
                <a:gd name="T86" fmla="*/ 426 w 515"/>
                <a:gd name="T87" fmla="*/ 37 h 338"/>
                <a:gd name="T88" fmla="*/ 428 w 515"/>
                <a:gd name="T89" fmla="*/ 16 h 338"/>
                <a:gd name="T90" fmla="*/ 421 w 515"/>
                <a:gd name="T91" fmla="*/ 7 h 338"/>
                <a:gd name="T92" fmla="*/ 419 w 515"/>
                <a:gd name="T93" fmla="*/ 0 h 338"/>
                <a:gd name="T94" fmla="*/ 227 w 515"/>
                <a:gd name="T95" fmla="*/ 9 h 338"/>
                <a:gd name="T96" fmla="*/ 13 w 515"/>
                <a:gd name="T97" fmla="*/ 13 h 338"/>
                <a:gd name="T98" fmla="*/ 3 w 515"/>
                <a:gd name="T99" fmla="*/ 2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338">
                  <a:moveTo>
                    <a:pt x="3" y="20"/>
                  </a:moveTo>
                  <a:lnTo>
                    <a:pt x="7" y="28"/>
                  </a:lnTo>
                  <a:lnTo>
                    <a:pt x="7" y="35"/>
                  </a:lnTo>
                  <a:lnTo>
                    <a:pt x="3" y="37"/>
                  </a:lnTo>
                  <a:lnTo>
                    <a:pt x="5" y="43"/>
                  </a:lnTo>
                  <a:lnTo>
                    <a:pt x="13" y="50"/>
                  </a:lnTo>
                  <a:lnTo>
                    <a:pt x="13" y="56"/>
                  </a:lnTo>
                  <a:lnTo>
                    <a:pt x="9" y="63"/>
                  </a:lnTo>
                  <a:lnTo>
                    <a:pt x="9" y="71"/>
                  </a:lnTo>
                  <a:lnTo>
                    <a:pt x="5" y="84"/>
                  </a:lnTo>
                  <a:lnTo>
                    <a:pt x="3" y="86"/>
                  </a:lnTo>
                  <a:lnTo>
                    <a:pt x="0" y="92"/>
                  </a:lnTo>
                  <a:lnTo>
                    <a:pt x="2" y="99"/>
                  </a:lnTo>
                  <a:lnTo>
                    <a:pt x="9" y="105"/>
                  </a:lnTo>
                  <a:lnTo>
                    <a:pt x="11" y="120"/>
                  </a:lnTo>
                  <a:lnTo>
                    <a:pt x="18" y="122"/>
                  </a:lnTo>
                  <a:lnTo>
                    <a:pt x="18" y="129"/>
                  </a:lnTo>
                  <a:lnTo>
                    <a:pt x="18" y="133"/>
                  </a:lnTo>
                  <a:lnTo>
                    <a:pt x="22" y="141"/>
                  </a:lnTo>
                  <a:lnTo>
                    <a:pt x="24" y="148"/>
                  </a:lnTo>
                  <a:lnTo>
                    <a:pt x="22" y="154"/>
                  </a:lnTo>
                  <a:lnTo>
                    <a:pt x="30" y="161"/>
                  </a:lnTo>
                  <a:lnTo>
                    <a:pt x="30" y="169"/>
                  </a:lnTo>
                  <a:lnTo>
                    <a:pt x="39" y="180"/>
                  </a:lnTo>
                  <a:lnTo>
                    <a:pt x="39" y="188"/>
                  </a:lnTo>
                  <a:lnTo>
                    <a:pt x="43" y="193"/>
                  </a:lnTo>
                  <a:lnTo>
                    <a:pt x="45" y="201"/>
                  </a:lnTo>
                  <a:lnTo>
                    <a:pt x="43" y="206"/>
                  </a:lnTo>
                  <a:lnTo>
                    <a:pt x="43" y="214"/>
                  </a:lnTo>
                  <a:lnTo>
                    <a:pt x="45" y="221"/>
                  </a:lnTo>
                  <a:lnTo>
                    <a:pt x="45" y="223"/>
                  </a:lnTo>
                  <a:lnTo>
                    <a:pt x="50" y="223"/>
                  </a:lnTo>
                  <a:lnTo>
                    <a:pt x="50" y="231"/>
                  </a:lnTo>
                  <a:lnTo>
                    <a:pt x="58" y="235"/>
                  </a:lnTo>
                  <a:lnTo>
                    <a:pt x="56" y="242"/>
                  </a:lnTo>
                  <a:lnTo>
                    <a:pt x="60" y="248"/>
                  </a:lnTo>
                  <a:lnTo>
                    <a:pt x="58" y="257"/>
                  </a:lnTo>
                  <a:lnTo>
                    <a:pt x="64" y="263"/>
                  </a:lnTo>
                  <a:lnTo>
                    <a:pt x="62" y="270"/>
                  </a:lnTo>
                  <a:lnTo>
                    <a:pt x="62" y="280"/>
                  </a:lnTo>
                  <a:lnTo>
                    <a:pt x="65" y="295"/>
                  </a:lnTo>
                  <a:lnTo>
                    <a:pt x="62" y="315"/>
                  </a:lnTo>
                  <a:lnTo>
                    <a:pt x="69" y="319"/>
                  </a:lnTo>
                  <a:lnTo>
                    <a:pt x="71" y="327"/>
                  </a:lnTo>
                  <a:lnTo>
                    <a:pt x="161" y="327"/>
                  </a:lnTo>
                  <a:lnTo>
                    <a:pt x="218" y="325"/>
                  </a:lnTo>
                  <a:lnTo>
                    <a:pt x="344" y="317"/>
                  </a:lnTo>
                  <a:lnTo>
                    <a:pt x="396" y="312"/>
                  </a:lnTo>
                  <a:lnTo>
                    <a:pt x="400" y="319"/>
                  </a:lnTo>
                  <a:lnTo>
                    <a:pt x="413" y="329"/>
                  </a:lnTo>
                  <a:lnTo>
                    <a:pt x="419" y="336"/>
                  </a:lnTo>
                  <a:lnTo>
                    <a:pt x="423" y="338"/>
                  </a:lnTo>
                  <a:lnTo>
                    <a:pt x="426" y="332"/>
                  </a:lnTo>
                  <a:lnTo>
                    <a:pt x="428" y="327"/>
                  </a:lnTo>
                  <a:lnTo>
                    <a:pt x="423" y="319"/>
                  </a:lnTo>
                  <a:lnTo>
                    <a:pt x="428" y="312"/>
                  </a:lnTo>
                  <a:lnTo>
                    <a:pt x="445" y="304"/>
                  </a:lnTo>
                  <a:lnTo>
                    <a:pt x="447" y="297"/>
                  </a:lnTo>
                  <a:lnTo>
                    <a:pt x="447" y="291"/>
                  </a:lnTo>
                  <a:lnTo>
                    <a:pt x="449" y="285"/>
                  </a:lnTo>
                  <a:lnTo>
                    <a:pt x="458" y="272"/>
                  </a:lnTo>
                  <a:lnTo>
                    <a:pt x="456" y="257"/>
                  </a:lnTo>
                  <a:lnTo>
                    <a:pt x="443" y="244"/>
                  </a:lnTo>
                  <a:lnTo>
                    <a:pt x="447" y="231"/>
                  </a:lnTo>
                  <a:lnTo>
                    <a:pt x="449" y="223"/>
                  </a:lnTo>
                  <a:lnTo>
                    <a:pt x="475" y="218"/>
                  </a:lnTo>
                  <a:lnTo>
                    <a:pt x="481" y="212"/>
                  </a:lnTo>
                  <a:lnTo>
                    <a:pt x="496" y="206"/>
                  </a:lnTo>
                  <a:lnTo>
                    <a:pt x="502" y="201"/>
                  </a:lnTo>
                  <a:lnTo>
                    <a:pt x="503" y="188"/>
                  </a:lnTo>
                  <a:lnTo>
                    <a:pt x="513" y="174"/>
                  </a:lnTo>
                  <a:lnTo>
                    <a:pt x="515" y="154"/>
                  </a:lnTo>
                  <a:lnTo>
                    <a:pt x="513" y="146"/>
                  </a:lnTo>
                  <a:lnTo>
                    <a:pt x="505" y="139"/>
                  </a:lnTo>
                  <a:lnTo>
                    <a:pt x="498" y="135"/>
                  </a:lnTo>
                  <a:lnTo>
                    <a:pt x="492" y="129"/>
                  </a:lnTo>
                  <a:lnTo>
                    <a:pt x="490" y="122"/>
                  </a:lnTo>
                  <a:lnTo>
                    <a:pt x="477" y="110"/>
                  </a:lnTo>
                  <a:lnTo>
                    <a:pt x="471" y="105"/>
                  </a:lnTo>
                  <a:lnTo>
                    <a:pt x="471" y="103"/>
                  </a:lnTo>
                  <a:lnTo>
                    <a:pt x="466" y="90"/>
                  </a:lnTo>
                  <a:lnTo>
                    <a:pt x="447" y="86"/>
                  </a:lnTo>
                  <a:lnTo>
                    <a:pt x="440" y="82"/>
                  </a:lnTo>
                  <a:lnTo>
                    <a:pt x="436" y="75"/>
                  </a:lnTo>
                  <a:lnTo>
                    <a:pt x="434" y="67"/>
                  </a:lnTo>
                  <a:lnTo>
                    <a:pt x="430" y="60"/>
                  </a:lnTo>
                  <a:lnTo>
                    <a:pt x="428" y="48"/>
                  </a:lnTo>
                  <a:lnTo>
                    <a:pt x="426" y="37"/>
                  </a:lnTo>
                  <a:lnTo>
                    <a:pt x="432" y="24"/>
                  </a:lnTo>
                  <a:lnTo>
                    <a:pt x="428" y="16"/>
                  </a:lnTo>
                  <a:lnTo>
                    <a:pt x="424" y="15"/>
                  </a:lnTo>
                  <a:lnTo>
                    <a:pt x="421" y="7"/>
                  </a:lnTo>
                  <a:lnTo>
                    <a:pt x="419" y="5"/>
                  </a:lnTo>
                  <a:lnTo>
                    <a:pt x="419" y="0"/>
                  </a:lnTo>
                  <a:lnTo>
                    <a:pt x="338" y="5"/>
                  </a:lnTo>
                  <a:lnTo>
                    <a:pt x="227" y="9"/>
                  </a:lnTo>
                  <a:lnTo>
                    <a:pt x="94" y="13"/>
                  </a:lnTo>
                  <a:lnTo>
                    <a:pt x="13" y="13"/>
                  </a:lnTo>
                  <a:lnTo>
                    <a:pt x="2" y="13"/>
                  </a:lnTo>
                  <a:lnTo>
                    <a:pt x="3" y="2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5" name="Freeform 69">
              <a:extLst>
                <a:ext uri="{FF2B5EF4-FFF2-40B4-BE49-F238E27FC236}">
                  <a16:creationId xmlns:a16="http://schemas.microsoft.com/office/drawing/2014/main" id="{07384BF5-3F6C-FE52-8165-217DB82AEE0C}"/>
                </a:ext>
              </a:extLst>
            </p:cNvPr>
            <p:cNvSpPr>
              <a:spLocks/>
            </p:cNvSpPr>
            <p:nvPr/>
          </p:nvSpPr>
          <p:spPr bwMode="auto">
            <a:xfrm>
              <a:off x="3179835" y="2517725"/>
              <a:ext cx="671575" cy="528324"/>
            </a:xfrm>
            <a:custGeom>
              <a:avLst/>
              <a:gdLst>
                <a:gd name="T0" fmla="*/ 329 w 570"/>
                <a:gd name="T1" fmla="*/ 7 h 494"/>
                <a:gd name="T2" fmla="*/ 273 w 570"/>
                <a:gd name="T3" fmla="*/ 5 h 494"/>
                <a:gd name="T4" fmla="*/ 90 w 570"/>
                <a:gd name="T5" fmla="*/ 15 h 494"/>
                <a:gd name="T6" fmla="*/ 0 w 570"/>
                <a:gd name="T7" fmla="*/ 20 h 494"/>
                <a:gd name="T8" fmla="*/ 11 w 570"/>
                <a:gd name="T9" fmla="*/ 41 h 494"/>
                <a:gd name="T10" fmla="*/ 23 w 570"/>
                <a:gd name="T11" fmla="*/ 52 h 494"/>
                <a:gd name="T12" fmla="*/ 30 w 570"/>
                <a:gd name="T13" fmla="*/ 65 h 494"/>
                <a:gd name="T14" fmla="*/ 38 w 570"/>
                <a:gd name="T15" fmla="*/ 79 h 494"/>
                <a:gd name="T16" fmla="*/ 64 w 570"/>
                <a:gd name="T17" fmla="*/ 88 h 494"/>
                <a:gd name="T18" fmla="*/ 73 w 570"/>
                <a:gd name="T19" fmla="*/ 97 h 494"/>
                <a:gd name="T20" fmla="*/ 73 w 570"/>
                <a:gd name="T21" fmla="*/ 107 h 494"/>
                <a:gd name="T22" fmla="*/ 64 w 570"/>
                <a:gd name="T23" fmla="*/ 112 h 494"/>
                <a:gd name="T24" fmla="*/ 58 w 570"/>
                <a:gd name="T25" fmla="*/ 131 h 494"/>
                <a:gd name="T26" fmla="*/ 73 w 570"/>
                <a:gd name="T27" fmla="*/ 144 h 494"/>
                <a:gd name="T28" fmla="*/ 83 w 570"/>
                <a:gd name="T29" fmla="*/ 165 h 494"/>
                <a:gd name="T30" fmla="*/ 98 w 570"/>
                <a:gd name="T31" fmla="*/ 173 h 494"/>
                <a:gd name="T32" fmla="*/ 103 w 570"/>
                <a:gd name="T33" fmla="*/ 456 h 494"/>
                <a:gd name="T34" fmla="*/ 325 w 570"/>
                <a:gd name="T35" fmla="*/ 449 h 494"/>
                <a:gd name="T36" fmla="*/ 487 w 570"/>
                <a:gd name="T37" fmla="*/ 443 h 494"/>
                <a:gd name="T38" fmla="*/ 494 w 570"/>
                <a:gd name="T39" fmla="*/ 456 h 494"/>
                <a:gd name="T40" fmla="*/ 489 w 570"/>
                <a:gd name="T41" fmla="*/ 470 h 494"/>
                <a:gd name="T42" fmla="*/ 476 w 570"/>
                <a:gd name="T43" fmla="*/ 481 h 494"/>
                <a:gd name="T44" fmla="*/ 476 w 570"/>
                <a:gd name="T45" fmla="*/ 494 h 494"/>
                <a:gd name="T46" fmla="*/ 530 w 570"/>
                <a:gd name="T47" fmla="*/ 479 h 494"/>
                <a:gd name="T48" fmla="*/ 528 w 570"/>
                <a:gd name="T49" fmla="*/ 466 h 494"/>
                <a:gd name="T50" fmla="*/ 532 w 570"/>
                <a:gd name="T51" fmla="*/ 451 h 494"/>
                <a:gd name="T52" fmla="*/ 538 w 570"/>
                <a:gd name="T53" fmla="*/ 441 h 494"/>
                <a:gd name="T54" fmla="*/ 540 w 570"/>
                <a:gd name="T55" fmla="*/ 426 h 494"/>
                <a:gd name="T56" fmla="*/ 541 w 570"/>
                <a:gd name="T57" fmla="*/ 440 h 494"/>
                <a:gd name="T58" fmla="*/ 549 w 570"/>
                <a:gd name="T59" fmla="*/ 424 h 494"/>
                <a:gd name="T60" fmla="*/ 564 w 570"/>
                <a:gd name="T61" fmla="*/ 424 h 494"/>
                <a:gd name="T62" fmla="*/ 564 w 570"/>
                <a:gd name="T63" fmla="*/ 408 h 494"/>
                <a:gd name="T64" fmla="*/ 568 w 570"/>
                <a:gd name="T65" fmla="*/ 393 h 494"/>
                <a:gd name="T66" fmla="*/ 568 w 570"/>
                <a:gd name="T67" fmla="*/ 379 h 494"/>
                <a:gd name="T68" fmla="*/ 553 w 570"/>
                <a:gd name="T69" fmla="*/ 377 h 494"/>
                <a:gd name="T70" fmla="*/ 532 w 570"/>
                <a:gd name="T71" fmla="*/ 349 h 494"/>
                <a:gd name="T72" fmla="*/ 540 w 570"/>
                <a:gd name="T73" fmla="*/ 334 h 494"/>
                <a:gd name="T74" fmla="*/ 530 w 570"/>
                <a:gd name="T75" fmla="*/ 306 h 494"/>
                <a:gd name="T76" fmla="*/ 515 w 570"/>
                <a:gd name="T77" fmla="*/ 299 h 494"/>
                <a:gd name="T78" fmla="*/ 500 w 570"/>
                <a:gd name="T79" fmla="*/ 285 h 494"/>
                <a:gd name="T80" fmla="*/ 491 w 570"/>
                <a:gd name="T81" fmla="*/ 280 h 494"/>
                <a:gd name="T82" fmla="*/ 466 w 570"/>
                <a:gd name="T83" fmla="*/ 265 h 494"/>
                <a:gd name="T84" fmla="*/ 453 w 570"/>
                <a:gd name="T85" fmla="*/ 246 h 494"/>
                <a:gd name="T86" fmla="*/ 457 w 570"/>
                <a:gd name="T87" fmla="*/ 231 h 494"/>
                <a:gd name="T88" fmla="*/ 466 w 570"/>
                <a:gd name="T89" fmla="*/ 208 h 494"/>
                <a:gd name="T90" fmla="*/ 470 w 570"/>
                <a:gd name="T91" fmla="*/ 188 h 494"/>
                <a:gd name="T92" fmla="*/ 457 w 570"/>
                <a:gd name="T93" fmla="*/ 176 h 494"/>
                <a:gd name="T94" fmla="*/ 442 w 570"/>
                <a:gd name="T95" fmla="*/ 173 h 494"/>
                <a:gd name="T96" fmla="*/ 436 w 570"/>
                <a:gd name="T97" fmla="*/ 180 h 494"/>
                <a:gd name="T98" fmla="*/ 423 w 570"/>
                <a:gd name="T99" fmla="*/ 176 h 494"/>
                <a:gd name="T100" fmla="*/ 412 w 570"/>
                <a:gd name="T101" fmla="*/ 139 h 494"/>
                <a:gd name="T102" fmla="*/ 387 w 570"/>
                <a:gd name="T103" fmla="*/ 124 h 494"/>
                <a:gd name="T104" fmla="*/ 378 w 570"/>
                <a:gd name="T105" fmla="*/ 112 h 494"/>
                <a:gd name="T106" fmla="*/ 361 w 570"/>
                <a:gd name="T107" fmla="*/ 97 h 494"/>
                <a:gd name="T108" fmla="*/ 355 w 570"/>
                <a:gd name="T109" fmla="*/ 84 h 494"/>
                <a:gd name="T110" fmla="*/ 350 w 570"/>
                <a:gd name="T111" fmla="*/ 67 h 494"/>
                <a:gd name="T112" fmla="*/ 346 w 570"/>
                <a:gd name="T113" fmla="*/ 39 h 494"/>
                <a:gd name="T114" fmla="*/ 352 w 570"/>
                <a:gd name="T115" fmla="*/ 26 h 494"/>
                <a:gd name="T116" fmla="*/ 342 w 570"/>
                <a:gd name="T117" fmla="*/ 17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494">
                  <a:moveTo>
                    <a:pt x="342" y="17"/>
                  </a:moveTo>
                  <a:lnTo>
                    <a:pt x="329" y="7"/>
                  </a:lnTo>
                  <a:lnTo>
                    <a:pt x="325" y="0"/>
                  </a:lnTo>
                  <a:lnTo>
                    <a:pt x="273" y="5"/>
                  </a:lnTo>
                  <a:lnTo>
                    <a:pt x="147" y="13"/>
                  </a:lnTo>
                  <a:lnTo>
                    <a:pt x="90" y="15"/>
                  </a:lnTo>
                  <a:lnTo>
                    <a:pt x="0" y="15"/>
                  </a:lnTo>
                  <a:lnTo>
                    <a:pt x="0" y="20"/>
                  </a:lnTo>
                  <a:lnTo>
                    <a:pt x="6" y="28"/>
                  </a:lnTo>
                  <a:lnTo>
                    <a:pt x="11" y="41"/>
                  </a:lnTo>
                  <a:lnTo>
                    <a:pt x="17" y="49"/>
                  </a:lnTo>
                  <a:lnTo>
                    <a:pt x="23" y="52"/>
                  </a:lnTo>
                  <a:lnTo>
                    <a:pt x="25" y="60"/>
                  </a:lnTo>
                  <a:lnTo>
                    <a:pt x="30" y="65"/>
                  </a:lnTo>
                  <a:lnTo>
                    <a:pt x="30" y="73"/>
                  </a:lnTo>
                  <a:lnTo>
                    <a:pt x="38" y="79"/>
                  </a:lnTo>
                  <a:lnTo>
                    <a:pt x="56" y="94"/>
                  </a:lnTo>
                  <a:lnTo>
                    <a:pt x="64" y="88"/>
                  </a:lnTo>
                  <a:lnTo>
                    <a:pt x="68" y="90"/>
                  </a:lnTo>
                  <a:lnTo>
                    <a:pt x="73" y="97"/>
                  </a:lnTo>
                  <a:lnTo>
                    <a:pt x="75" y="105"/>
                  </a:lnTo>
                  <a:lnTo>
                    <a:pt x="73" y="107"/>
                  </a:lnTo>
                  <a:lnTo>
                    <a:pt x="66" y="107"/>
                  </a:lnTo>
                  <a:lnTo>
                    <a:pt x="64" y="112"/>
                  </a:lnTo>
                  <a:lnTo>
                    <a:pt x="56" y="124"/>
                  </a:lnTo>
                  <a:lnTo>
                    <a:pt x="58" y="131"/>
                  </a:lnTo>
                  <a:lnTo>
                    <a:pt x="66" y="141"/>
                  </a:lnTo>
                  <a:lnTo>
                    <a:pt x="73" y="144"/>
                  </a:lnTo>
                  <a:lnTo>
                    <a:pt x="73" y="152"/>
                  </a:lnTo>
                  <a:lnTo>
                    <a:pt x="83" y="165"/>
                  </a:lnTo>
                  <a:lnTo>
                    <a:pt x="90" y="167"/>
                  </a:lnTo>
                  <a:lnTo>
                    <a:pt x="98" y="173"/>
                  </a:lnTo>
                  <a:lnTo>
                    <a:pt x="102" y="402"/>
                  </a:lnTo>
                  <a:lnTo>
                    <a:pt x="103" y="456"/>
                  </a:lnTo>
                  <a:lnTo>
                    <a:pt x="188" y="455"/>
                  </a:lnTo>
                  <a:lnTo>
                    <a:pt x="325" y="449"/>
                  </a:lnTo>
                  <a:lnTo>
                    <a:pt x="479" y="438"/>
                  </a:lnTo>
                  <a:lnTo>
                    <a:pt x="487" y="443"/>
                  </a:lnTo>
                  <a:lnTo>
                    <a:pt x="493" y="449"/>
                  </a:lnTo>
                  <a:lnTo>
                    <a:pt x="494" y="456"/>
                  </a:lnTo>
                  <a:lnTo>
                    <a:pt x="494" y="462"/>
                  </a:lnTo>
                  <a:lnTo>
                    <a:pt x="489" y="470"/>
                  </a:lnTo>
                  <a:lnTo>
                    <a:pt x="481" y="473"/>
                  </a:lnTo>
                  <a:lnTo>
                    <a:pt x="476" y="481"/>
                  </a:lnTo>
                  <a:lnTo>
                    <a:pt x="472" y="488"/>
                  </a:lnTo>
                  <a:lnTo>
                    <a:pt x="476" y="494"/>
                  </a:lnTo>
                  <a:lnTo>
                    <a:pt x="526" y="490"/>
                  </a:lnTo>
                  <a:lnTo>
                    <a:pt x="530" y="479"/>
                  </a:lnTo>
                  <a:lnTo>
                    <a:pt x="534" y="471"/>
                  </a:lnTo>
                  <a:lnTo>
                    <a:pt x="528" y="466"/>
                  </a:lnTo>
                  <a:lnTo>
                    <a:pt x="536" y="458"/>
                  </a:lnTo>
                  <a:lnTo>
                    <a:pt x="532" y="451"/>
                  </a:lnTo>
                  <a:lnTo>
                    <a:pt x="540" y="449"/>
                  </a:lnTo>
                  <a:lnTo>
                    <a:pt x="538" y="441"/>
                  </a:lnTo>
                  <a:lnTo>
                    <a:pt x="536" y="434"/>
                  </a:lnTo>
                  <a:lnTo>
                    <a:pt x="540" y="426"/>
                  </a:lnTo>
                  <a:lnTo>
                    <a:pt x="541" y="434"/>
                  </a:lnTo>
                  <a:lnTo>
                    <a:pt x="541" y="440"/>
                  </a:lnTo>
                  <a:lnTo>
                    <a:pt x="547" y="434"/>
                  </a:lnTo>
                  <a:lnTo>
                    <a:pt x="549" y="424"/>
                  </a:lnTo>
                  <a:lnTo>
                    <a:pt x="557" y="423"/>
                  </a:lnTo>
                  <a:lnTo>
                    <a:pt x="564" y="424"/>
                  </a:lnTo>
                  <a:lnTo>
                    <a:pt x="568" y="415"/>
                  </a:lnTo>
                  <a:lnTo>
                    <a:pt x="564" y="408"/>
                  </a:lnTo>
                  <a:lnTo>
                    <a:pt x="570" y="402"/>
                  </a:lnTo>
                  <a:lnTo>
                    <a:pt x="568" y="393"/>
                  </a:lnTo>
                  <a:lnTo>
                    <a:pt x="570" y="385"/>
                  </a:lnTo>
                  <a:lnTo>
                    <a:pt x="568" y="379"/>
                  </a:lnTo>
                  <a:lnTo>
                    <a:pt x="558" y="374"/>
                  </a:lnTo>
                  <a:lnTo>
                    <a:pt x="553" y="377"/>
                  </a:lnTo>
                  <a:lnTo>
                    <a:pt x="541" y="364"/>
                  </a:lnTo>
                  <a:lnTo>
                    <a:pt x="532" y="349"/>
                  </a:lnTo>
                  <a:lnTo>
                    <a:pt x="538" y="342"/>
                  </a:lnTo>
                  <a:lnTo>
                    <a:pt x="540" y="334"/>
                  </a:lnTo>
                  <a:lnTo>
                    <a:pt x="530" y="321"/>
                  </a:lnTo>
                  <a:lnTo>
                    <a:pt x="530" y="306"/>
                  </a:lnTo>
                  <a:lnTo>
                    <a:pt x="523" y="304"/>
                  </a:lnTo>
                  <a:lnTo>
                    <a:pt x="515" y="299"/>
                  </a:lnTo>
                  <a:lnTo>
                    <a:pt x="511" y="293"/>
                  </a:lnTo>
                  <a:lnTo>
                    <a:pt x="500" y="285"/>
                  </a:lnTo>
                  <a:lnTo>
                    <a:pt x="493" y="287"/>
                  </a:lnTo>
                  <a:lnTo>
                    <a:pt x="491" y="280"/>
                  </a:lnTo>
                  <a:lnTo>
                    <a:pt x="487" y="280"/>
                  </a:lnTo>
                  <a:lnTo>
                    <a:pt x="466" y="265"/>
                  </a:lnTo>
                  <a:lnTo>
                    <a:pt x="453" y="252"/>
                  </a:lnTo>
                  <a:lnTo>
                    <a:pt x="453" y="246"/>
                  </a:lnTo>
                  <a:lnTo>
                    <a:pt x="453" y="238"/>
                  </a:lnTo>
                  <a:lnTo>
                    <a:pt x="457" y="231"/>
                  </a:lnTo>
                  <a:lnTo>
                    <a:pt x="461" y="220"/>
                  </a:lnTo>
                  <a:lnTo>
                    <a:pt x="466" y="208"/>
                  </a:lnTo>
                  <a:lnTo>
                    <a:pt x="464" y="197"/>
                  </a:lnTo>
                  <a:lnTo>
                    <a:pt x="470" y="188"/>
                  </a:lnTo>
                  <a:lnTo>
                    <a:pt x="470" y="186"/>
                  </a:lnTo>
                  <a:lnTo>
                    <a:pt x="457" y="176"/>
                  </a:lnTo>
                  <a:lnTo>
                    <a:pt x="449" y="176"/>
                  </a:lnTo>
                  <a:lnTo>
                    <a:pt x="442" y="173"/>
                  </a:lnTo>
                  <a:lnTo>
                    <a:pt x="440" y="174"/>
                  </a:lnTo>
                  <a:lnTo>
                    <a:pt x="436" y="180"/>
                  </a:lnTo>
                  <a:lnTo>
                    <a:pt x="429" y="182"/>
                  </a:lnTo>
                  <a:lnTo>
                    <a:pt x="423" y="176"/>
                  </a:lnTo>
                  <a:lnTo>
                    <a:pt x="416" y="146"/>
                  </a:lnTo>
                  <a:lnTo>
                    <a:pt x="412" y="139"/>
                  </a:lnTo>
                  <a:lnTo>
                    <a:pt x="404" y="133"/>
                  </a:lnTo>
                  <a:lnTo>
                    <a:pt x="387" y="124"/>
                  </a:lnTo>
                  <a:lnTo>
                    <a:pt x="385" y="116"/>
                  </a:lnTo>
                  <a:lnTo>
                    <a:pt x="378" y="112"/>
                  </a:lnTo>
                  <a:lnTo>
                    <a:pt x="370" y="105"/>
                  </a:lnTo>
                  <a:lnTo>
                    <a:pt x="361" y="97"/>
                  </a:lnTo>
                  <a:lnTo>
                    <a:pt x="359" y="92"/>
                  </a:lnTo>
                  <a:lnTo>
                    <a:pt x="355" y="84"/>
                  </a:lnTo>
                  <a:lnTo>
                    <a:pt x="352" y="69"/>
                  </a:lnTo>
                  <a:lnTo>
                    <a:pt x="350" y="67"/>
                  </a:lnTo>
                  <a:lnTo>
                    <a:pt x="346" y="52"/>
                  </a:lnTo>
                  <a:lnTo>
                    <a:pt x="346" y="39"/>
                  </a:lnTo>
                  <a:lnTo>
                    <a:pt x="348" y="32"/>
                  </a:lnTo>
                  <a:lnTo>
                    <a:pt x="352" y="26"/>
                  </a:lnTo>
                  <a:lnTo>
                    <a:pt x="348" y="24"/>
                  </a:lnTo>
                  <a:lnTo>
                    <a:pt x="342" y="17"/>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6" name="Freeform 70">
              <a:extLst>
                <a:ext uri="{FF2B5EF4-FFF2-40B4-BE49-F238E27FC236}">
                  <a16:creationId xmlns:a16="http://schemas.microsoft.com/office/drawing/2014/main" id="{B67D6E8E-C2AB-59FA-3183-EE8CE559FE6E}"/>
                </a:ext>
              </a:extLst>
            </p:cNvPr>
            <p:cNvSpPr>
              <a:spLocks/>
            </p:cNvSpPr>
            <p:nvPr/>
          </p:nvSpPr>
          <p:spPr bwMode="auto">
            <a:xfrm>
              <a:off x="3301188" y="2986158"/>
              <a:ext cx="503093" cy="421376"/>
            </a:xfrm>
            <a:custGeom>
              <a:avLst/>
              <a:gdLst>
                <a:gd name="T0" fmla="*/ 391 w 427"/>
                <a:gd name="T1" fmla="*/ 150 h 394"/>
                <a:gd name="T2" fmla="*/ 399 w 427"/>
                <a:gd name="T3" fmla="*/ 146 h 394"/>
                <a:gd name="T4" fmla="*/ 395 w 427"/>
                <a:gd name="T5" fmla="*/ 120 h 394"/>
                <a:gd name="T6" fmla="*/ 391 w 427"/>
                <a:gd name="T7" fmla="*/ 114 h 394"/>
                <a:gd name="T8" fmla="*/ 401 w 427"/>
                <a:gd name="T9" fmla="*/ 116 h 394"/>
                <a:gd name="T10" fmla="*/ 399 w 427"/>
                <a:gd name="T11" fmla="*/ 103 h 394"/>
                <a:gd name="T12" fmla="*/ 407 w 427"/>
                <a:gd name="T13" fmla="*/ 97 h 394"/>
                <a:gd name="T14" fmla="*/ 407 w 427"/>
                <a:gd name="T15" fmla="*/ 86 h 394"/>
                <a:gd name="T16" fmla="*/ 410 w 427"/>
                <a:gd name="T17" fmla="*/ 80 h 394"/>
                <a:gd name="T18" fmla="*/ 423 w 427"/>
                <a:gd name="T19" fmla="*/ 71 h 394"/>
                <a:gd name="T20" fmla="*/ 427 w 427"/>
                <a:gd name="T21" fmla="*/ 62 h 394"/>
                <a:gd name="T22" fmla="*/ 423 w 427"/>
                <a:gd name="T23" fmla="*/ 52 h 394"/>
                <a:gd name="T24" fmla="*/ 369 w 427"/>
                <a:gd name="T25" fmla="*/ 50 h 394"/>
                <a:gd name="T26" fmla="*/ 378 w 427"/>
                <a:gd name="T27" fmla="*/ 35 h 394"/>
                <a:gd name="T28" fmla="*/ 391 w 427"/>
                <a:gd name="T29" fmla="*/ 24 h 394"/>
                <a:gd name="T30" fmla="*/ 390 w 427"/>
                <a:gd name="T31" fmla="*/ 11 h 394"/>
                <a:gd name="T32" fmla="*/ 376 w 427"/>
                <a:gd name="T33" fmla="*/ 0 h 394"/>
                <a:gd name="T34" fmla="*/ 85 w 427"/>
                <a:gd name="T35" fmla="*/ 17 h 394"/>
                <a:gd name="T36" fmla="*/ 16 w 427"/>
                <a:gd name="T37" fmla="*/ 109 h 394"/>
                <a:gd name="T38" fmla="*/ 21 w 427"/>
                <a:gd name="T39" fmla="*/ 327 h 394"/>
                <a:gd name="T40" fmla="*/ 23 w 427"/>
                <a:gd name="T41" fmla="*/ 332 h 394"/>
                <a:gd name="T42" fmla="*/ 38 w 427"/>
                <a:gd name="T43" fmla="*/ 332 h 394"/>
                <a:gd name="T44" fmla="*/ 61 w 427"/>
                <a:gd name="T45" fmla="*/ 394 h 394"/>
                <a:gd name="T46" fmla="*/ 318 w 427"/>
                <a:gd name="T47" fmla="*/ 383 h 394"/>
                <a:gd name="T48" fmla="*/ 316 w 427"/>
                <a:gd name="T49" fmla="*/ 368 h 394"/>
                <a:gd name="T50" fmla="*/ 324 w 427"/>
                <a:gd name="T51" fmla="*/ 366 h 394"/>
                <a:gd name="T52" fmla="*/ 320 w 427"/>
                <a:gd name="T53" fmla="*/ 353 h 394"/>
                <a:gd name="T54" fmla="*/ 320 w 427"/>
                <a:gd name="T55" fmla="*/ 340 h 394"/>
                <a:gd name="T56" fmla="*/ 313 w 427"/>
                <a:gd name="T57" fmla="*/ 338 h 394"/>
                <a:gd name="T58" fmla="*/ 314 w 427"/>
                <a:gd name="T59" fmla="*/ 329 h 394"/>
                <a:gd name="T60" fmla="*/ 313 w 427"/>
                <a:gd name="T61" fmla="*/ 329 h 394"/>
                <a:gd name="T62" fmla="*/ 314 w 427"/>
                <a:gd name="T63" fmla="*/ 317 h 394"/>
                <a:gd name="T64" fmla="*/ 314 w 427"/>
                <a:gd name="T65" fmla="*/ 306 h 394"/>
                <a:gd name="T66" fmla="*/ 322 w 427"/>
                <a:gd name="T67" fmla="*/ 306 h 394"/>
                <a:gd name="T68" fmla="*/ 314 w 427"/>
                <a:gd name="T69" fmla="*/ 299 h 394"/>
                <a:gd name="T70" fmla="*/ 324 w 427"/>
                <a:gd name="T71" fmla="*/ 295 h 394"/>
                <a:gd name="T72" fmla="*/ 324 w 427"/>
                <a:gd name="T73" fmla="*/ 280 h 394"/>
                <a:gd name="T74" fmla="*/ 337 w 427"/>
                <a:gd name="T75" fmla="*/ 270 h 394"/>
                <a:gd name="T76" fmla="*/ 333 w 427"/>
                <a:gd name="T77" fmla="*/ 255 h 394"/>
                <a:gd name="T78" fmla="*/ 331 w 427"/>
                <a:gd name="T79" fmla="*/ 250 h 394"/>
                <a:gd name="T80" fmla="*/ 339 w 427"/>
                <a:gd name="T81" fmla="*/ 248 h 394"/>
                <a:gd name="T82" fmla="*/ 344 w 427"/>
                <a:gd name="T83" fmla="*/ 233 h 394"/>
                <a:gd name="T84" fmla="*/ 356 w 427"/>
                <a:gd name="T85" fmla="*/ 231 h 394"/>
                <a:gd name="T86" fmla="*/ 360 w 427"/>
                <a:gd name="T87" fmla="*/ 220 h 394"/>
                <a:gd name="T88" fmla="*/ 360 w 427"/>
                <a:gd name="T89" fmla="*/ 206 h 394"/>
                <a:gd name="T90" fmla="*/ 361 w 427"/>
                <a:gd name="T91" fmla="*/ 203 h 394"/>
                <a:gd name="T92" fmla="*/ 361 w 427"/>
                <a:gd name="T93" fmla="*/ 195 h 394"/>
                <a:gd name="T94" fmla="*/ 363 w 427"/>
                <a:gd name="T95" fmla="*/ 193 h 394"/>
                <a:gd name="T96" fmla="*/ 367 w 427"/>
                <a:gd name="T97" fmla="*/ 178 h 394"/>
                <a:gd name="T98" fmla="*/ 378 w 427"/>
                <a:gd name="T99" fmla="*/ 178 h 394"/>
                <a:gd name="T100" fmla="*/ 382 w 427"/>
                <a:gd name="T101" fmla="*/ 165 h 394"/>
                <a:gd name="T102" fmla="*/ 380 w 427"/>
                <a:gd name="T103" fmla="*/ 16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394">
                  <a:moveTo>
                    <a:pt x="388" y="158"/>
                  </a:moveTo>
                  <a:lnTo>
                    <a:pt x="391" y="150"/>
                  </a:lnTo>
                  <a:lnTo>
                    <a:pt x="397" y="148"/>
                  </a:lnTo>
                  <a:lnTo>
                    <a:pt x="399" y="146"/>
                  </a:lnTo>
                  <a:lnTo>
                    <a:pt x="395" y="127"/>
                  </a:lnTo>
                  <a:lnTo>
                    <a:pt x="395" y="120"/>
                  </a:lnTo>
                  <a:lnTo>
                    <a:pt x="390" y="122"/>
                  </a:lnTo>
                  <a:lnTo>
                    <a:pt x="391" y="114"/>
                  </a:lnTo>
                  <a:lnTo>
                    <a:pt x="397" y="112"/>
                  </a:lnTo>
                  <a:lnTo>
                    <a:pt x="401" y="116"/>
                  </a:lnTo>
                  <a:lnTo>
                    <a:pt x="403" y="111"/>
                  </a:lnTo>
                  <a:lnTo>
                    <a:pt x="399" y="103"/>
                  </a:lnTo>
                  <a:lnTo>
                    <a:pt x="403" y="101"/>
                  </a:lnTo>
                  <a:lnTo>
                    <a:pt x="407" y="97"/>
                  </a:lnTo>
                  <a:lnTo>
                    <a:pt x="412" y="92"/>
                  </a:lnTo>
                  <a:lnTo>
                    <a:pt x="407" y="86"/>
                  </a:lnTo>
                  <a:lnTo>
                    <a:pt x="407" y="84"/>
                  </a:lnTo>
                  <a:lnTo>
                    <a:pt x="410" y="80"/>
                  </a:lnTo>
                  <a:lnTo>
                    <a:pt x="416" y="77"/>
                  </a:lnTo>
                  <a:lnTo>
                    <a:pt x="423" y="71"/>
                  </a:lnTo>
                  <a:lnTo>
                    <a:pt x="420" y="65"/>
                  </a:lnTo>
                  <a:lnTo>
                    <a:pt x="427" y="62"/>
                  </a:lnTo>
                  <a:lnTo>
                    <a:pt x="425" y="56"/>
                  </a:lnTo>
                  <a:lnTo>
                    <a:pt x="423" y="52"/>
                  </a:lnTo>
                  <a:lnTo>
                    <a:pt x="373" y="56"/>
                  </a:lnTo>
                  <a:lnTo>
                    <a:pt x="369" y="50"/>
                  </a:lnTo>
                  <a:lnTo>
                    <a:pt x="373" y="43"/>
                  </a:lnTo>
                  <a:lnTo>
                    <a:pt x="378" y="35"/>
                  </a:lnTo>
                  <a:lnTo>
                    <a:pt x="386" y="32"/>
                  </a:lnTo>
                  <a:lnTo>
                    <a:pt x="391" y="24"/>
                  </a:lnTo>
                  <a:lnTo>
                    <a:pt x="391" y="18"/>
                  </a:lnTo>
                  <a:lnTo>
                    <a:pt x="390" y="11"/>
                  </a:lnTo>
                  <a:lnTo>
                    <a:pt x="384" y="5"/>
                  </a:lnTo>
                  <a:lnTo>
                    <a:pt x="376" y="0"/>
                  </a:lnTo>
                  <a:lnTo>
                    <a:pt x="222" y="11"/>
                  </a:lnTo>
                  <a:lnTo>
                    <a:pt x="85" y="17"/>
                  </a:lnTo>
                  <a:lnTo>
                    <a:pt x="0" y="18"/>
                  </a:lnTo>
                  <a:lnTo>
                    <a:pt x="16" y="109"/>
                  </a:lnTo>
                  <a:lnTo>
                    <a:pt x="19" y="139"/>
                  </a:lnTo>
                  <a:lnTo>
                    <a:pt x="21" y="327"/>
                  </a:lnTo>
                  <a:lnTo>
                    <a:pt x="23" y="329"/>
                  </a:lnTo>
                  <a:lnTo>
                    <a:pt x="23" y="332"/>
                  </a:lnTo>
                  <a:lnTo>
                    <a:pt x="31" y="336"/>
                  </a:lnTo>
                  <a:lnTo>
                    <a:pt x="38" y="332"/>
                  </a:lnTo>
                  <a:lnTo>
                    <a:pt x="59" y="336"/>
                  </a:lnTo>
                  <a:lnTo>
                    <a:pt x="61" y="394"/>
                  </a:lnTo>
                  <a:lnTo>
                    <a:pt x="172" y="391"/>
                  </a:lnTo>
                  <a:lnTo>
                    <a:pt x="318" y="383"/>
                  </a:lnTo>
                  <a:lnTo>
                    <a:pt x="318" y="374"/>
                  </a:lnTo>
                  <a:lnTo>
                    <a:pt x="316" y="368"/>
                  </a:lnTo>
                  <a:lnTo>
                    <a:pt x="324" y="368"/>
                  </a:lnTo>
                  <a:lnTo>
                    <a:pt x="324" y="366"/>
                  </a:lnTo>
                  <a:lnTo>
                    <a:pt x="322" y="355"/>
                  </a:lnTo>
                  <a:lnTo>
                    <a:pt x="320" y="353"/>
                  </a:lnTo>
                  <a:lnTo>
                    <a:pt x="318" y="346"/>
                  </a:lnTo>
                  <a:lnTo>
                    <a:pt x="320" y="340"/>
                  </a:lnTo>
                  <a:lnTo>
                    <a:pt x="320" y="340"/>
                  </a:lnTo>
                  <a:lnTo>
                    <a:pt x="313" y="338"/>
                  </a:lnTo>
                  <a:lnTo>
                    <a:pt x="320" y="334"/>
                  </a:lnTo>
                  <a:lnTo>
                    <a:pt x="314" y="329"/>
                  </a:lnTo>
                  <a:lnTo>
                    <a:pt x="309" y="334"/>
                  </a:lnTo>
                  <a:lnTo>
                    <a:pt x="313" y="329"/>
                  </a:lnTo>
                  <a:lnTo>
                    <a:pt x="309" y="321"/>
                  </a:lnTo>
                  <a:lnTo>
                    <a:pt x="314" y="317"/>
                  </a:lnTo>
                  <a:lnTo>
                    <a:pt x="309" y="310"/>
                  </a:lnTo>
                  <a:lnTo>
                    <a:pt x="314" y="306"/>
                  </a:lnTo>
                  <a:lnTo>
                    <a:pt x="316" y="310"/>
                  </a:lnTo>
                  <a:lnTo>
                    <a:pt x="322" y="306"/>
                  </a:lnTo>
                  <a:lnTo>
                    <a:pt x="314" y="302"/>
                  </a:lnTo>
                  <a:lnTo>
                    <a:pt x="314" y="299"/>
                  </a:lnTo>
                  <a:lnTo>
                    <a:pt x="322" y="299"/>
                  </a:lnTo>
                  <a:lnTo>
                    <a:pt x="324" y="295"/>
                  </a:lnTo>
                  <a:lnTo>
                    <a:pt x="322" y="287"/>
                  </a:lnTo>
                  <a:lnTo>
                    <a:pt x="324" y="280"/>
                  </a:lnTo>
                  <a:lnTo>
                    <a:pt x="320" y="276"/>
                  </a:lnTo>
                  <a:lnTo>
                    <a:pt x="337" y="270"/>
                  </a:lnTo>
                  <a:lnTo>
                    <a:pt x="333" y="263"/>
                  </a:lnTo>
                  <a:lnTo>
                    <a:pt x="333" y="255"/>
                  </a:lnTo>
                  <a:lnTo>
                    <a:pt x="335" y="253"/>
                  </a:lnTo>
                  <a:lnTo>
                    <a:pt x="331" y="250"/>
                  </a:lnTo>
                  <a:lnTo>
                    <a:pt x="339" y="252"/>
                  </a:lnTo>
                  <a:lnTo>
                    <a:pt x="339" y="248"/>
                  </a:lnTo>
                  <a:lnTo>
                    <a:pt x="346" y="240"/>
                  </a:lnTo>
                  <a:lnTo>
                    <a:pt x="344" y="233"/>
                  </a:lnTo>
                  <a:lnTo>
                    <a:pt x="352" y="233"/>
                  </a:lnTo>
                  <a:lnTo>
                    <a:pt x="356" y="231"/>
                  </a:lnTo>
                  <a:lnTo>
                    <a:pt x="361" y="225"/>
                  </a:lnTo>
                  <a:lnTo>
                    <a:pt x="360" y="220"/>
                  </a:lnTo>
                  <a:lnTo>
                    <a:pt x="363" y="210"/>
                  </a:lnTo>
                  <a:lnTo>
                    <a:pt x="360" y="206"/>
                  </a:lnTo>
                  <a:lnTo>
                    <a:pt x="360" y="197"/>
                  </a:lnTo>
                  <a:lnTo>
                    <a:pt x="361" y="203"/>
                  </a:lnTo>
                  <a:lnTo>
                    <a:pt x="369" y="201"/>
                  </a:lnTo>
                  <a:lnTo>
                    <a:pt x="361" y="195"/>
                  </a:lnTo>
                  <a:lnTo>
                    <a:pt x="361" y="186"/>
                  </a:lnTo>
                  <a:lnTo>
                    <a:pt x="363" y="193"/>
                  </a:lnTo>
                  <a:lnTo>
                    <a:pt x="369" y="193"/>
                  </a:lnTo>
                  <a:lnTo>
                    <a:pt x="367" y="178"/>
                  </a:lnTo>
                  <a:lnTo>
                    <a:pt x="371" y="182"/>
                  </a:lnTo>
                  <a:lnTo>
                    <a:pt x="378" y="178"/>
                  </a:lnTo>
                  <a:lnTo>
                    <a:pt x="384" y="173"/>
                  </a:lnTo>
                  <a:lnTo>
                    <a:pt x="382" y="165"/>
                  </a:lnTo>
                  <a:lnTo>
                    <a:pt x="380" y="163"/>
                  </a:lnTo>
                  <a:lnTo>
                    <a:pt x="380" y="161"/>
                  </a:lnTo>
                  <a:lnTo>
                    <a:pt x="388" y="15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7" name="Freeform 45">
              <a:extLst>
                <a:ext uri="{FF2B5EF4-FFF2-40B4-BE49-F238E27FC236}">
                  <a16:creationId xmlns:a16="http://schemas.microsoft.com/office/drawing/2014/main" id="{3D4F20A4-10FD-F3E3-8D76-E172D5B6B794}"/>
                </a:ext>
              </a:extLst>
            </p:cNvPr>
            <p:cNvSpPr>
              <a:spLocks/>
            </p:cNvSpPr>
            <p:nvPr/>
          </p:nvSpPr>
          <p:spPr bwMode="auto">
            <a:xfrm>
              <a:off x="3607521" y="3788270"/>
              <a:ext cx="35346" cy="16043"/>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8" name="Freeform 46">
              <a:extLst>
                <a:ext uri="{FF2B5EF4-FFF2-40B4-BE49-F238E27FC236}">
                  <a16:creationId xmlns:a16="http://schemas.microsoft.com/office/drawing/2014/main" id="{BEC7F5E3-7800-A133-7565-27866F6B15C4}"/>
                </a:ext>
              </a:extLst>
            </p:cNvPr>
            <p:cNvSpPr>
              <a:spLocks/>
            </p:cNvSpPr>
            <p:nvPr/>
          </p:nvSpPr>
          <p:spPr bwMode="auto">
            <a:xfrm>
              <a:off x="3607521" y="3788270"/>
              <a:ext cx="35346" cy="16043"/>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59" name="Freeform 47">
              <a:extLst>
                <a:ext uri="{FF2B5EF4-FFF2-40B4-BE49-F238E27FC236}">
                  <a16:creationId xmlns:a16="http://schemas.microsoft.com/office/drawing/2014/main" id="{1A6269AF-1E7A-0B47-1673-9EC21C7D4338}"/>
                </a:ext>
              </a:extLst>
            </p:cNvPr>
            <p:cNvSpPr>
              <a:spLocks/>
            </p:cNvSpPr>
            <p:nvPr/>
          </p:nvSpPr>
          <p:spPr bwMode="auto">
            <a:xfrm>
              <a:off x="3688817" y="3813936"/>
              <a:ext cx="17673" cy="16043"/>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60" name="Freeform 48">
              <a:extLst>
                <a:ext uri="{FF2B5EF4-FFF2-40B4-BE49-F238E27FC236}">
                  <a16:creationId xmlns:a16="http://schemas.microsoft.com/office/drawing/2014/main" id="{FC86CF28-EB6D-F71A-B467-BBAC82140659}"/>
                </a:ext>
              </a:extLst>
            </p:cNvPr>
            <p:cNvSpPr>
              <a:spLocks/>
            </p:cNvSpPr>
            <p:nvPr/>
          </p:nvSpPr>
          <p:spPr bwMode="auto">
            <a:xfrm>
              <a:off x="3688817" y="3813936"/>
              <a:ext cx="17673" cy="16043"/>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61" name="Freeform 71">
              <a:extLst>
                <a:ext uri="{FF2B5EF4-FFF2-40B4-BE49-F238E27FC236}">
                  <a16:creationId xmlns:a16="http://schemas.microsoft.com/office/drawing/2014/main" id="{BB5AD2D7-8DCF-9217-2C0D-727289C4BCC9}"/>
                </a:ext>
              </a:extLst>
            </p:cNvPr>
            <p:cNvSpPr>
              <a:spLocks/>
            </p:cNvSpPr>
            <p:nvPr/>
          </p:nvSpPr>
          <p:spPr bwMode="auto">
            <a:xfrm>
              <a:off x="3373059" y="3395770"/>
              <a:ext cx="569071" cy="456668"/>
            </a:xfrm>
            <a:custGeom>
              <a:avLst/>
              <a:gdLst>
                <a:gd name="T0" fmla="*/ 411 w 483"/>
                <a:gd name="T1" fmla="*/ 263 h 427"/>
                <a:gd name="T2" fmla="*/ 402 w 483"/>
                <a:gd name="T3" fmla="*/ 216 h 427"/>
                <a:gd name="T4" fmla="*/ 233 w 483"/>
                <a:gd name="T5" fmla="*/ 213 h 427"/>
                <a:gd name="T6" fmla="*/ 236 w 483"/>
                <a:gd name="T7" fmla="*/ 183 h 427"/>
                <a:gd name="T8" fmla="*/ 244 w 483"/>
                <a:gd name="T9" fmla="*/ 154 h 427"/>
                <a:gd name="T10" fmla="*/ 248 w 483"/>
                <a:gd name="T11" fmla="*/ 132 h 427"/>
                <a:gd name="T12" fmla="*/ 265 w 483"/>
                <a:gd name="T13" fmla="*/ 102 h 427"/>
                <a:gd name="T14" fmla="*/ 263 w 483"/>
                <a:gd name="T15" fmla="*/ 90 h 427"/>
                <a:gd name="T16" fmla="*/ 285 w 483"/>
                <a:gd name="T17" fmla="*/ 73 h 427"/>
                <a:gd name="T18" fmla="*/ 267 w 483"/>
                <a:gd name="T19" fmla="*/ 55 h 427"/>
                <a:gd name="T20" fmla="*/ 263 w 483"/>
                <a:gd name="T21" fmla="*/ 43 h 427"/>
                <a:gd name="T22" fmla="*/ 265 w 483"/>
                <a:gd name="T23" fmla="*/ 13 h 427"/>
                <a:gd name="T24" fmla="*/ 257 w 483"/>
                <a:gd name="T25" fmla="*/ 0 h 427"/>
                <a:gd name="T26" fmla="*/ 20 w 483"/>
                <a:gd name="T27" fmla="*/ 137 h 427"/>
                <a:gd name="T28" fmla="*/ 35 w 483"/>
                <a:gd name="T29" fmla="*/ 179 h 427"/>
                <a:gd name="T30" fmla="*/ 52 w 483"/>
                <a:gd name="T31" fmla="*/ 213 h 427"/>
                <a:gd name="T32" fmla="*/ 52 w 483"/>
                <a:gd name="T33" fmla="*/ 246 h 427"/>
                <a:gd name="T34" fmla="*/ 41 w 483"/>
                <a:gd name="T35" fmla="*/ 288 h 427"/>
                <a:gd name="T36" fmla="*/ 33 w 483"/>
                <a:gd name="T37" fmla="*/ 335 h 427"/>
                <a:gd name="T38" fmla="*/ 28 w 483"/>
                <a:gd name="T39" fmla="*/ 354 h 427"/>
                <a:gd name="T40" fmla="*/ 75 w 483"/>
                <a:gd name="T41" fmla="*/ 354 h 427"/>
                <a:gd name="T42" fmla="*/ 84 w 483"/>
                <a:gd name="T43" fmla="*/ 340 h 427"/>
                <a:gd name="T44" fmla="*/ 90 w 483"/>
                <a:gd name="T45" fmla="*/ 357 h 427"/>
                <a:gd name="T46" fmla="*/ 171 w 483"/>
                <a:gd name="T47" fmla="*/ 378 h 427"/>
                <a:gd name="T48" fmla="*/ 184 w 483"/>
                <a:gd name="T49" fmla="*/ 357 h 427"/>
                <a:gd name="T50" fmla="*/ 214 w 483"/>
                <a:gd name="T51" fmla="*/ 354 h 427"/>
                <a:gd name="T52" fmla="*/ 242 w 483"/>
                <a:gd name="T53" fmla="*/ 365 h 427"/>
                <a:gd name="T54" fmla="*/ 272 w 483"/>
                <a:gd name="T55" fmla="*/ 371 h 427"/>
                <a:gd name="T56" fmla="*/ 276 w 483"/>
                <a:gd name="T57" fmla="*/ 387 h 427"/>
                <a:gd name="T58" fmla="*/ 297 w 483"/>
                <a:gd name="T59" fmla="*/ 406 h 427"/>
                <a:gd name="T60" fmla="*/ 332 w 483"/>
                <a:gd name="T61" fmla="*/ 412 h 427"/>
                <a:gd name="T62" fmla="*/ 351 w 483"/>
                <a:gd name="T63" fmla="*/ 391 h 427"/>
                <a:gd name="T64" fmla="*/ 370 w 483"/>
                <a:gd name="T65" fmla="*/ 416 h 427"/>
                <a:gd name="T66" fmla="*/ 389 w 483"/>
                <a:gd name="T67" fmla="*/ 391 h 427"/>
                <a:gd name="T68" fmla="*/ 396 w 483"/>
                <a:gd name="T69" fmla="*/ 374 h 427"/>
                <a:gd name="T70" fmla="*/ 415 w 483"/>
                <a:gd name="T71" fmla="*/ 387 h 427"/>
                <a:gd name="T72" fmla="*/ 443 w 483"/>
                <a:gd name="T73" fmla="*/ 399 h 427"/>
                <a:gd name="T74" fmla="*/ 455 w 483"/>
                <a:gd name="T75" fmla="*/ 414 h 427"/>
                <a:gd name="T76" fmla="*/ 473 w 483"/>
                <a:gd name="T77" fmla="*/ 418 h 427"/>
                <a:gd name="T78" fmla="*/ 483 w 483"/>
                <a:gd name="T79" fmla="*/ 395 h 427"/>
                <a:gd name="T80" fmla="*/ 447 w 483"/>
                <a:gd name="T81" fmla="*/ 378 h 427"/>
                <a:gd name="T82" fmla="*/ 417 w 483"/>
                <a:gd name="T83" fmla="*/ 357 h 427"/>
                <a:gd name="T84" fmla="*/ 430 w 483"/>
                <a:gd name="T85" fmla="*/ 348 h 427"/>
                <a:gd name="T86" fmla="*/ 445 w 483"/>
                <a:gd name="T87" fmla="*/ 331 h 427"/>
                <a:gd name="T88" fmla="*/ 426 w 483"/>
                <a:gd name="T89" fmla="*/ 312 h 427"/>
                <a:gd name="T90" fmla="*/ 406 w 483"/>
                <a:gd name="T91" fmla="*/ 322 h 427"/>
                <a:gd name="T92" fmla="*/ 417 w 483"/>
                <a:gd name="T93" fmla="*/ 299 h 427"/>
                <a:gd name="T94" fmla="*/ 391 w 483"/>
                <a:gd name="T95" fmla="*/ 307 h 427"/>
                <a:gd name="T96" fmla="*/ 346 w 483"/>
                <a:gd name="T97" fmla="*/ 299 h 427"/>
                <a:gd name="T98" fmla="*/ 383 w 483"/>
                <a:gd name="T99" fmla="*/ 282 h 427"/>
                <a:gd name="T100" fmla="*/ 411 w 483"/>
                <a:gd name="T101" fmla="*/ 295 h 427"/>
                <a:gd name="T102" fmla="*/ 424 w 483"/>
                <a:gd name="T103" fmla="*/ 29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3" h="427">
                  <a:moveTo>
                    <a:pt x="421" y="288"/>
                  </a:moveTo>
                  <a:lnTo>
                    <a:pt x="417" y="282"/>
                  </a:lnTo>
                  <a:lnTo>
                    <a:pt x="417" y="278"/>
                  </a:lnTo>
                  <a:lnTo>
                    <a:pt x="413" y="271"/>
                  </a:lnTo>
                  <a:lnTo>
                    <a:pt x="411" y="263"/>
                  </a:lnTo>
                  <a:lnTo>
                    <a:pt x="402" y="256"/>
                  </a:lnTo>
                  <a:lnTo>
                    <a:pt x="398" y="248"/>
                  </a:lnTo>
                  <a:lnTo>
                    <a:pt x="394" y="241"/>
                  </a:lnTo>
                  <a:lnTo>
                    <a:pt x="398" y="230"/>
                  </a:lnTo>
                  <a:lnTo>
                    <a:pt x="402" y="216"/>
                  </a:lnTo>
                  <a:lnTo>
                    <a:pt x="404" y="209"/>
                  </a:lnTo>
                  <a:lnTo>
                    <a:pt x="402" y="207"/>
                  </a:lnTo>
                  <a:lnTo>
                    <a:pt x="317" y="214"/>
                  </a:lnTo>
                  <a:lnTo>
                    <a:pt x="227" y="218"/>
                  </a:lnTo>
                  <a:lnTo>
                    <a:pt x="233" y="213"/>
                  </a:lnTo>
                  <a:lnTo>
                    <a:pt x="229" y="205"/>
                  </a:lnTo>
                  <a:lnTo>
                    <a:pt x="229" y="198"/>
                  </a:lnTo>
                  <a:lnTo>
                    <a:pt x="225" y="190"/>
                  </a:lnTo>
                  <a:lnTo>
                    <a:pt x="235" y="188"/>
                  </a:lnTo>
                  <a:lnTo>
                    <a:pt x="236" y="183"/>
                  </a:lnTo>
                  <a:lnTo>
                    <a:pt x="231" y="177"/>
                  </a:lnTo>
                  <a:lnTo>
                    <a:pt x="238" y="177"/>
                  </a:lnTo>
                  <a:lnTo>
                    <a:pt x="236" y="162"/>
                  </a:lnTo>
                  <a:lnTo>
                    <a:pt x="242" y="156"/>
                  </a:lnTo>
                  <a:lnTo>
                    <a:pt x="244" y="154"/>
                  </a:lnTo>
                  <a:lnTo>
                    <a:pt x="236" y="154"/>
                  </a:lnTo>
                  <a:lnTo>
                    <a:pt x="244" y="149"/>
                  </a:lnTo>
                  <a:lnTo>
                    <a:pt x="246" y="143"/>
                  </a:lnTo>
                  <a:lnTo>
                    <a:pt x="252" y="136"/>
                  </a:lnTo>
                  <a:lnTo>
                    <a:pt x="248" y="132"/>
                  </a:lnTo>
                  <a:lnTo>
                    <a:pt x="250" y="126"/>
                  </a:lnTo>
                  <a:lnTo>
                    <a:pt x="255" y="122"/>
                  </a:lnTo>
                  <a:lnTo>
                    <a:pt x="272" y="105"/>
                  </a:lnTo>
                  <a:lnTo>
                    <a:pt x="272" y="104"/>
                  </a:lnTo>
                  <a:lnTo>
                    <a:pt x="265" y="102"/>
                  </a:lnTo>
                  <a:lnTo>
                    <a:pt x="272" y="102"/>
                  </a:lnTo>
                  <a:lnTo>
                    <a:pt x="272" y="98"/>
                  </a:lnTo>
                  <a:lnTo>
                    <a:pt x="278" y="90"/>
                  </a:lnTo>
                  <a:lnTo>
                    <a:pt x="270" y="92"/>
                  </a:lnTo>
                  <a:lnTo>
                    <a:pt x="263" y="90"/>
                  </a:lnTo>
                  <a:lnTo>
                    <a:pt x="267" y="85"/>
                  </a:lnTo>
                  <a:lnTo>
                    <a:pt x="274" y="81"/>
                  </a:lnTo>
                  <a:lnTo>
                    <a:pt x="280" y="75"/>
                  </a:lnTo>
                  <a:lnTo>
                    <a:pt x="285" y="75"/>
                  </a:lnTo>
                  <a:lnTo>
                    <a:pt x="285" y="73"/>
                  </a:lnTo>
                  <a:lnTo>
                    <a:pt x="285" y="72"/>
                  </a:lnTo>
                  <a:lnTo>
                    <a:pt x="278" y="70"/>
                  </a:lnTo>
                  <a:lnTo>
                    <a:pt x="276" y="64"/>
                  </a:lnTo>
                  <a:lnTo>
                    <a:pt x="270" y="60"/>
                  </a:lnTo>
                  <a:lnTo>
                    <a:pt x="267" y="55"/>
                  </a:lnTo>
                  <a:lnTo>
                    <a:pt x="267" y="53"/>
                  </a:lnTo>
                  <a:lnTo>
                    <a:pt x="274" y="55"/>
                  </a:lnTo>
                  <a:lnTo>
                    <a:pt x="268" y="47"/>
                  </a:lnTo>
                  <a:lnTo>
                    <a:pt x="274" y="42"/>
                  </a:lnTo>
                  <a:lnTo>
                    <a:pt x="263" y="43"/>
                  </a:lnTo>
                  <a:lnTo>
                    <a:pt x="261" y="40"/>
                  </a:lnTo>
                  <a:lnTo>
                    <a:pt x="268" y="30"/>
                  </a:lnTo>
                  <a:lnTo>
                    <a:pt x="261" y="26"/>
                  </a:lnTo>
                  <a:lnTo>
                    <a:pt x="259" y="19"/>
                  </a:lnTo>
                  <a:lnTo>
                    <a:pt x="265" y="13"/>
                  </a:lnTo>
                  <a:lnTo>
                    <a:pt x="265" y="6"/>
                  </a:lnTo>
                  <a:lnTo>
                    <a:pt x="259" y="6"/>
                  </a:lnTo>
                  <a:lnTo>
                    <a:pt x="253" y="10"/>
                  </a:lnTo>
                  <a:lnTo>
                    <a:pt x="253" y="4"/>
                  </a:lnTo>
                  <a:lnTo>
                    <a:pt x="257" y="0"/>
                  </a:lnTo>
                  <a:lnTo>
                    <a:pt x="111" y="8"/>
                  </a:lnTo>
                  <a:lnTo>
                    <a:pt x="0" y="11"/>
                  </a:lnTo>
                  <a:lnTo>
                    <a:pt x="3" y="120"/>
                  </a:lnTo>
                  <a:lnTo>
                    <a:pt x="17" y="132"/>
                  </a:lnTo>
                  <a:lnTo>
                    <a:pt x="20" y="137"/>
                  </a:lnTo>
                  <a:lnTo>
                    <a:pt x="26" y="152"/>
                  </a:lnTo>
                  <a:lnTo>
                    <a:pt x="24" y="162"/>
                  </a:lnTo>
                  <a:lnTo>
                    <a:pt x="30" y="169"/>
                  </a:lnTo>
                  <a:lnTo>
                    <a:pt x="33" y="177"/>
                  </a:lnTo>
                  <a:lnTo>
                    <a:pt x="35" y="179"/>
                  </a:lnTo>
                  <a:lnTo>
                    <a:pt x="39" y="184"/>
                  </a:lnTo>
                  <a:lnTo>
                    <a:pt x="39" y="192"/>
                  </a:lnTo>
                  <a:lnTo>
                    <a:pt x="50" y="205"/>
                  </a:lnTo>
                  <a:lnTo>
                    <a:pt x="52" y="207"/>
                  </a:lnTo>
                  <a:lnTo>
                    <a:pt x="52" y="213"/>
                  </a:lnTo>
                  <a:lnTo>
                    <a:pt x="54" y="220"/>
                  </a:lnTo>
                  <a:lnTo>
                    <a:pt x="50" y="226"/>
                  </a:lnTo>
                  <a:lnTo>
                    <a:pt x="54" y="231"/>
                  </a:lnTo>
                  <a:lnTo>
                    <a:pt x="50" y="239"/>
                  </a:lnTo>
                  <a:lnTo>
                    <a:pt x="52" y="246"/>
                  </a:lnTo>
                  <a:lnTo>
                    <a:pt x="49" y="252"/>
                  </a:lnTo>
                  <a:lnTo>
                    <a:pt x="47" y="260"/>
                  </a:lnTo>
                  <a:lnTo>
                    <a:pt x="41" y="267"/>
                  </a:lnTo>
                  <a:lnTo>
                    <a:pt x="39" y="275"/>
                  </a:lnTo>
                  <a:lnTo>
                    <a:pt x="41" y="288"/>
                  </a:lnTo>
                  <a:lnTo>
                    <a:pt x="35" y="295"/>
                  </a:lnTo>
                  <a:lnTo>
                    <a:pt x="39" y="303"/>
                  </a:lnTo>
                  <a:lnTo>
                    <a:pt x="43" y="320"/>
                  </a:lnTo>
                  <a:lnTo>
                    <a:pt x="41" y="327"/>
                  </a:lnTo>
                  <a:lnTo>
                    <a:pt x="33" y="335"/>
                  </a:lnTo>
                  <a:lnTo>
                    <a:pt x="33" y="335"/>
                  </a:lnTo>
                  <a:lnTo>
                    <a:pt x="33" y="335"/>
                  </a:lnTo>
                  <a:lnTo>
                    <a:pt x="35" y="342"/>
                  </a:lnTo>
                  <a:lnTo>
                    <a:pt x="33" y="350"/>
                  </a:lnTo>
                  <a:lnTo>
                    <a:pt x="28" y="354"/>
                  </a:lnTo>
                  <a:lnTo>
                    <a:pt x="26" y="361"/>
                  </a:lnTo>
                  <a:lnTo>
                    <a:pt x="33" y="367"/>
                  </a:lnTo>
                  <a:lnTo>
                    <a:pt x="39" y="361"/>
                  </a:lnTo>
                  <a:lnTo>
                    <a:pt x="73" y="357"/>
                  </a:lnTo>
                  <a:lnTo>
                    <a:pt x="75" y="354"/>
                  </a:lnTo>
                  <a:lnTo>
                    <a:pt x="67" y="350"/>
                  </a:lnTo>
                  <a:lnTo>
                    <a:pt x="75" y="344"/>
                  </a:lnTo>
                  <a:lnTo>
                    <a:pt x="77" y="327"/>
                  </a:lnTo>
                  <a:lnTo>
                    <a:pt x="82" y="333"/>
                  </a:lnTo>
                  <a:lnTo>
                    <a:pt x="84" y="340"/>
                  </a:lnTo>
                  <a:lnTo>
                    <a:pt x="84" y="346"/>
                  </a:lnTo>
                  <a:lnTo>
                    <a:pt x="79" y="350"/>
                  </a:lnTo>
                  <a:lnTo>
                    <a:pt x="77" y="354"/>
                  </a:lnTo>
                  <a:lnTo>
                    <a:pt x="82" y="355"/>
                  </a:lnTo>
                  <a:lnTo>
                    <a:pt x="90" y="357"/>
                  </a:lnTo>
                  <a:lnTo>
                    <a:pt x="103" y="359"/>
                  </a:lnTo>
                  <a:lnTo>
                    <a:pt x="118" y="365"/>
                  </a:lnTo>
                  <a:lnTo>
                    <a:pt x="126" y="369"/>
                  </a:lnTo>
                  <a:lnTo>
                    <a:pt x="137" y="374"/>
                  </a:lnTo>
                  <a:lnTo>
                    <a:pt x="171" y="378"/>
                  </a:lnTo>
                  <a:lnTo>
                    <a:pt x="178" y="378"/>
                  </a:lnTo>
                  <a:lnTo>
                    <a:pt x="188" y="372"/>
                  </a:lnTo>
                  <a:lnTo>
                    <a:pt x="195" y="372"/>
                  </a:lnTo>
                  <a:lnTo>
                    <a:pt x="189" y="363"/>
                  </a:lnTo>
                  <a:lnTo>
                    <a:pt x="184" y="357"/>
                  </a:lnTo>
                  <a:lnTo>
                    <a:pt x="191" y="355"/>
                  </a:lnTo>
                  <a:lnTo>
                    <a:pt x="193" y="354"/>
                  </a:lnTo>
                  <a:lnTo>
                    <a:pt x="201" y="350"/>
                  </a:lnTo>
                  <a:lnTo>
                    <a:pt x="214" y="346"/>
                  </a:lnTo>
                  <a:lnTo>
                    <a:pt x="214" y="354"/>
                  </a:lnTo>
                  <a:lnTo>
                    <a:pt x="214" y="357"/>
                  </a:lnTo>
                  <a:lnTo>
                    <a:pt x="220" y="355"/>
                  </a:lnTo>
                  <a:lnTo>
                    <a:pt x="235" y="354"/>
                  </a:lnTo>
                  <a:lnTo>
                    <a:pt x="236" y="361"/>
                  </a:lnTo>
                  <a:lnTo>
                    <a:pt x="242" y="365"/>
                  </a:lnTo>
                  <a:lnTo>
                    <a:pt x="246" y="374"/>
                  </a:lnTo>
                  <a:lnTo>
                    <a:pt x="253" y="374"/>
                  </a:lnTo>
                  <a:lnTo>
                    <a:pt x="267" y="378"/>
                  </a:lnTo>
                  <a:lnTo>
                    <a:pt x="270" y="372"/>
                  </a:lnTo>
                  <a:lnTo>
                    <a:pt x="272" y="371"/>
                  </a:lnTo>
                  <a:lnTo>
                    <a:pt x="272" y="367"/>
                  </a:lnTo>
                  <a:lnTo>
                    <a:pt x="274" y="372"/>
                  </a:lnTo>
                  <a:lnTo>
                    <a:pt x="272" y="374"/>
                  </a:lnTo>
                  <a:lnTo>
                    <a:pt x="272" y="380"/>
                  </a:lnTo>
                  <a:lnTo>
                    <a:pt x="276" y="387"/>
                  </a:lnTo>
                  <a:lnTo>
                    <a:pt x="283" y="391"/>
                  </a:lnTo>
                  <a:lnTo>
                    <a:pt x="287" y="399"/>
                  </a:lnTo>
                  <a:lnTo>
                    <a:pt x="285" y="406"/>
                  </a:lnTo>
                  <a:lnTo>
                    <a:pt x="289" y="410"/>
                  </a:lnTo>
                  <a:lnTo>
                    <a:pt x="297" y="406"/>
                  </a:lnTo>
                  <a:lnTo>
                    <a:pt x="310" y="416"/>
                  </a:lnTo>
                  <a:lnTo>
                    <a:pt x="317" y="412"/>
                  </a:lnTo>
                  <a:lnTo>
                    <a:pt x="319" y="412"/>
                  </a:lnTo>
                  <a:lnTo>
                    <a:pt x="327" y="416"/>
                  </a:lnTo>
                  <a:lnTo>
                    <a:pt x="332" y="412"/>
                  </a:lnTo>
                  <a:lnTo>
                    <a:pt x="332" y="402"/>
                  </a:lnTo>
                  <a:lnTo>
                    <a:pt x="334" y="395"/>
                  </a:lnTo>
                  <a:lnTo>
                    <a:pt x="342" y="395"/>
                  </a:lnTo>
                  <a:lnTo>
                    <a:pt x="347" y="393"/>
                  </a:lnTo>
                  <a:lnTo>
                    <a:pt x="351" y="391"/>
                  </a:lnTo>
                  <a:lnTo>
                    <a:pt x="355" y="399"/>
                  </a:lnTo>
                  <a:lnTo>
                    <a:pt x="361" y="395"/>
                  </a:lnTo>
                  <a:lnTo>
                    <a:pt x="368" y="399"/>
                  </a:lnTo>
                  <a:lnTo>
                    <a:pt x="368" y="408"/>
                  </a:lnTo>
                  <a:lnTo>
                    <a:pt x="370" y="416"/>
                  </a:lnTo>
                  <a:lnTo>
                    <a:pt x="377" y="412"/>
                  </a:lnTo>
                  <a:lnTo>
                    <a:pt x="383" y="406"/>
                  </a:lnTo>
                  <a:lnTo>
                    <a:pt x="387" y="401"/>
                  </a:lnTo>
                  <a:lnTo>
                    <a:pt x="381" y="393"/>
                  </a:lnTo>
                  <a:lnTo>
                    <a:pt x="389" y="391"/>
                  </a:lnTo>
                  <a:lnTo>
                    <a:pt x="387" y="378"/>
                  </a:lnTo>
                  <a:lnTo>
                    <a:pt x="372" y="371"/>
                  </a:lnTo>
                  <a:lnTo>
                    <a:pt x="372" y="365"/>
                  </a:lnTo>
                  <a:lnTo>
                    <a:pt x="372" y="363"/>
                  </a:lnTo>
                  <a:lnTo>
                    <a:pt x="396" y="374"/>
                  </a:lnTo>
                  <a:lnTo>
                    <a:pt x="404" y="374"/>
                  </a:lnTo>
                  <a:lnTo>
                    <a:pt x="409" y="378"/>
                  </a:lnTo>
                  <a:lnTo>
                    <a:pt x="413" y="380"/>
                  </a:lnTo>
                  <a:lnTo>
                    <a:pt x="409" y="387"/>
                  </a:lnTo>
                  <a:lnTo>
                    <a:pt x="415" y="387"/>
                  </a:lnTo>
                  <a:lnTo>
                    <a:pt x="423" y="386"/>
                  </a:lnTo>
                  <a:lnTo>
                    <a:pt x="426" y="393"/>
                  </a:lnTo>
                  <a:lnTo>
                    <a:pt x="436" y="395"/>
                  </a:lnTo>
                  <a:lnTo>
                    <a:pt x="441" y="393"/>
                  </a:lnTo>
                  <a:lnTo>
                    <a:pt x="443" y="399"/>
                  </a:lnTo>
                  <a:lnTo>
                    <a:pt x="449" y="406"/>
                  </a:lnTo>
                  <a:lnTo>
                    <a:pt x="455" y="408"/>
                  </a:lnTo>
                  <a:lnTo>
                    <a:pt x="456" y="399"/>
                  </a:lnTo>
                  <a:lnTo>
                    <a:pt x="458" y="406"/>
                  </a:lnTo>
                  <a:lnTo>
                    <a:pt x="455" y="414"/>
                  </a:lnTo>
                  <a:lnTo>
                    <a:pt x="449" y="427"/>
                  </a:lnTo>
                  <a:lnTo>
                    <a:pt x="456" y="421"/>
                  </a:lnTo>
                  <a:lnTo>
                    <a:pt x="458" y="414"/>
                  </a:lnTo>
                  <a:lnTo>
                    <a:pt x="464" y="406"/>
                  </a:lnTo>
                  <a:lnTo>
                    <a:pt x="473" y="418"/>
                  </a:lnTo>
                  <a:lnTo>
                    <a:pt x="473" y="412"/>
                  </a:lnTo>
                  <a:lnTo>
                    <a:pt x="477" y="404"/>
                  </a:lnTo>
                  <a:lnTo>
                    <a:pt x="477" y="401"/>
                  </a:lnTo>
                  <a:lnTo>
                    <a:pt x="483" y="399"/>
                  </a:lnTo>
                  <a:lnTo>
                    <a:pt x="483" y="395"/>
                  </a:lnTo>
                  <a:lnTo>
                    <a:pt x="475" y="393"/>
                  </a:lnTo>
                  <a:lnTo>
                    <a:pt x="473" y="387"/>
                  </a:lnTo>
                  <a:lnTo>
                    <a:pt x="468" y="384"/>
                  </a:lnTo>
                  <a:lnTo>
                    <a:pt x="453" y="382"/>
                  </a:lnTo>
                  <a:lnTo>
                    <a:pt x="447" y="378"/>
                  </a:lnTo>
                  <a:lnTo>
                    <a:pt x="438" y="378"/>
                  </a:lnTo>
                  <a:lnTo>
                    <a:pt x="434" y="371"/>
                  </a:lnTo>
                  <a:lnTo>
                    <a:pt x="426" y="367"/>
                  </a:lnTo>
                  <a:lnTo>
                    <a:pt x="419" y="365"/>
                  </a:lnTo>
                  <a:lnTo>
                    <a:pt x="417" y="357"/>
                  </a:lnTo>
                  <a:lnTo>
                    <a:pt x="423" y="355"/>
                  </a:lnTo>
                  <a:lnTo>
                    <a:pt x="421" y="352"/>
                  </a:lnTo>
                  <a:lnTo>
                    <a:pt x="428" y="350"/>
                  </a:lnTo>
                  <a:lnTo>
                    <a:pt x="436" y="354"/>
                  </a:lnTo>
                  <a:lnTo>
                    <a:pt x="430" y="348"/>
                  </a:lnTo>
                  <a:lnTo>
                    <a:pt x="426" y="340"/>
                  </a:lnTo>
                  <a:lnTo>
                    <a:pt x="434" y="335"/>
                  </a:lnTo>
                  <a:lnTo>
                    <a:pt x="441" y="335"/>
                  </a:lnTo>
                  <a:lnTo>
                    <a:pt x="443" y="337"/>
                  </a:lnTo>
                  <a:lnTo>
                    <a:pt x="445" y="331"/>
                  </a:lnTo>
                  <a:lnTo>
                    <a:pt x="445" y="324"/>
                  </a:lnTo>
                  <a:lnTo>
                    <a:pt x="440" y="320"/>
                  </a:lnTo>
                  <a:lnTo>
                    <a:pt x="438" y="312"/>
                  </a:lnTo>
                  <a:lnTo>
                    <a:pt x="436" y="307"/>
                  </a:lnTo>
                  <a:lnTo>
                    <a:pt x="426" y="312"/>
                  </a:lnTo>
                  <a:lnTo>
                    <a:pt x="424" y="320"/>
                  </a:lnTo>
                  <a:lnTo>
                    <a:pt x="423" y="327"/>
                  </a:lnTo>
                  <a:lnTo>
                    <a:pt x="415" y="327"/>
                  </a:lnTo>
                  <a:lnTo>
                    <a:pt x="413" y="320"/>
                  </a:lnTo>
                  <a:lnTo>
                    <a:pt x="406" y="322"/>
                  </a:lnTo>
                  <a:lnTo>
                    <a:pt x="400" y="318"/>
                  </a:lnTo>
                  <a:lnTo>
                    <a:pt x="400" y="316"/>
                  </a:lnTo>
                  <a:lnTo>
                    <a:pt x="415" y="307"/>
                  </a:lnTo>
                  <a:lnTo>
                    <a:pt x="417" y="299"/>
                  </a:lnTo>
                  <a:lnTo>
                    <a:pt x="417" y="299"/>
                  </a:lnTo>
                  <a:lnTo>
                    <a:pt x="409" y="303"/>
                  </a:lnTo>
                  <a:lnTo>
                    <a:pt x="409" y="297"/>
                  </a:lnTo>
                  <a:lnTo>
                    <a:pt x="404" y="303"/>
                  </a:lnTo>
                  <a:lnTo>
                    <a:pt x="398" y="299"/>
                  </a:lnTo>
                  <a:lnTo>
                    <a:pt x="391" y="307"/>
                  </a:lnTo>
                  <a:lnTo>
                    <a:pt x="385" y="308"/>
                  </a:lnTo>
                  <a:lnTo>
                    <a:pt x="364" y="310"/>
                  </a:lnTo>
                  <a:lnTo>
                    <a:pt x="355" y="310"/>
                  </a:lnTo>
                  <a:lnTo>
                    <a:pt x="346" y="307"/>
                  </a:lnTo>
                  <a:lnTo>
                    <a:pt x="346" y="299"/>
                  </a:lnTo>
                  <a:lnTo>
                    <a:pt x="351" y="293"/>
                  </a:lnTo>
                  <a:lnTo>
                    <a:pt x="361" y="278"/>
                  </a:lnTo>
                  <a:lnTo>
                    <a:pt x="366" y="277"/>
                  </a:lnTo>
                  <a:lnTo>
                    <a:pt x="376" y="278"/>
                  </a:lnTo>
                  <a:lnTo>
                    <a:pt x="383" y="282"/>
                  </a:lnTo>
                  <a:lnTo>
                    <a:pt x="391" y="288"/>
                  </a:lnTo>
                  <a:lnTo>
                    <a:pt x="396" y="288"/>
                  </a:lnTo>
                  <a:lnTo>
                    <a:pt x="402" y="292"/>
                  </a:lnTo>
                  <a:lnTo>
                    <a:pt x="404" y="290"/>
                  </a:lnTo>
                  <a:lnTo>
                    <a:pt x="411" y="295"/>
                  </a:lnTo>
                  <a:lnTo>
                    <a:pt x="417" y="295"/>
                  </a:lnTo>
                  <a:lnTo>
                    <a:pt x="421" y="295"/>
                  </a:lnTo>
                  <a:lnTo>
                    <a:pt x="421" y="297"/>
                  </a:lnTo>
                  <a:lnTo>
                    <a:pt x="428" y="293"/>
                  </a:lnTo>
                  <a:lnTo>
                    <a:pt x="424" y="292"/>
                  </a:lnTo>
                  <a:lnTo>
                    <a:pt x="421" y="28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62" name="Freeform 81">
              <a:extLst>
                <a:ext uri="{FF2B5EF4-FFF2-40B4-BE49-F238E27FC236}">
                  <a16:creationId xmlns:a16="http://schemas.microsoft.com/office/drawing/2014/main" id="{EAD65F9B-CD3D-84A2-223E-77CE4C472941}"/>
                </a:ext>
              </a:extLst>
            </p:cNvPr>
            <p:cNvSpPr>
              <a:spLocks/>
            </p:cNvSpPr>
            <p:nvPr/>
          </p:nvSpPr>
          <p:spPr bwMode="auto">
            <a:xfrm>
              <a:off x="3587492" y="2278161"/>
              <a:ext cx="400589" cy="644898"/>
            </a:xfrm>
            <a:custGeom>
              <a:avLst/>
              <a:gdLst>
                <a:gd name="T0" fmla="*/ 54 w 340"/>
                <a:gd name="T1" fmla="*/ 17 h 603"/>
                <a:gd name="T2" fmla="*/ 75 w 340"/>
                <a:gd name="T3" fmla="*/ 41 h 603"/>
                <a:gd name="T4" fmla="*/ 96 w 340"/>
                <a:gd name="T5" fmla="*/ 58 h 603"/>
                <a:gd name="T6" fmla="*/ 86 w 340"/>
                <a:gd name="T7" fmla="*/ 100 h 603"/>
                <a:gd name="T8" fmla="*/ 64 w 340"/>
                <a:gd name="T9" fmla="*/ 124 h 603"/>
                <a:gd name="T10" fmla="*/ 30 w 340"/>
                <a:gd name="T11" fmla="*/ 143 h 603"/>
                <a:gd name="T12" fmla="*/ 41 w 340"/>
                <a:gd name="T13" fmla="*/ 184 h 603"/>
                <a:gd name="T14" fmla="*/ 30 w 340"/>
                <a:gd name="T15" fmla="*/ 209 h 603"/>
                <a:gd name="T16" fmla="*/ 6 w 340"/>
                <a:gd name="T17" fmla="*/ 231 h 603"/>
                <a:gd name="T18" fmla="*/ 6 w 340"/>
                <a:gd name="T19" fmla="*/ 250 h 603"/>
                <a:gd name="T20" fmla="*/ 0 w 340"/>
                <a:gd name="T21" fmla="*/ 276 h 603"/>
                <a:gd name="T22" fmla="*/ 9 w 340"/>
                <a:gd name="T23" fmla="*/ 308 h 603"/>
                <a:gd name="T24" fmla="*/ 24 w 340"/>
                <a:gd name="T25" fmla="*/ 329 h 603"/>
                <a:gd name="T26" fmla="*/ 41 w 340"/>
                <a:gd name="T27" fmla="*/ 348 h 603"/>
                <a:gd name="T28" fmla="*/ 70 w 340"/>
                <a:gd name="T29" fmla="*/ 370 h 603"/>
                <a:gd name="T30" fmla="*/ 90 w 340"/>
                <a:gd name="T31" fmla="*/ 404 h 603"/>
                <a:gd name="T32" fmla="*/ 103 w 340"/>
                <a:gd name="T33" fmla="*/ 400 h 603"/>
                <a:gd name="T34" fmla="*/ 124 w 340"/>
                <a:gd name="T35" fmla="*/ 412 h 603"/>
                <a:gd name="T36" fmla="*/ 115 w 340"/>
                <a:gd name="T37" fmla="*/ 444 h 603"/>
                <a:gd name="T38" fmla="*/ 107 w 340"/>
                <a:gd name="T39" fmla="*/ 470 h 603"/>
                <a:gd name="T40" fmla="*/ 141 w 340"/>
                <a:gd name="T41" fmla="*/ 504 h 603"/>
                <a:gd name="T42" fmla="*/ 154 w 340"/>
                <a:gd name="T43" fmla="*/ 509 h 603"/>
                <a:gd name="T44" fmla="*/ 177 w 340"/>
                <a:gd name="T45" fmla="*/ 528 h 603"/>
                <a:gd name="T46" fmla="*/ 194 w 340"/>
                <a:gd name="T47" fmla="*/ 558 h 603"/>
                <a:gd name="T48" fmla="*/ 195 w 340"/>
                <a:gd name="T49" fmla="*/ 588 h 603"/>
                <a:gd name="T50" fmla="*/ 222 w 340"/>
                <a:gd name="T51" fmla="*/ 603 h 603"/>
                <a:gd name="T52" fmla="*/ 229 w 340"/>
                <a:gd name="T53" fmla="*/ 579 h 603"/>
                <a:gd name="T54" fmla="*/ 250 w 340"/>
                <a:gd name="T55" fmla="*/ 581 h 603"/>
                <a:gd name="T56" fmla="*/ 274 w 340"/>
                <a:gd name="T57" fmla="*/ 590 h 603"/>
                <a:gd name="T58" fmla="*/ 273 w 340"/>
                <a:gd name="T59" fmla="*/ 568 h 603"/>
                <a:gd name="T60" fmla="*/ 280 w 340"/>
                <a:gd name="T61" fmla="*/ 553 h 603"/>
                <a:gd name="T62" fmla="*/ 305 w 340"/>
                <a:gd name="T63" fmla="*/ 538 h 603"/>
                <a:gd name="T64" fmla="*/ 303 w 340"/>
                <a:gd name="T65" fmla="*/ 517 h 603"/>
                <a:gd name="T66" fmla="*/ 301 w 340"/>
                <a:gd name="T67" fmla="*/ 500 h 603"/>
                <a:gd name="T68" fmla="*/ 306 w 340"/>
                <a:gd name="T69" fmla="*/ 479 h 603"/>
                <a:gd name="T70" fmla="*/ 308 w 340"/>
                <a:gd name="T71" fmla="*/ 457 h 603"/>
                <a:gd name="T72" fmla="*/ 329 w 340"/>
                <a:gd name="T73" fmla="*/ 429 h 603"/>
                <a:gd name="T74" fmla="*/ 338 w 340"/>
                <a:gd name="T75" fmla="*/ 408 h 603"/>
                <a:gd name="T76" fmla="*/ 336 w 340"/>
                <a:gd name="T77" fmla="*/ 380 h 603"/>
                <a:gd name="T78" fmla="*/ 325 w 340"/>
                <a:gd name="T79" fmla="*/ 357 h 603"/>
                <a:gd name="T80" fmla="*/ 333 w 340"/>
                <a:gd name="T81" fmla="*/ 335 h 603"/>
                <a:gd name="T82" fmla="*/ 301 w 340"/>
                <a:gd name="T83" fmla="*/ 69 h 603"/>
                <a:gd name="T84" fmla="*/ 293 w 340"/>
                <a:gd name="T85" fmla="*/ 45 h 603"/>
                <a:gd name="T86" fmla="*/ 278 w 340"/>
                <a:gd name="T87" fmla="*/ 21 h 603"/>
                <a:gd name="T88" fmla="*/ 274 w 340"/>
                <a:gd name="T89"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03">
                  <a:moveTo>
                    <a:pt x="180" y="7"/>
                  </a:moveTo>
                  <a:lnTo>
                    <a:pt x="54" y="15"/>
                  </a:lnTo>
                  <a:lnTo>
                    <a:pt x="54" y="17"/>
                  </a:lnTo>
                  <a:lnTo>
                    <a:pt x="60" y="22"/>
                  </a:lnTo>
                  <a:lnTo>
                    <a:pt x="73" y="34"/>
                  </a:lnTo>
                  <a:lnTo>
                    <a:pt x="75" y="41"/>
                  </a:lnTo>
                  <a:lnTo>
                    <a:pt x="81" y="47"/>
                  </a:lnTo>
                  <a:lnTo>
                    <a:pt x="88" y="51"/>
                  </a:lnTo>
                  <a:lnTo>
                    <a:pt x="96" y="58"/>
                  </a:lnTo>
                  <a:lnTo>
                    <a:pt x="98" y="66"/>
                  </a:lnTo>
                  <a:lnTo>
                    <a:pt x="96" y="86"/>
                  </a:lnTo>
                  <a:lnTo>
                    <a:pt x="86" y="100"/>
                  </a:lnTo>
                  <a:lnTo>
                    <a:pt x="85" y="113"/>
                  </a:lnTo>
                  <a:lnTo>
                    <a:pt x="79" y="118"/>
                  </a:lnTo>
                  <a:lnTo>
                    <a:pt x="64" y="124"/>
                  </a:lnTo>
                  <a:lnTo>
                    <a:pt x="58" y="130"/>
                  </a:lnTo>
                  <a:lnTo>
                    <a:pt x="32" y="135"/>
                  </a:lnTo>
                  <a:lnTo>
                    <a:pt x="30" y="143"/>
                  </a:lnTo>
                  <a:lnTo>
                    <a:pt x="26" y="156"/>
                  </a:lnTo>
                  <a:lnTo>
                    <a:pt x="39" y="169"/>
                  </a:lnTo>
                  <a:lnTo>
                    <a:pt x="41" y="184"/>
                  </a:lnTo>
                  <a:lnTo>
                    <a:pt x="32" y="197"/>
                  </a:lnTo>
                  <a:lnTo>
                    <a:pt x="30" y="203"/>
                  </a:lnTo>
                  <a:lnTo>
                    <a:pt x="30" y="209"/>
                  </a:lnTo>
                  <a:lnTo>
                    <a:pt x="28" y="216"/>
                  </a:lnTo>
                  <a:lnTo>
                    <a:pt x="11" y="224"/>
                  </a:lnTo>
                  <a:lnTo>
                    <a:pt x="6" y="231"/>
                  </a:lnTo>
                  <a:lnTo>
                    <a:pt x="11" y="239"/>
                  </a:lnTo>
                  <a:lnTo>
                    <a:pt x="9" y="244"/>
                  </a:lnTo>
                  <a:lnTo>
                    <a:pt x="6" y="250"/>
                  </a:lnTo>
                  <a:lnTo>
                    <a:pt x="2" y="256"/>
                  </a:lnTo>
                  <a:lnTo>
                    <a:pt x="0" y="263"/>
                  </a:lnTo>
                  <a:lnTo>
                    <a:pt x="0" y="276"/>
                  </a:lnTo>
                  <a:lnTo>
                    <a:pt x="4" y="291"/>
                  </a:lnTo>
                  <a:lnTo>
                    <a:pt x="6" y="293"/>
                  </a:lnTo>
                  <a:lnTo>
                    <a:pt x="9" y="308"/>
                  </a:lnTo>
                  <a:lnTo>
                    <a:pt x="13" y="316"/>
                  </a:lnTo>
                  <a:lnTo>
                    <a:pt x="15" y="321"/>
                  </a:lnTo>
                  <a:lnTo>
                    <a:pt x="24" y="329"/>
                  </a:lnTo>
                  <a:lnTo>
                    <a:pt x="32" y="336"/>
                  </a:lnTo>
                  <a:lnTo>
                    <a:pt x="39" y="340"/>
                  </a:lnTo>
                  <a:lnTo>
                    <a:pt x="41" y="348"/>
                  </a:lnTo>
                  <a:lnTo>
                    <a:pt x="58" y="357"/>
                  </a:lnTo>
                  <a:lnTo>
                    <a:pt x="66" y="363"/>
                  </a:lnTo>
                  <a:lnTo>
                    <a:pt x="70" y="370"/>
                  </a:lnTo>
                  <a:lnTo>
                    <a:pt x="77" y="400"/>
                  </a:lnTo>
                  <a:lnTo>
                    <a:pt x="83" y="406"/>
                  </a:lnTo>
                  <a:lnTo>
                    <a:pt x="90" y="404"/>
                  </a:lnTo>
                  <a:lnTo>
                    <a:pt x="94" y="398"/>
                  </a:lnTo>
                  <a:lnTo>
                    <a:pt x="96" y="397"/>
                  </a:lnTo>
                  <a:lnTo>
                    <a:pt x="103" y="400"/>
                  </a:lnTo>
                  <a:lnTo>
                    <a:pt x="111" y="400"/>
                  </a:lnTo>
                  <a:lnTo>
                    <a:pt x="124" y="410"/>
                  </a:lnTo>
                  <a:lnTo>
                    <a:pt x="124" y="412"/>
                  </a:lnTo>
                  <a:lnTo>
                    <a:pt x="118" y="421"/>
                  </a:lnTo>
                  <a:lnTo>
                    <a:pt x="120" y="432"/>
                  </a:lnTo>
                  <a:lnTo>
                    <a:pt x="115" y="444"/>
                  </a:lnTo>
                  <a:lnTo>
                    <a:pt x="111" y="455"/>
                  </a:lnTo>
                  <a:lnTo>
                    <a:pt x="107" y="462"/>
                  </a:lnTo>
                  <a:lnTo>
                    <a:pt x="107" y="470"/>
                  </a:lnTo>
                  <a:lnTo>
                    <a:pt x="107" y="476"/>
                  </a:lnTo>
                  <a:lnTo>
                    <a:pt x="120" y="489"/>
                  </a:lnTo>
                  <a:lnTo>
                    <a:pt x="141" y="504"/>
                  </a:lnTo>
                  <a:lnTo>
                    <a:pt x="145" y="504"/>
                  </a:lnTo>
                  <a:lnTo>
                    <a:pt x="147" y="511"/>
                  </a:lnTo>
                  <a:lnTo>
                    <a:pt x="154" y="509"/>
                  </a:lnTo>
                  <a:lnTo>
                    <a:pt x="165" y="517"/>
                  </a:lnTo>
                  <a:lnTo>
                    <a:pt x="169" y="523"/>
                  </a:lnTo>
                  <a:lnTo>
                    <a:pt x="177" y="528"/>
                  </a:lnTo>
                  <a:lnTo>
                    <a:pt x="184" y="530"/>
                  </a:lnTo>
                  <a:lnTo>
                    <a:pt x="184" y="545"/>
                  </a:lnTo>
                  <a:lnTo>
                    <a:pt x="194" y="558"/>
                  </a:lnTo>
                  <a:lnTo>
                    <a:pt x="192" y="566"/>
                  </a:lnTo>
                  <a:lnTo>
                    <a:pt x="186" y="573"/>
                  </a:lnTo>
                  <a:lnTo>
                    <a:pt x="195" y="588"/>
                  </a:lnTo>
                  <a:lnTo>
                    <a:pt x="207" y="601"/>
                  </a:lnTo>
                  <a:lnTo>
                    <a:pt x="212" y="598"/>
                  </a:lnTo>
                  <a:lnTo>
                    <a:pt x="222" y="603"/>
                  </a:lnTo>
                  <a:lnTo>
                    <a:pt x="218" y="600"/>
                  </a:lnTo>
                  <a:lnTo>
                    <a:pt x="218" y="592"/>
                  </a:lnTo>
                  <a:lnTo>
                    <a:pt x="229" y="579"/>
                  </a:lnTo>
                  <a:lnTo>
                    <a:pt x="235" y="577"/>
                  </a:lnTo>
                  <a:lnTo>
                    <a:pt x="242" y="577"/>
                  </a:lnTo>
                  <a:lnTo>
                    <a:pt x="250" y="581"/>
                  </a:lnTo>
                  <a:lnTo>
                    <a:pt x="263" y="585"/>
                  </a:lnTo>
                  <a:lnTo>
                    <a:pt x="269" y="588"/>
                  </a:lnTo>
                  <a:lnTo>
                    <a:pt x="274" y="590"/>
                  </a:lnTo>
                  <a:lnTo>
                    <a:pt x="280" y="581"/>
                  </a:lnTo>
                  <a:lnTo>
                    <a:pt x="278" y="575"/>
                  </a:lnTo>
                  <a:lnTo>
                    <a:pt x="273" y="568"/>
                  </a:lnTo>
                  <a:lnTo>
                    <a:pt x="271" y="562"/>
                  </a:lnTo>
                  <a:lnTo>
                    <a:pt x="274" y="554"/>
                  </a:lnTo>
                  <a:lnTo>
                    <a:pt x="280" y="553"/>
                  </a:lnTo>
                  <a:lnTo>
                    <a:pt x="288" y="547"/>
                  </a:lnTo>
                  <a:lnTo>
                    <a:pt x="301" y="543"/>
                  </a:lnTo>
                  <a:lnTo>
                    <a:pt x="305" y="538"/>
                  </a:lnTo>
                  <a:lnTo>
                    <a:pt x="301" y="530"/>
                  </a:lnTo>
                  <a:lnTo>
                    <a:pt x="299" y="523"/>
                  </a:lnTo>
                  <a:lnTo>
                    <a:pt x="303" y="517"/>
                  </a:lnTo>
                  <a:lnTo>
                    <a:pt x="306" y="509"/>
                  </a:lnTo>
                  <a:lnTo>
                    <a:pt x="306" y="508"/>
                  </a:lnTo>
                  <a:lnTo>
                    <a:pt x="301" y="500"/>
                  </a:lnTo>
                  <a:lnTo>
                    <a:pt x="305" y="492"/>
                  </a:lnTo>
                  <a:lnTo>
                    <a:pt x="305" y="479"/>
                  </a:lnTo>
                  <a:lnTo>
                    <a:pt x="306" y="479"/>
                  </a:lnTo>
                  <a:lnTo>
                    <a:pt x="308" y="464"/>
                  </a:lnTo>
                  <a:lnTo>
                    <a:pt x="308" y="464"/>
                  </a:lnTo>
                  <a:lnTo>
                    <a:pt x="308" y="457"/>
                  </a:lnTo>
                  <a:lnTo>
                    <a:pt x="316" y="451"/>
                  </a:lnTo>
                  <a:lnTo>
                    <a:pt x="321" y="444"/>
                  </a:lnTo>
                  <a:lnTo>
                    <a:pt x="329" y="429"/>
                  </a:lnTo>
                  <a:lnTo>
                    <a:pt x="331" y="423"/>
                  </a:lnTo>
                  <a:lnTo>
                    <a:pt x="336" y="408"/>
                  </a:lnTo>
                  <a:lnTo>
                    <a:pt x="338" y="408"/>
                  </a:lnTo>
                  <a:lnTo>
                    <a:pt x="340" y="400"/>
                  </a:lnTo>
                  <a:lnTo>
                    <a:pt x="336" y="385"/>
                  </a:lnTo>
                  <a:lnTo>
                    <a:pt x="336" y="380"/>
                  </a:lnTo>
                  <a:lnTo>
                    <a:pt x="331" y="372"/>
                  </a:lnTo>
                  <a:lnTo>
                    <a:pt x="325" y="365"/>
                  </a:lnTo>
                  <a:lnTo>
                    <a:pt x="325" y="357"/>
                  </a:lnTo>
                  <a:lnTo>
                    <a:pt x="329" y="350"/>
                  </a:lnTo>
                  <a:lnTo>
                    <a:pt x="325" y="342"/>
                  </a:lnTo>
                  <a:lnTo>
                    <a:pt x="333" y="335"/>
                  </a:lnTo>
                  <a:lnTo>
                    <a:pt x="308" y="85"/>
                  </a:lnTo>
                  <a:lnTo>
                    <a:pt x="308" y="81"/>
                  </a:lnTo>
                  <a:lnTo>
                    <a:pt x="301" y="69"/>
                  </a:lnTo>
                  <a:lnTo>
                    <a:pt x="299" y="64"/>
                  </a:lnTo>
                  <a:lnTo>
                    <a:pt x="295" y="56"/>
                  </a:lnTo>
                  <a:lnTo>
                    <a:pt x="293" y="45"/>
                  </a:lnTo>
                  <a:lnTo>
                    <a:pt x="288" y="39"/>
                  </a:lnTo>
                  <a:lnTo>
                    <a:pt x="280" y="26"/>
                  </a:lnTo>
                  <a:lnTo>
                    <a:pt x="278" y="21"/>
                  </a:lnTo>
                  <a:lnTo>
                    <a:pt x="278" y="6"/>
                  </a:lnTo>
                  <a:lnTo>
                    <a:pt x="278" y="0"/>
                  </a:lnTo>
                  <a:lnTo>
                    <a:pt x="274" y="0"/>
                  </a:lnTo>
                  <a:lnTo>
                    <a:pt x="180" y="7"/>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63" name="Freeform 49">
              <a:extLst>
                <a:ext uri="{FF2B5EF4-FFF2-40B4-BE49-F238E27FC236}">
                  <a16:creationId xmlns:a16="http://schemas.microsoft.com/office/drawing/2014/main" id="{F654B420-154C-48C8-7194-701565EAE815}"/>
                </a:ext>
              </a:extLst>
            </p:cNvPr>
            <p:cNvSpPr>
              <a:spLocks/>
            </p:cNvSpPr>
            <p:nvPr/>
          </p:nvSpPr>
          <p:spPr bwMode="auto">
            <a:xfrm>
              <a:off x="3899715" y="3715544"/>
              <a:ext cx="10604" cy="855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0" name="Freeform 50">
              <a:extLst>
                <a:ext uri="{FF2B5EF4-FFF2-40B4-BE49-F238E27FC236}">
                  <a16:creationId xmlns:a16="http://schemas.microsoft.com/office/drawing/2014/main" id="{7214DE24-5713-4C90-A09F-0CCD3CF2B700}"/>
                </a:ext>
              </a:extLst>
            </p:cNvPr>
            <p:cNvSpPr>
              <a:spLocks/>
            </p:cNvSpPr>
            <p:nvPr/>
          </p:nvSpPr>
          <p:spPr bwMode="auto">
            <a:xfrm>
              <a:off x="3899715" y="3715544"/>
              <a:ext cx="10604" cy="855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1" name="Freeform 51">
              <a:extLst>
                <a:ext uri="{FF2B5EF4-FFF2-40B4-BE49-F238E27FC236}">
                  <a16:creationId xmlns:a16="http://schemas.microsoft.com/office/drawing/2014/main" id="{CB320D1E-CCE6-BB31-9BFF-966162928AB8}"/>
                </a:ext>
              </a:extLst>
            </p:cNvPr>
            <p:cNvSpPr>
              <a:spLocks/>
            </p:cNvSpPr>
            <p:nvPr/>
          </p:nvSpPr>
          <p:spPr bwMode="auto">
            <a:xfrm>
              <a:off x="3965694" y="3695224"/>
              <a:ext cx="16495" cy="2139"/>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2" name="Freeform 52">
              <a:extLst>
                <a:ext uri="{FF2B5EF4-FFF2-40B4-BE49-F238E27FC236}">
                  <a16:creationId xmlns:a16="http://schemas.microsoft.com/office/drawing/2014/main" id="{F2C69F7E-8F7A-CC47-8D73-AB98C23B3F2F}"/>
                </a:ext>
              </a:extLst>
            </p:cNvPr>
            <p:cNvSpPr>
              <a:spLocks/>
            </p:cNvSpPr>
            <p:nvPr/>
          </p:nvSpPr>
          <p:spPr bwMode="auto">
            <a:xfrm>
              <a:off x="3965694" y="3695224"/>
              <a:ext cx="16495" cy="2139"/>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3" name="Freeform 83">
              <a:extLst>
                <a:ext uri="{FF2B5EF4-FFF2-40B4-BE49-F238E27FC236}">
                  <a16:creationId xmlns:a16="http://schemas.microsoft.com/office/drawing/2014/main" id="{C718E6DD-5B6B-A130-7212-9D2CDC3F90F0}"/>
                </a:ext>
              </a:extLst>
            </p:cNvPr>
            <p:cNvSpPr>
              <a:spLocks/>
            </p:cNvSpPr>
            <p:nvPr/>
          </p:nvSpPr>
          <p:spPr bwMode="auto">
            <a:xfrm>
              <a:off x="3638154" y="3144441"/>
              <a:ext cx="359351" cy="564687"/>
            </a:xfrm>
            <a:custGeom>
              <a:avLst/>
              <a:gdLst>
                <a:gd name="T0" fmla="*/ 282 w 305"/>
                <a:gd name="T1" fmla="*/ 6 h 528"/>
                <a:gd name="T2" fmla="*/ 215 w 305"/>
                <a:gd name="T3" fmla="*/ 6 h 528"/>
                <a:gd name="T4" fmla="*/ 98 w 305"/>
                <a:gd name="T5" fmla="*/ 25 h 528"/>
                <a:gd name="T6" fmla="*/ 81 w 305"/>
                <a:gd name="T7" fmla="*/ 30 h 528"/>
                <a:gd name="T8" fmla="*/ 75 w 305"/>
                <a:gd name="T9" fmla="*/ 38 h 528"/>
                <a:gd name="T10" fmla="*/ 75 w 305"/>
                <a:gd name="T11" fmla="*/ 55 h 528"/>
                <a:gd name="T12" fmla="*/ 77 w 305"/>
                <a:gd name="T13" fmla="*/ 62 h 528"/>
                <a:gd name="T14" fmla="*/ 70 w 305"/>
                <a:gd name="T15" fmla="*/ 83 h 528"/>
                <a:gd name="T16" fmla="*/ 60 w 305"/>
                <a:gd name="T17" fmla="*/ 92 h 528"/>
                <a:gd name="T18" fmla="*/ 45 w 305"/>
                <a:gd name="T19" fmla="*/ 102 h 528"/>
                <a:gd name="T20" fmla="*/ 47 w 305"/>
                <a:gd name="T21" fmla="*/ 115 h 528"/>
                <a:gd name="T22" fmla="*/ 38 w 305"/>
                <a:gd name="T23" fmla="*/ 132 h 528"/>
                <a:gd name="T24" fmla="*/ 36 w 305"/>
                <a:gd name="T25" fmla="*/ 151 h 528"/>
                <a:gd name="T26" fmla="*/ 36 w 305"/>
                <a:gd name="T27" fmla="*/ 158 h 528"/>
                <a:gd name="T28" fmla="*/ 23 w 305"/>
                <a:gd name="T29" fmla="*/ 162 h 528"/>
                <a:gd name="T30" fmla="*/ 27 w 305"/>
                <a:gd name="T31" fmla="*/ 181 h 528"/>
                <a:gd name="T32" fmla="*/ 34 w 305"/>
                <a:gd name="T33" fmla="*/ 186 h 528"/>
                <a:gd name="T34" fmla="*/ 34 w 305"/>
                <a:gd name="T35" fmla="*/ 192 h 528"/>
                <a:gd name="T36" fmla="*/ 36 w 305"/>
                <a:gd name="T37" fmla="*/ 207 h 528"/>
                <a:gd name="T38" fmla="*/ 30 w 305"/>
                <a:gd name="T39" fmla="*/ 220 h 528"/>
                <a:gd name="T40" fmla="*/ 28 w 305"/>
                <a:gd name="T41" fmla="*/ 239 h 528"/>
                <a:gd name="T42" fmla="*/ 40 w 305"/>
                <a:gd name="T43" fmla="*/ 241 h 528"/>
                <a:gd name="T44" fmla="*/ 36 w 305"/>
                <a:gd name="T45" fmla="*/ 261 h 528"/>
                <a:gd name="T46" fmla="*/ 38 w 305"/>
                <a:gd name="T47" fmla="*/ 278 h 528"/>
                <a:gd name="T48" fmla="*/ 49 w 305"/>
                <a:gd name="T49" fmla="*/ 290 h 528"/>
                <a:gd name="T50" fmla="*/ 45 w 305"/>
                <a:gd name="T51" fmla="*/ 295 h 528"/>
                <a:gd name="T52" fmla="*/ 60 w 305"/>
                <a:gd name="T53" fmla="*/ 307 h 528"/>
                <a:gd name="T54" fmla="*/ 55 w 305"/>
                <a:gd name="T55" fmla="*/ 310 h 528"/>
                <a:gd name="T56" fmla="*/ 38 w 305"/>
                <a:gd name="T57" fmla="*/ 325 h 528"/>
                <a:gd name="T58" fmla="*/ 47 w 305"/>
                <a:gd name="T59" fmla="*/ 333 h 528"/>
                <a:gd name="T60" fmla="*/ 47 w 305"/>
                <a:gd name="T61" fmla="*/ 339 h 528"/>
                <a:gd name="T62" fmla="*/ 25 w 305"/>
                <a:gd name="T63" fmla="*/ 361 h 528"/>
                <a:gd name="T64" fmla="*/ 21 w 305"/>
                <a:gd name="T65" fmla="*/ 378 h 528"/>
                <a:gd name="T66" fmla="*/ 19 w 305"/>
                <a:gd name="T67" fmla="*/ 389 h 528"/>
                <a:gd name="T68" fmla="*/ 13 w 305"/>
                <a:gd name="T69" fmla="*/ 412 h 528"/>
                <a:gd name="T70" fmla="*/ 10 w 305"/>
                <a:gd name="T71" fmla="*/ 423 h 528"/>
                <a:gd name="T72" fmla="*/ 4 w 305"/>
                <a:gd name="T73" fmla="*/ 440 h 528"/>
                <a:gd name="T74" fmla="*/ 92 w 305"/>
                <a:gd name="T75" fmla="*/ 449 h 528"/>
                <a:gd name="T76" fmla="*/ 177 w 305"/>
                <a:gd name="T77" fmla="*/ 451 h 528"/>
                <a:gd name="T78" fmla="*/ 173 w 305"/>
                <a:gd name="T79" fmla="*/ 483 h 528"/>
                <a:gd name="T80" fmla="*/ 188 w 305"/>
                <a:gd name="T81" fmla="*/ 506 h 528"/>
                <a:gd name="T82" fmla="*/ 196 w 305"/>
                <a:gd name="T83" fmla="*/ 523 h 528"/>
                <a:gd name="T84" fmla="*/ 211 w 305"/>
                <a:gd name="T85" fmla="*/ 528 h 528"/>
                <a:gd name="T86" fmla="*/ 222 w 305"/>
                <a:gd name="T87" fmla="*/ 512 h 528"/>
                <a:gd name="T88" fmla="*/ 226 w 305"/>
                <a:gd name="T89" fmla="*/ 512 h 528"/>
                <a:gd name="T90" fmla="*/ 260 w 305"/>
                <a:gd name="T91" fmla="*/ 502 h 528"/>
                <a:gd name="T92" fmla="*/ 265 w 305"/>
                <a:gd name="T93" fmla="*/ 498 h 528"/>
                <a:gd name="T94" fmla="*/ 284 w 305"/>
                <a:gd name="T95" fmla="*/ 502 h 528"/>
                <a:gd name="T96" fmla="*/ 305 w 305"/>
                <a:gd name="T97" fmla="*/ 49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5" h="528">
                  <a:moveTo>
                    <a:pt x="282" y="335"/>
                  </a:moveTo>
                  <a:lnTo>
                    <a:pt x="290" y="10"/>
                  </a:lnTo>
                  <a:lnTo>
                    <a:pt x="282" y="6"/>
                  </a:lnTo>
                  <a:lnTo>
                    <a:pt x="278" y="0"/>
                  </a:lnTo>
                  <a:lnTo>
                    <a:pt x="278" y="0"/>
                  </a:lnTo>
                  <a:lnTo>
                    <a:pt x="215" y="6"/>
                  </a:lnTo>
                  <a:lnTo>
                    <a:pt x="94" y="15"/>
                  </a:lnTo>
                  <a:lnTo>
                    <a:pt x="96" y="17"/>
                  </a:lnTo>
                  <a:lnTo>
                    <a:pt x="98" y="25"/>
                  </a:lnTo>
                  <a:lnTo>
                    <a:pt x="92" y="30"/>
                  </a:lnTo>
                  <a:lnTo>
                    <a:pt x="85" y="34"/>
                  </a:lnTo>
                  <a:lnTo>
                    <a:pt x="81" y="30"/>
                  </a:lnTo>
                  <a:lnTo>
                    <a:pt x="83" y="45"/>
                  </a:lnTo>
                  <a:lnTo>
                    <a:pt x="77" y="45"/>
                  </a:lnTo>
                  <a:lnTo>
                    <a:pt x="75" y="38"/>
                  </a:lnTo>
                  <a:lnTo>
                    <a:pt x="75" y="47"/>
                  </a:lnTo>
                  <a:lnTo>
                    <a:pt x="83" y="53"/>
                  </a:lnTo>
                  <a:lnTo>
                    <a:pt x="75" y="55"/>
                  </a:lnTo>
                  <a:lnTo>
                    <a:pt x="74" y="49"/>
                  </a:lnTo>
                  <a:lnTo>
                    <a:pt x="74" y="58"/>
                  </a:lnTo>
                  <a:lnTo>
                    <a:pt x="77" y="62"/>
                  </a:lnTo>
                  <a:lnTo>
                    <a:pt x="74" y="72"/>
                  </a:lnTo>
                  <a:lnTo>
                    <a:pt x="75" y="77"/>
                  </a:lnTo>
                  <a:lnTo>
                    <a:pt x="70" y="83"/>
                  </a:lnTo>
                  <a:lnTo>
                    <a:pt x="66" y="85"/>
                  </a:lnTo>
                  <a:lnTo>
                    <a:pt x="58" y="85"/>
                  </a:lnTo>
                  <a:lnTo>
                    <a:pt x="60" y="92"/>
                  </a:lnTo>
                  <a:lnTo>
                    <a:pt x="53" y="100"/>
                  </a:lnTo>
                  <a:lnTo>
                    <a:pt x="53" y="104"/>
                  </a:lnTo>
                  <a:lnTo>
                    <a:pt x="45" y="102"/>
                  </a:lnTo>
                  <a:lnTo>
                    <a:pt x="49" y="105"/>
                  </a:lnTo>
                  <a:lnTo>
                    <a:pt x="47" y="107"/>
                  </a:lnTo>
                  <a:lnTo>
                    <a:pt x="47" y="115"/>
                  </a:lnTo>
                  <a:lnTo>
                    <a:pt x="51" y="122"/>
                  </a:lnTo>
                  <a:lnTo>
                    <a:pt x="34" y="128"/>
                  </a:lnTo>
                  <a:lnTo>
                    <a:pt x="38" y="132"/>
                  </a:lnTo>
                  <a:lnTo>
                    <a:pt x="36" y="139"/>
                  </a:lnTo>
                  <a:lnTo>
                    <a:pt x="38" y="147"/>
                  </a:lnTo>
                  <a:lnTo>
                    <a:pt x="36" y="151"/>
                  </a:lnTo>
                  <a:lnTo>
                    <a:pt x="28" y="151"/>
                  </a:lnTo>
                  <a:lnTo>
                    <a:pt x="28" y="154"/>
                  </a:lnTo>
                  <a:lnTo>
                    <a:pt x="36" y="158"/>
                  </a:lnTo>
                  <a:lnTo>
                    <a:pt x="30" y="162"/>
                  </a:lnTo>
                  <a:lnTo>
                    <a:pt x="28" y="158"/>
                  </a:lnTo>
                  <a:lnTo>
                    <a:pt x="23" y="162"/>
                  </a:lnTo>
                  <a:lnTo>
                    <a:pt x="28" y="169"/>
                  </a:lnTo>
                  <a:lnTo>
                    <a:pt x="23" y="173"/>
                  </a:lnTo>
                  <a:lnTo>
                    <a:pt x="27" y="181"/>
                  </a:lnTo>
                  <a:lnTo>
                    <a:pt x="23" y="186"/>
                  </a:lnTo>
                  <a:lnTo>
                    <a:pt x="28" y="181"/>
                  </a:lnTo>
                  <a:lnTo>
                    <a:pt x="34" y="186"/>
                  </a:lnTo>
                  <a:lnTo>
                    <a:pt x="27" y="190"/>
                  </a:lnTo>
                  <a:lnTo>
                    <a:pt x="34" y="192"/>
                  </a:lnTo>
                  <a:lnTo>
                    <a:pt x="34" y="192"/>
                  </a:lnTo>
                  <a:lnTo>
                    <a:pt x="32" y="198"/>
                  </a:lnTo>
                  <a:lnTo>
                    <a:pt x="34" y="205"/>
                  </a:lnTo>
                  <a:lnTo>
                    <a:pt x="36" y="207"/>
                  </a:lnTo>
                  <a:lnTo>
                    <a:pt x="38" y="218"/>
                  </a:lnTo>
                  <a:lnTo>
                    <a:pt x="38" y="220"/>
                  </a:lnTo>
                  <a:lnTo>
                    <a:pt x="30" y="220"/>
                  </a:lnTo>
                  <a:lnTo>
                    <a:pt x="32" y="226"/>
                  </a:lnTo>
                  <a:lnTo>
                    <a:pt x="32" y="235"/>
                  </a:lnTo>
                  <a:lnTo>
                    <a:pt x="28" y="239"/>
                  </a:lnTo>
                  <a:lnTo>
                    <a:pt x="28" y="245"/>
                  </a:lnTo>
                  <a:lnTo>
                    <a:pt x="34" y="241"/>
                  </a:lnTo>
                  <a:lnTo>
                    <a:pt x="40" y="241"/>
                  </a:lnTo>
                  <a:lnTo>
                    <a:pt x="40" y="248"/>
                  </a:lnTo>
                  <a:lnTo>
                    <a:pt x="34" y="254"/>
                  </a:lnTo>
                  <a:lnTo>
                    <a:pt x="36" y="261"/>
                  </a:lnTo>
                  <a:lnTo>
                    <a:pt x="43" y="265"/>
                  </a:lnTo>
                  <a:lnTo>
                    <a:pt x="36" y="275"/>
                  </a:lnTo>
                  <a:lnTo>
                    <a:pt x="38" y="278"/>
                  </a:lnTo>
                  <a:lnTo>
                    <a:pt x="49" y="277"/>
                  </a:lnTo>
                  <a:lnTo>
                    <a:pt x="43" y="282"/>
                  </a:lnTo>
                  <a:lnTo>
                    <a:pt x="49" y="290"/>
                  </a:lnTo>
                  <a:lnTo>
                    <a:pt x="42" y="288"/>
                  </a:lnTo>
                  <a:lnTo>
                    <a:pt x="42" y="290"/>
                  </a:lnTo>
                  <a:lnTo>
                    <a:pt x="45" y="295"/>
                  </a:lnTo>
                  <a:lnTo>
                    <a:pt x="51" y="299"/>
                  </a:lnTo>
                  <a:lnTo>
                    <a:pt x="53" y="305"/>
                  </a:lnTo>
                  <a:lnTo>
                    <a:pt x="60" y="307"/>
                  </a:lnTo>
                  <a:lnTo>
                    <a:pt x="60" y="308"/>
                  </a:lnTo>
                  <a:lnTo>
                    <a:pt x="60" y="310"/>
                  </a:lnTo>
                  <a:lnTo>
                    <a:pt x="55" y="310"/>
                  </a:lnTo>
                  <a:lnTo>
                    <a:pt x="49" y="316"/>
                  </a:lnTo>
                  <a:lnTo>
                    <a:pt x="42" y="320"/>
                  </a:lnTo>
                  <a:lnTo>
                    <a:pt x="38" y="325"/>
                  </a:lnTo>
                  <a:lnTo>
                    <a:pt x="45" y="327"/>
                  </a:lnTo>
                  <a:lnTo>
                    <a:pt x="53" y="325"/>
                  </a:lnTo>
                  <a:lnTo>
                    <a:pt x="47" y="333"/>
                  </a:lnTo>
                  <a:lnTo>
                    <a:pt x="47" y="337"/>
                  </a:lnTo>
                  <a:lnTo>
                    <a:pt x="40" y="337"/>
                  </a:lnTo>
                  <a:lnTo>
                    <a:pt x="47" y="339"/>
                  </a:lnTo>
                  <a:lnTo>
                    <a:pt x="47" y="340"/>
                  </a:lnTo>
                  <a:lnTo>
                    <a:pt x="30" y="357"/>
                  </a:lnTo>
                  <a:lnTo>
                    <a:pt x="25" y="361"/>
                  </a:lnTo>
                  <a:lnTo>
                    <a:pt x="23" y="367"/>
                  </a:lnTo>
                  <a:lnTo>
                    <a:pt x="27" y="371"/>
                  </a:lnTo>
                  <a:lnTo>
                    <a:pt x="21" y="378"/>
                  </a:lnTo>
                  <a:lnTo>
                    <a:pt x="19" y="384"/>
                  </a:lnTo>
                  <a:lnTo>
                    <a:pt x="11" y="389"/>
                  </a:lnTo>
                  <a:lnTo>
                    <a:pt x="19" y="389"/>
                  </a:lnTo>
                  <a:lnTo>
                    <a:pt x="17" y="391"/>
                  </a:lnTo>
                  <a:lnTo>
                    <a:pt x="11" y="397"/>
                  </a:lnTo>
                  <a:lnTo>
                    <a:pt x="13" y="412"/>
                  </a:lnTo>
                  <a:lnTo>
                    <a:pt x="6" y="412"/>
                  </a:lnTo>
                  <a:lnTo>
                    <a:pt x="11" y="418"/>
                  </a:lnTo>
                  <a:lnTo>
                    <a:pt x="10" y="423"/>
                  </a:lnTo>
                  <a:lnTo>
                    <a:pt x="0" y="425"/>
                  </a:lnTo>
                  <a:lnTo>
                    <a:pt x="4" y="433"/>
                  </a:lnTo>
                  <a:lnTo>
                    <a:pt x="4" y="440"/>
                  </a:lnTo>
                  <a:lnTo>
                    <a:pt x="8" y="448"/>
                  </a:lnTo>
                  <a:lnTo>
                    <a:pt x="2" y="453"/>
                  </a:lnTo>
                  <a:lnTo>
                    <a:pt x="92" y="449"/>
                  </a:lnTo>
                  <a:lnTo>
                    <a:pt x="177" y="442"/>
                  </a:lnTo>
                  <a:lnTo>
                    <a:pt x="179" y="444"/>
                  </a:lnTo>
                  <a:lnTo>
                    <a:pt x="177" y="451"/>
                  </a:lnTo>
                  <a:lnTo>
                    <a:pt x="173" y="465"/>
                  </a:lnTo>
                  <a:lnTo>
                    <a:pt x="169" y="476"/>
                  </a:lnTo>
                  <a:lnTo>
                    <a:pt x="173" y="483"/>
                  </a:lnTo>
                  <a:lnTo>
                    <a:pt x="177" y="491"/>
                  </a:lnTo>
                  <a:lnTo>
                    <a:pt x="186" y="498"/>
                  </a:lnTo>
                  <a:lnTo>
                    <a:pt x="188" y="506"/>
                  </a:lnTo>
                  <a:lnTo>
                    <a:pt x="192" y="513"/>
                  </a:lnTo>
                  <a:lnTo>
                    <a:pt x="192" y="517"/>
                  </a:lnTo>
                  <a:lnTo>
                    <a:pt x="196" y="523"/>
                  </a:lnTo>
                  <a:lnTo>
                    <a:pt x="199" y="527"/>
                  </a:lnTo>
                  <a:lnTo>
                    <a:pt x="203" y="528"/>
                  </a:lnTo>
                  <a:lnTo>
                    <a:pt x="211" y="528"/>
                  </a:lnTo>
                  <a:lnTo>
                    <a:pt x="213" y="521"/>
                  </a:lnTo>
                  <a:lnTo>
                    <a:pt x="220" y="515"/>
                  </a:lnTo>
                  <a:lnTo>
                    <a:pt x="222" y="512"/>
                  </a:lnTo>
                  <a:lnTo>
                    <a:pt x="220" y="512"/>
                  </a:lnTo>
                  <a:lnTo>
                    <a:pt x="226" y="510"/>
                  </a:lnTo>
                  <a:lnTo>
                    <a:pt x="226" y="512"/>
                  </a:lnTo>
                  <a:lnTo>
                    <a:pt x="231" y="510"/>
                  </a:lnTo>
                  <a:lnTo>
                    <a:pt x="246" y="504"/>
                  </a:lnTo>
                  <a:lnTo>
                    <a:pt x="260" y="502"/>
                  </a:lnTo>
                  <a:lnTo>
                    <a:pt x="263" y="500"/>
                  </a:lnTo>
                  <a:lnTo>
                    <a:pt x="254" y="498"/>
                  </a:lnTo>
                  <a:lnTo>
                    <a:pt x="265" y="498"/>
                  </a:lnTo>
                  <a:lnTo>
                    <a:pt x="271" y="502"/>
                  </a:lnTo>
                  <a:lnTo>
                    <a:pt x="278" y="506"/>
                  </a:lnTo>
                  <a:lnTo>
                    <a:pt x="284" y="502"/>
                  </a:lnTo>
                  <a:lnTo>
                    <a:pt x="288" y="500"/>
                  </a:lnTo>
                  <a:lnTo>
                    <a:pt x="301" y="506"/>
                  </a:lnTo>
                  <a:lnTo>
                    <a:pt x="305" y="498"/>
                  </a:lnTo>
                  <a:lnTo>
                    <a:pt x="305" y="495"/>
                  </a:lnTo>
                  <a:lnTo>
                    <a:pt x="282" y="33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4" name="Freeform 84">
              <a:extLst>
                <a:ext uri="{FF2B5EF4-FFF2-40B4-BE49-F238E27FC236}">
                  <a16:creationId xmlns:a16="http://schemas.microsoft.com/office/drawing/2014/main" id="{B7B254A0-D154-1B53-EE39-B6537B1F29E6}"/>
                </a:ext>
              </a:extLst>
            </p:cNvPr>
            <p:cNvSpPr>
              <a:spLocks/>
            </p:cNvSpPr>
            <p:nvPr/>
          </p:nvSpPr>
          <p:spPr bwMode="auto">
            <a:xfrm>
              <a:off x="3748905" y="2885627"/>
              <a:ext cx="850661" cy="274856"/>
            </a:xfrm>
            <a:custGeom>
              <a:avLst/>
              <a:gdLst>
                <a:gd name="T0" fmla="*/ 487 w 722"/>
                <a:gd name="T1" fmla="*/ 33 h 257"/>
                <a:gd name="T2" fmla="*/ 421 w 722"/>
                <a:gd name="T3" fmla="*/ 39 h 257"/>
                <a:gd name="T4" fmla="*/ 355 w 722"/>
                <a:gd name="T5" fmla="*/ 47 h 257"/>
                <a:gd name="T6" fmla="*/ 271 w 722"/>
                <a:gd name="T7" fmla="*/ 54 h 257"/>
                <a:gd name="T8" fmla="*/ 199 w 722"/>
                <a:gd name="T9" fmla="*/ 62 h 257"/>
                <a:gd name="T10" fmla="*/ 177 w 722"/>
                <a:gd name="T11" fmla="*/ 60 h 257"/>
                <a:gd name="T12" fmla="*/ 183 w 722"/>
                <a:gd name="T13" fmla="*/ 80 h 257"/>
                <a:gd name="T14" fmla="*/ 58 w 722"/>
                <a:gd name="T15" fmla="*/ 96 h 257"/>
                <a:gd name="T16" fmla="*/ 53 w 722"/>
                <a:gd name="T17" fmla="*/ 90 h 257"/>
                <a:gd name="T18" fmla="*/ 57 w 722"/>
                <a:gd name="T19" fmla="*/ 105 h 257"/>
                <a:gd name="T20" fmla="*/ 53 w 722"/>
                <a:gd name="T21" fmla="*/ 114 h 257"/>
                <a:gd name="T22" fmla="*/ 51 w 722"/>
                <a:gd name="T23" fmla="*/ 127 h 257"/>
                <a:gd name="T24" fmla="*/ 43 w 722"/>
                <a:gd name="T25" fmla="*/ 146 h 257"/>
                <a:gd name="T26" fmla="*/ 47 w 722"/>
                <a:gd name="T27" fmla="*/ 156 h 257"/>
                <a:gd name="T28" fmla="*/ 43 w 722"/>
                <a:gd name="T29" fmla="*/ 165 h 257"/>
                <a:gd name="T30" fmla="*/ 30 w 722"/>
                <a:gd name="T31" fmla="*/ 174 h 257"/>
                <a:gd name="T32" fmla="*/ 27 w 722"/>
                <a:gd name="T33" fmla="*/ 180 h 257"/>
                <a:gd name="T34" fmla="*/ 27 w 722"/>
                <a:gd name="T35" fmla="*/ 191 h 257"/>
                <a:gd name="T36" fmla="*/ 19 w 722"/>
                <a:gd name="T37" fmla="*/ 197 h 257"/>
                <a:gd name="T38" fmla="*/ 21 w 722"/>
                <a:gd name="T39" fmla="*/ 210 h 257"/>
                <a:gd name="T40" fmla="*/ 11 w 722"/>
                <a:gd name="T41" fmla="*/ 208 h 257"/>
                <a:gd name="T42" fmla="*/ 15 w 722"/>
                <a:gd name="T43" fmla="*/ 214 h 257"/>
                <a:gd name="T44" fmla="*/ 19 w 722"/>
                <a:gd name="T45" fmla="*/ 240 h 257"/>
                <a:gd name="T46" fmla="*/ 11 w 722"/>
                <a:gd name="T47" fmla="*/ 244 h 257"/>
                <a:gd name="T48" fmla="*/ 0 w 722"/>
                <a:gd name="T49" fmla="*/ 255 h 257"/>
                <a:gd name="T50" fmla="*/ 121 w 722"/>
                <a:gd name="T51" fmla="*/ 248 h 257"/>
                <a:gd name="T52" fmla="*/ 184 w 722"/>
                <a:gd name="T53" fmla="*/ 242 h 257"/>
                <a:gd name="T54" fmla="*/ 310 w 722"/>
                <a:gd name="T55" fmla="*/ 231 h 257"/>
                <a:gd name="T56" fmla="*/ 485 w 722"/>
                <a:gd name="T57" fmla="*/ 208 h 257"/>
                <a:gd name="T58" fmla="*/ 521 w 722"/>
                <a:gd name="T59" fmla="*/ 178 h 257"/>
                <a:gd name="T60" fmla="*/ 540 w 722"/>
                <a:gd name="T61" fmla="*/ 169 h 257"/>
                <a:gd name="T62" fmla="*/ 543 w 722"/>
                <a:gd name="T63" fmla="*/ 152 h 257"/>
                <a:gd name="T64" fmla="*/ 564 w 722"/>
                <a:gd name="T65" fmla="*/ 137 h 257"/>
                <a:gd name="T66" fmla="*/ 583 w 722"/>
                <a:gd name="T67" fmla="*/ 133 h 257"/>
                <a:gd name="T68" fmla="*/ 617 w 722"/>
                <a:gd name="T69" fmla="*/ 105 h 257"/>
                <a:gd name="T70" fmla="*/ 626 w 722"/>
                <a:gd name="T71" fmla="*/ 99 h 257"/>
                <a:gd name="T72" fmla="*/ 637 w 722"/>
                <a:gd name="T73" fmla="*/ 86 h 257"/>
                <a:gd name="T74" fmla="*/ 641 w 722"/>
                <a:gd name="T75" fmla="*/ 77 h 257"/>
                <a:gd name="T76" fmla="*/ 654 w 722"/>
                <a:gd name="T77" fmla="*/ 79 h 257"/>
                <a:gd name="T78" fmla="*/ 666 w 722"/>
                <a:gd name="T79" fmla="*/ 71 h 257"/>
                <a:gd name="T80" fmla="*/ 675 w 722"/>
                <a:gd name="T81" fmla="*/ 60 h 257"/>
                <a:gd name="T82" fmla="*/ 694 w 722"/>
                <a:gd name="T83" fmla="*/ 60 h 257"/>
                <a:gd name="T84" fmla="*/ 705 w 722"/>
                <a:gd name="T85" fmla="*/ 37 h 257"/>
                <a:gd name="T86" fmla="*/ 718 w 722"/>
                <a:gd name="T87" fmla="*/ 28 h 257"/>
                <a:gd name="T88" fmla="*/ 720 w 722"/>
                <a:gd name="T89" fmla="*/ 9 h 257"/>
                <a:gd name="T90" fmla="*/ 713 w 722"/>
                <a:gd name="T91" fmla="*/ 0 h 257"/>
                <a:gd name="T92" fmla="*/ 651 w 722"/>
                <a:gd name="T93" fmla="*/ 11 h 257"/>
                <a:gd name="T94" fmla="*/ 579 w 722"/>
                <a:gd name="T95" fmla="*/ 20 h 257"/>
                <a:gd name="T96" fmla="*/ 543 w 722"/>
                <a:gd name="T97" fmla="*/ 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2" h="257">
                  <a:moveTo>
                    <a:pt x="513" y="30"/>
                  </a:moveTo>
                  <a:lnTo>
                    <a:pt x="487" y="33"/>
                  </a:lnTo>
                  <a:lnTo>
                    <a:pt x="459" y="37"/>
                  </a:lnTo>
                  <a:lnTo>
                    <a:pt x="421" y="39"/>
                  </a:lnTo>
                  <a:lnTo>
                    <a:pt x="397" y="43"/>
                  </a:lnTo>
                  <a:lnTo>
                    <a:pt x="355" y="47"/>
                  </a:lnTo>
                  <a:lnTo>
                    <a:pt x="314" y="49"/>
                  </a:lnTo>
                  <a:lnTo>
                    <a:pt x="271" y="54"/>
                  </a:lnTo>
                  <a:lnTo>
                    <a:pt x="235" y="58"/>
                  </a:lnTo>
                  <a:lnTo>
                    <a:pt x="199" y="62"/>
                  </a:lnTo>
                  <a:lnTo>
                    <a:pt x="192" y="60"/>
                  </a:lnTo>
                  <a:lnTo>
                    <a:pt x="177" y="60"/>
                  </a:lnTo>
                  <a:lnTo>
                    <a:pt x="183" y="73"/>
                  </a:lnTo>
                  <a:lnTo>
                    <a:pt x="183" y="80"/>
                  </a:lnTo>
                  <a:lnTo>
                    <a:pt x="64" y="90"/>
                  </a:lnTo>
                  <a:lnTo>
                    <a:pt x="58" y="96"/>
                  </a:lnTo>
                  <a:lnTo>
                    <a:pt x="58" y="90"/>
                  </a:lnTo>
                  <a:lnTo>
                    <a:pt x="53" y="90"/>
                  </a:lnTo>
                  <a:lnTo>
                    <a:pt x="55" y="97"/>
                  </a:lnTo>
                  <a:lnTo>
                    <a:pt x="57" y="105"/>
                  </a:lnTo>
                  <a:lnTo>
                    <a:pt x="49" y="107"/>
                  </a:lnTo>
                  <a:lnTo>
                    <a:pt x="53" y="114"/>
                  </a:lnTo>
                  <a:lnTo>
                    <a:pt x="45" y="122"/>
                  </a:lnTo>
                  <a:lnTo>
                    <a:pt x="51" y="127"/>
                  </a:lnTo>
                  <a:lnTo>
                    <a:pt x="47" y="135"/>
                  </a:lnTo>
                  <a:lnTo>
                    <a:pt x="43" y="146"/>
                  </a:lnTo>
                  <a:lnTo>
                    <a:pt x="45" y="150"/>
                  </a:lnTo>
                  <a:lnTo>
                    <a:pt x="47" y="156"/>
                  </a:lnTo>
                  <a:lnTo>
                    <a:pt x="40" y="159"/>
                  </a:lnTo>
                  <a:lnTo>
                    <a:pt x="43" y="165"/>
                  </a:lnTo>
                  <a:lnTo>
                    <a:pt x="36" y="171"/>
                  </a:lnTo>
                  <a:lnTo>
                    <a:pt x="30" y="174"/>
                  </a:lnTo>
                  <a:lnTo>
                    <a:pt x="27" y="178"/>
                  </a:lnTo>
                  <a:lnTo>
                    <a:pt x="27" y="180"/>
                  </a:lnTo>
                  <a:lnTo>
                    <a:pt x="32" y="186"/>
                  </a:lnTo>
                  <a:lnTo>
                    <a:pt x="27" y="191"/>
                  </a:lnTo>
                  <a:lnTo>
                    <a:pt x="23" y="195"/>
                  </a:lnTo>
                  <a:lnTo>
                    <a:pt x="19" y="197"/>
                  </a:lnTo>
                  <a:lnTo>
                    <a:pt x="23" y="205"/>
                  </a:lnTo>
                  <a:lnTo>
                    <a:pt x="21" y="210"/>
                  </a:lnTo>
                  <a:lnTo>
                    <a:pt x="17" y="206"/>
                  </a:lnTo>
                  <a:lnTo>
                    <a:pt x="11" y="208"/>
                  </a:lnTo>
                  <a:lnTo>
                    <a:pt x="10" y="216"/>
                  </a:lnTo>
                  <a:lnTo>
                    <a:pt x="15" y="214"/>
                  </a:lnTo>
                  <a:lnTo>
                    <a:pt x="15" y="221"/>
                  </a:lnTo>
                  <a:lnTo>
                    <a:pt x="19" y="240"/>
                  </a:lnTo>
                  <a:lnTo>
                    <a:pt x="17" y="242"/>
                  </a:lnTo>
                  <a:lnTo>
                    <a:pt x="11" y="244"/>
                  </a:lnTo>
                  <a:lnTo>
                    <a:pt x="8" y="252"/>
                  </a:lnTo>
                  <a:lnTo>
                    <a:pt x="0" y="255"/>
                  </a:lnTo>
                  <a:lnTo>
                    <a:pt x="0" y="257"/>
                  </a:lnTo>
                  <a:lnTo>
                    <a:pt x="121" y="248"/>
                  </a:lnTo>
                  <a:lnTo>
                    <a:pt x="184" y="242"/>
                  </a:lnTo>
                  <a:lnTo>
                    <a:pt x="184" y="242"/>
                  </a:lnTo>
                  <a:lnTo>
                    <a:pt x="184" y="240"/>
                  </a:lnTo>
                  <a:lnTo>
                    <a:pt x="310" y="231"/>
                  </a:lnTo>
                  <a:lnTo>
                    <a:pt x="408" y="220"/>
                  </a:lnTo>
                  <a:lnTo>
                    <a:pt x="485" y="208"/>
                  </a:lnTo>
                  <a:lnTo>
                    <a:pt x="521" y="206"/>
                  </a:lnTo>
                  <a:lnTo>
                    <a:pt x="521" y="178"/>
                  </a:lnTo>
                  <a:lnTo>
                    <a:pt x="534" y="174"/>
                  </a:lnTo>
                  <a:lnTo>
                    <a:pt x="540" y="169"/>
                  </a:lnTo>
                  <a:lnTo>
                    <a:pt x="542" y="159"/>
                  </a:lnTo>
                  <a:lnTo>
                    <a:pt x="543" y="152"/>
                  </a:lnTo>
                  <a:lnTo>
                    <a:pt x="549" y="144"/>
                  </a:lnTo>
                  <a:lnTo>
                    <a:pt x="564" y="137"/>
                  </a:lnTo>
                  <a:lnTo>
                    <a:pt x="577" y="137"/>
                  </a:lnTo>
                  <a:lnTo>
                    <a:pt x="583" y="133"/>
                  </a:lnTo>
                  <a:lnTo>
                    <a:pt x="604" y="114"/>
                  </a:lnTo>
                  <a:lnTo>
                    <a:pt x="617" y="105"/>
                  </a:lnTo>
                  <a:lnTo>
                    <a:pt x="622" y="105"/>
                  </a:lnTo>
                  <a:lnTo>
                    <a:pt x="626" y="99"/>
                  </a:lnTo>
                  <a:lnTo>
                    <a:pt x="630" y="84"/>
                  </a:lnTo>
                  <a:lnTo>
                    <a:pt x="637" y="86"/>
                  </a:lnTo>
                  <a:lnTo>
                    <a:pt x="637" y="80"/>
                  </a:lnTo>
                  <a:lnTo>
                    <a:pt x="641" y="77"/>
                  </a:lnTo>
                  <a:lnTo>
                    <a:pt x="647" y="73"/>
                  </a:lnTo>
                  <a:lnTo>
                    <a:pt x="654" y="79"/>
                  </a:lnTo>
                  <a:lnTo>
                    <a:pt x="658" y="79"/>
                  </a:lnTo>
                  <a:lnTo>
                    <a:pt x="666" y="71"/>
                  </a:lnTo>
                  <a:lnTo>
                    <a:pt x="668" y="65"/>
                  </a:lnTo>
                  <a:lnTo>
                    <a:pt x="675" y="60"/>
                  </a:lnTo>
                  <a:lnTo>
                    <a:pt x="688" y="54"/>
                  </a:lnTo>
                  <a:lnTo>
                    <a:pt x="694" y="60"/>
                  </a:lnTo>
                  <a:lnTo>
                    <a:pt x="699" y="52"/>
                  </a:lnTo>
                  <a:lnTo>
                    <a:pt x="705" y="37"/>
                  </a:lnTo>
                  <a:lnTo>
                    <a:pt x="711" y="32"/>
                  </a:lnTo>
                  <a:lnTo>
                    <a:pt x="718" y="28"/>
                  </a:lnTo>
                  <a:lnTo>
                    <a:pt x="720" y="17"/>
                  </a:lnTo>
                  <a:lnTo>
                    <a:pt x="720" y="9"/>
                  </a:lnTo>
                  <a:lnTo>
                    <a:pt x="722" y="0"/>
                  </a:lnTo>
                  <a:lnTo>
                    <a:pt x="713" y="0"/>
                  </a:lnTo>
                  <a:lnTo>
                    <a:pt x="686" y="7"/>
                  </a:lnTo>
                  <a:lnTo>
                    <a:pt x="651" y="11"/>
                  </a:lnTo>
                  <a:lnTo>
                    <a:pt x="594" y="20"/>
                  </a:lnTo>
                  <a:lnTo>
                    <a:pt x="579" y="20"/>
                  </a:lnTo>
                  <a:lnTo>
                    <a:pt x="553" y="24"/>
                  </a:lnTo>
                  <a:lnTo>
                    <a:pt x="543" y="28"/>
                  </a:lnTo>
                  <a:lnTo>
                    <a:pt x="513" y="3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5" name="Freeform 85">
              <a:extLst>
                <a:ext uri="{FF2B5EF4-FFF2-40B4-BE49-F238E27FC236}">
                  <a16:creationId xmlns:a16="http://schemas.microsoft.com/office/drawing/2014/main" id="{ECF4AD9A-54CE-4A3D-8409-E0F92AA3BC60}"/>
                </a:ext>
              </a:extLst>
            </p:cNvPr>
            <p:cNvSpPr>
              <a:spLocks/>
            </p:cNvSpPr>
            <p:nvPr/>
          </p:nvSpPr>
          <p:spPr bwMode="auto">
            <a:xfrm>
              <a:off x="3811350" y="2973324"/>
              <a:ext cx="5890" cy="855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6" name="Freeform 86">
              <a:extLst>
                <a:ext uri="{FF2B5EF4-FFF2-40B4-BE49-F238E27FC236}">
                  <a16:creationId xmlns:a16="http://schemas.microsoft.com/office/drawing/2014/main" id="{F4E83BFE-4B4E-F08D-1B8B-EA505B861D96}"/>
                </a:ext>
              </a:extLst>
            </p:cNvPr>
            <p:cNvSpPr>
              <a:spLocks/>
            </p:cNvSpPr>
            <p:nvPr/>
          </p:nvSpPr>
          <p:spPr bwMode="auto">
            <a:xfrm>
              <a:off x="3811350" y="2973324"/>
              <a:ext cx="5890" cy="855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7" name="Freeform 87">
              <a:extLst>
                <a:ext uri="{FF2B5EF4-FFF2-40B4-BE49-F238E27FC236}">
                  <a16:creationId xmlns:a16="http://schemas.microsoft.com/office/drawing/2014/main" id="{EEA4EEE8-5C25-307E-8866-7782B6772339}"/>
                </a:ext>
              </a:extLst>
            </p:cNvPr>
            <p:cNvSpPr>
              <a:spLocks/>
            </p:cNvSpPr>
            <p:nvPr/>
          </p:nvSpPr>
          <p:spPr bwMode="auto">
            <a:xfrm>
              <a:off x="3824309" y="2634299"/>
              <a:ext cx="726951" cy="347581"/>
            </a:xfrm>
            <a:custGeom>
              <a:avLst/>
              <a:gdLst>
                <a:gd name="T0" fmla="*/ 568 w 617"/>
                <a:gd name="T1" fmla="*/ 103 h 325"/>
                <a:gd name="T2" fmla="*/ 555 w 617"/>
                <a:gd name="T3" fmla="*/ 67 h 325"/>
                <a:gd name="T4" fmla="*/ 551 w 617"/>
                <a:gd name="T5" fmla="*/ 52 h 325"/>
                <a:gd name="T6" fmla="*/ 532 w 617"/>
                <a:gd name="T7" fmla="*/ 39 h 325"/>
                <a:gd name="T8" fmla="*/ 513 w 617"/>
                <a:gd name="T9" fmla="*/ 24 h 325"/>
                <a:gd name="T10" fmla="*/ 495 w 617"/>
                <a:gd name="T11" fmla="*/ 37 h 325"/>
                <a:gd name="T12" fmla="*/ 472 w 617"/>
                <a:gd name="T13" fmla="*/ 34 h 325"/>
                <a:gd name="T14" fmla="*/ 455 w 617"/>
                <a:gd name="T15" fmla="*/ 41 h 325"/>
                <a:gd name="T16" fmla="*/ 423 w 617"/>
                <a:gd name="T17" fmla="*/ 32 h 325"/>
                <a:gd name="T18" fmla="*/ 401 w 617"/>
                <a:gd name="T19" fmla="*/ 9 h 325"/>
                <a:gd name="T20" fmla="*/ 367 w 617"/>
                <a:gd name="T21" fmla="*/ 0 h 325"/>
                <a:gd name="T22" fmla="*/ 357 w 617"/>
                <a:gd name="T23" fmla="*/ 17 h 325"/>
                <a:gd name="T24" fmla="*/ 361 w 617"/>
                <a:gd name="T25" fmla="*/ 37 h 325"/>
                <a:gd name="T26" fmla="*/ 325 w 617"/>
                <a:gd name="T27" fmla="*/ 47 h 325"/>
                <a:gd name="T28" fmla="*/ 312 w 617"/>
                <a:gd name="T29" fmla="*/ 58 h 325"/>
                <a:gd name="T30" fmla="*/ 308 w 617"/>
                <a:gd name="T31" fmla="*/ 81 h 325"/>
                <a:gd name="T32" fmla="*/ 291 w 617"/>
                <a:gd name="T33" fmla="*/ 103 h 325"/>
                <a:gd name="T34" fmla="*/ 280 w 617"/>
                <a:gd name="T35" fmla="*/ 124 h 325"/>
                <a:gd name="T36" fmla="*/ 260 w 617"/>
                <a:gd name="T37" fmla="*/ 133 h 325"/>
                <a:gd name="T38" fmla="*/ 239 w 617"/>
                <a:gd name="T39" fmla="*/ 118 h 325"/>
                <a:gd name="T40" fmla="*/ 229 w 617"/>
                <a:gd name="T41" fmla="*/ 135 h 325"/>
                <a:gd name="T42" fmla="*/ 224 w 617"/>
                <a:gd name="T43" fmla="*/ 156 h 325"/>
                <a:gd name="T44" fmla="*/ 205 w 617"/>
                <a:gd name="T45" fmla="*/ 143 h 325"/>
                <a:gd name="T46" fmla="*/ 188 w 617"/>
                <a:gd name="T47" fmla="*/ 158 h 325"/>
                <a:gd name="T48" fmla="*/ 177 w 617"/>
                <a:gd name="T49" fmla="*/ 161 h 325"/>
                <a:gd name="T50" fmla="*/ 139 w 617"/>
                <a:gd name="T51" fmla="*/ 158 h 325"/>
                <a:gd name="T52" fmla="*/ 134 w 617"/>
                <a:gd name="T53" fmla="*/ 159 h 325"/>
                <a:gd name="T54" fmla="*/ 117 w 617"/>
                <a:gd name="T55" fmla="*/ 169 h 325"/>
                <a:gd name="T56" fmla="*/ 105 w 617"/>
                <a:gd name="T57" fmla="*/ 176 h 325"/>
                <a:gd name="T58" fmla="*/ 100 w 617"/>
                <a:gd name="T59" fmla="*/ 197 h 325"/>
                <a:gd name="T60" fmla="*/ 87 w 617"/>
                <a:gd name="T61" fmla="*/ 214 h 325"/>
                <a:gd name="T62" fmla="*/ 70 w 617"/>
                <a:gd name="T63" fmla="*/ 229 h 325"/>
                <a:gd name="T64" fmla="*/ 79 w 617"/>
                <a:gd name="T65" fmla="*/ 248 h 325"/>
                <a:gd name="T66" fmla="*/ 62 w 617"/>
                <a:gd name="T67" fmla="*/ 252 h 325"/>
                <a:gd name="T68" fmla="*/ 34 w 617"/>
                <a:gd name="T69" fmla="*/ 244 h 325"/>
                <a:gd name="T70" fmla="*/ 17 w 617"/>
                <a:gd name="T71" fmla="*/ 267 h 325"/>
                <a:gd name="T72" fmla="*/ 21 w 617"/>
                <a:gd name="T73" fmla="*/ 284 h 325"/>
                <a:gd name="T74" fmla="*/ 21 w 617"/>
                <a:gd name="T75" fmla="*/ 306 h 325"/>
                <a:gd name="T76" fmla="*/ 2 w 617"/>
                <a:gd name="T77" fmla="*/ 315 h 325"/>
                <a:gd name="T78" fmla="*/ 119 w 617"/>
                <a:gd name="T79" fmla="*/ 308 h 325"/>
                <a:gd name="T80" fmla="*/ 135 w 617"/>
                <a:gd name="T81" fmla="*/ 297 h 325"/>
                <a:gd name="T82" fmla="*/ 250 w 617"/>
                <a:gd name="T83" fmla="*/ 284 h 325"/>
                <a:gd name="T84" fmla="*/ 357 w 617"/>
                <a:gd name="T85" fmla="*/ 274 h 325"/>
                <a:gd name="T86" fmla="*/ 449 w 617"/>
                <a:gd name="T87" fmla="*/ 265 h 325"/>
                <a:gd name="T88" fmla="*/ 502 w 617"/>
                <a:gd name="T89" fmla="*/ 252 h 325"/>
                <a:gd name="T90" fmla="*/ 532 w 617"/>
                <a:gd name="T91" fmla="*/ 237 h 325"/>
                <a:gd name="T92" fmla="*/ 547 w 617"/>
                <a:gd name="T93" fmla="*/ 221 h 325"/>
                <a:gd name="T94" fmla="*/ 562 w 617"/>
                <a:gd name="T95" fmla="*/ 203 h 325"/>
                <a:gd name="T96" fmla="*/ 590 w 617"/>
                <a:gd name="T97" fmla="*/ 171 h 325"/>
                <a:gd name="T98" fmla="*/ 588 w 617"/>
                <a:gd name="T99" fmla="*/ 12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7" h="325">
                  <a:moveTo>
                    <a:pt x="588" y="128"/>
                  </a:moveTo>
                  <a:lnTo>
                    <a:pt x="575" y="109"/>
                  </a:lnTo>
                  <a:lnTo>
                    <a:pt x="568" y="103"/>
                  </a:lnTo>
                  <a:lnTo>
                    <a:pt x="566" y="96"/>
                  </a:lnTo>
                  <a:lnTo>
                    <a:pt x="551" y="81"/>
                  </a:lnTo>
                  <a:lnTo>
                    <a:pt x="555" y="67"/>
                  </a:lnTo>
                  <a:lnTo>
                    <a:pt x="555" y="60"/>
                  </a:lnTo>
                  <a:lnTo>
                    <a:pt x="551" y="58"/>
                  </a:lnTo>
                  <a:lnTo>
                    <a:pt x="551" y="52"/>
                  </a:lnTo>
                  <a:lnTo>
                    <a:pt x="545" y="47"/>
                  </a:lnTo>
                  <a:lnTo>
                    <a:pt x="540" y="39"/>
                  </a:lnTo>
                  <a:lnTo>
                    <a:pt x="532" y="39"/>
                  </a:lnTo>
                  <a:lnTo>
                    <a:pt x="526" y="34"/>
                  </a:lnTo>
                  <a:lnTo>
                    <a:pt x="521" y="20"/>
                  </a:lnTo>
                  <a:lnTo>
                    <a:pt x="513" y="24"/>
                  </a:lnTo>
                  <a:lnTo>
                    <a:pt x="506" y="32"/>
                  </a:lnTo>
                  <a:lnTo>
                    <a:pt x="502" y="37"/>
                  </a:lnTo>
                  <a:lnTo>
                    <a:pt x="495" y="37"/>
                  </a:lnTo>
                  <a:lnTo>
                    <a:pt x="489" y="41"/>
                  </a:lnTo>
                  <a:lnTo>
                    <a:pt x="481" y="35"/>
                  </a:lnTo>
                  <a:lnTo>
                    <a:pt x="472" y="34"/>
                  </a:lnTo>
                  <a:lnTo>
                    <a:pt x="466" y="35"/>
                  </a:lnTo>
                  <a:lnTo>
                    <a:pt x="461" y="41"/>
                  </a:lnTo>
                  <a:lnTo>
                    <a:pt x="455" y="41"/>
                  </a:lnTo>
                  <a:lnTo>
                    <a:pt x="440" y="32"/>
                  </a:lnTo>
                  <a:lnTo>
                    <a:pt x="436" y="30"/>
                  </a:lnTo>
                  <a:lnTo>
                    <a:pt x="423" y="32"/>
                  </a:lnTo>
                  <a:lnTo>
                    <a:pt x="416" y="30"/>
                  </a:lnTo>
                  <a:lnTo>
                    <a:pt x="404" y="17"/>
                  </a:lnTo>
                  <a:lnTo>
                    <a:pt x="401" y="9"/>
                  </a:lnTo>
                  <a:lnTo>
                    <a:pt x="384" y="2"/>
                  </a:lnTo>
                  <a:lnTo>
                    <a:pt x="372" y="5"/>
                  </a:lnTo>
                  <a:lnTo>
                    <a:pt x="367" y="0"/>
                  </a:lnTo>
                  <a:lnTo>
                    <a:pt x="357" y="5"/>
                  </a:lnTo>
                  <a:lnTo>
                    <a:pt x="354" y="9"/>
                  </a:lnTo>
                  <a:lnTo>
                    <a:pt x="357" y="17"/>
                  </a:lnTo>
                  <a:lnTo>
                    <a:pt x="355" y="24"/>
                  </a:lnTo>
                  <a:lnTo>
                    <a:pt x="363" y="32"/>
                  </a:lnTo>
                  <a:lnTo>
                    <a:pt x="361" y="37"/>
                  </a:lnTo>
                  <a:lnTo>
                    <a:pt x="346" y="41"/>
                  </a:lnTo>
                  <a:lnTo>
                    <a:pt x="333" y="52"/>
                  </a:lnTo>
                  <a:lnTo>
                    <a:pt x="325" y="47"/>
                  </a:lnTo>
                  <a:lnTo>
                    <a:pt x="318" y="50"/>
                  </a:lnTo>
                  <a:lnTo>
                    <a:pt x="312" y="50"/>
                  </a:lnTo>
                  <a:lnTo>
                    <a:pt x="312" y="58"/>
                  </a:lnTo>
                  <a:lnTo>
                    <a:pt x="316" y="65"/>
                  </a:lnTo>
                  <a:lnTo>
                    <a:pt x="312" y="73"/>
                  </a:lnTo>
                  <a:lnTo>
                    <a:pt x="308" y="81"/>
                  </a:lnTo>
                  <a:lnTo>
                    <a:pt x="301" y="84"/>
                  </a:lnTo>
                  <a:lnTo>
                    <a:pt x="299" y="97"/>
                  </a:lnTo>
                  <a:lnTo>
                    <a:pt x="291" y="103"/>
                  </a:lnTo>
                  <a:lnTo>
                    <a:pt x="284" y="103"/>
                  </a:lnTo>
                  <a:lnTo>
                    <a:pt x="280" y="116"/>
                  </a:lnTo>
                  <a:lnTo>
                    <a:pt x="280" y="124"/>
                  </a:lnTo>
                  <a:lnTo>
                    <a:pt x="278" y="131"/>
                  </a:lnTo>
                  <a:lnTo>
                    <a:pt x="273" y="135"/>
                  </a:lnTo>
                  <a:lnTo>
                    <a:pt x="260" y="133"/>
                  </a:lnTo>
                  <a:lnTo>
                    <a:pt x="252" y="131"/>
                  </a:lnTo>
                  <a:lnTo>
                    <a:pt x="246" y="120"/>
                  </a:lnTo>
                  <a:lnTo>
                    <a:pt x="239" y="118"/>
                  </a:lnTo>
                  <a:lnTo>
                    <a:pt x="243" y="124"/>
                  </a:lnTo>
                  <a:lnTo>
                    <a:pt x="235" y="129"/>
                  </a:lnTo>
                  <a:lnTo>
                    <a:pt x="229" y="135"/>
                  </a:lnTo>
                  <a:lnTo>
                    <a:pt x="231" y="143"/>
                  </a:lnTo>
                  <a:lnTo>
                    <a:pt x="226" y="150"/>
                  </a:lnTo>
                  <a:lnTo>
                    <a:pt x="224" y="156"/>
                  </a:lnTo>
                  <a:lnTo>
                    <a:pt x="216" y="152"/>
                  </a:lnTo>
                  <a:lnTo>
                    <a:pt x="211" y="150"/>
                  </a:lnTo>
                  <a:lnTo>
                    <a:pt x="205" y="143"/>
                  </a:lnTo>
                  <a:lnTo>
                    <a:pt x="199" y="148"/>
                  </a:lnTo>
                  <a:lnTo>
                    <a:pt x="192" y="152"/>
                  </a:lnTo>
                  <a:lnTo>
                    <a:pt x="188" y="158"/>
                  </a:lnTo>
                  <a:lnTo>
                    <a:pt x="188" y="161"/>
                  </a:lnTo>
                  <a:lnTo>
                    <a:pt x="184" y="167"/>
                  </a:lnTo>
                  <a:lnTo>
                    <a:pt x="177" y="161"/>
                  </a:lnTo>
                  <a:lnTo>
                    <a:pt x="156" y="154"/>
                  </a:lnTo>
                  <a:lnTo>
                    <a:pt x="149" y="158"/>
                  </a:lnTo>
                  <a:lnTo>
                    <a:pt x="139" y="158"/>
                  </a:lnTo>
                  <a:lnTo>
                    <a:pt x="143" y="165"/>
                  </a:lnTo>
                  <a:lnTo>
                    <a:pt x="135" y="167"/>
                  </a:lnTo>
                  <a:lnTo>
                    <a:pt x="134" y="159"/>
                  </a:lnTo>
                  <a:lnTo>
                    <a:pt x="128" y="163"/>
                  </a:lnTo>
                  <a:lnTo>
                    <a:pt x="113" y="161"/>
                  </a:lnTo>
                  <a:lnTo>
                    <a:pt x="117" y="169"/>
                  </a:lnTo>
                  <a:lnTo>
                    <a:pt x="113" y="175"/>
                  </a:lnTo>
                  <a:lnTo>
                    <a:pt x="105" y="175"/>
                  </a:lnTo>
                  <a:lnTo>
                    <a:pt x="105" y="176"/>
                  </a:lnTo>
                  <a:lnTo>
                    <a:pt x="102" y="184"/>
                  </a:lnTo>
                  <a:lnTo>
                    <a:pt x="98" y="190"/>
                  </a:lnTo>
                  <a:lnTo>
                    <a:pt x="100" y="197"/>
                  </a:lnTo>
                  <a:lnTo>
                    <a:pt x="104" y="205"/>
                  </a:lnTo>
                  <a:lnTo>
                    <a:pt x="100" y="210"/>
                  </a:lnTo>
                  <a:lnTo>
                    <a:pt x="87" y="214"/>
                  </a:lnTo>
                  <a:lnTo>
                    <a:pt x="79" y="220"/>
                  </a:lnTo>
                  <a:lnTo>
                    <a:pt x="73" y="221"/>
                  </a:lnTo>
                  <a:lnTo>
                    <a:pt x="70" y="229"/>
                  </a:lnTo>
                  <a:lnTo>
                    <a:pt x="72" y="235"/>
                  </a:lnTo>
                  <a:lnTo>
                    <a:pt x="77" y="242"/>
                  </a:lnTo>
                  <a:lnTo>
                    <a:pt x="79" y="248"/>
                  </a:lnTo>
                  <a:lnTo>
                    <a:pt x="73" y="257"/>
                  </a:lnTo>
                  <a:lnTo>
                    <a:pt x="68" y="255"/>
                  </a:lnTo>
                  <a:lnTo>
                    <a:pt x="62" y="252"/>
                  </a:lnTo>
                  <a:lnTo>
                    <a:pt x="49" y="248"/>
                  </a:lnTo>
                  <a:lnTo>
                    <a:pt x="41" y="244"/>
                  </a:lnTo>
                  <a:lnTo>
                    <a:pt x="34" y="244"/>
                  </a:lnTo>
                  <a:lnTo>
                    <a:pt x="28" y="246"/>
                  </a:lnTo>
                  <a:lnTo>
                    <a:pt x="17" y="259"/>
                  </a:lnTo>
                  <a:lnTo>
                    <a:pt x="17" y="267"/>
                  </a:lnTo>
                  <a:lnTo>
                    <a:pt x="21" y="270"/>
                  </a:lnTo>
                  <a:lnTo>
                    <a:pt x="23" y="276"/>
                  </a:lnTo>
                  <a:lnTo>
                    <a:pt x="21" y="284"/>
                  </a:lnTo>
                  <a:lnTo>
                    <a:pt x="23" y="293"/>
                  </a:lnTo>
                  <a:lnTo>
                    <a:pt x="17" y="299"/>
                  </a:lnTo>
                  <a:lnTo>
                    <a:pt x="21" y="306"/>
                  </a:lnTo>
                  <a:lnTo>
                    <a:pt x="17" y="315"/>
                  </a:lnTo>
                  <a:lnTo>
                    <a:pt x="10" y="314"/>
                  </a:lnTo>
                  <a:lnTo>
                    <a:pt x="2" y="315"/>
                  </a:lnTo>
                  <a:lnTo>
                    <a:pt x="0" y="325"/>
                  </a:lnTo>
                  <a:lnTo>
                    <a:pt x="119" y="315"/>
                  </a:lnTo>
                  <a:lnTo>
                    <a:pt x="119" y="308"/>
                  </a:lnTo>
                  <a:lnTo>
                    <a:pt x="113" y="295"/>
                  </a:lnTo>
                  <a:lnTo>
                    <a:pt x="128" y="295"/>
                  </a:lnTo>
                  <a:lnTo>
                    <a:pt x="135" y="297"/>
                  </a:lnTo>
                  <a:lnTo>
                    <a:pt x="171" y="293"/>
                  </a:lnTo>
                  <a:lnTo>
                    <a:pt x="207" y="289"/>
                  </a:lnTo>
                  <a:lnTo>
                    <a:pt x="250" y="284"/>
                  </a:lnTo>
                  <a:lnTo>
                    <a:pt x="291" y="282"/>
                  </a:lnTo>
                  <a:lnTo>
                    <a:pt x="333" y="278"/>
                  </a:lnTo>
                  <a:lnTo>
                    <a:pt x="357" y="274"/>
                  </a:lnTo>
                  <a:lnTo>
                    <a:pt x="395" y="272"/>
                  </a:lnTo>
                  <a:lnTo>
                    <a:pt x="423" y="268"/>
                  </a:lnTo>
                  <a:lnTo>
                    <a:pt x="449" y="265"/>
                  </a:lnTo>
                  <a:lnTo>
                    <a:pt x="479" y="263"/>
                  </a:lnTo>
                  <a:lnTo>
                    <a:pt x="489" y="259"/>
                  </a:lnTo>
                  <a:lnTo>
                    <a:pt x="502" y="252"/>
                  </a:lnTo>
                  <a:lnTo>
                    <a:pt x="510" y="250"/>
                  </a:lnTo>
                  <a:lnTo>
                    <a:pt x="517" y="244"/>
                  </a:lnTo>
                  <a:lnTo>
                    <a:pt x="532" y="237"/>
                  </a:lnTo>
                  <a:lnTo>
                    <a:pt x="534" y="231"/>
                  </a:lnTo>
                  <a:lnTo>
                    <a:pt x="542" y="225"/>
                  </a:lnTo>
                  <a:lnTo>
                    <a:pt x="547" y="221"/>
                  </a:lnTo>
                  <a:lnTo>
                    <a:pt x="553" y="214"/>
                  </a:lnTo>
                  <a:lnTo>
                    <a:pt x="553" y="208"/>
                  </a:lnTo>
                  <a:lnTo>
                    <a:pt x="562" y="203"/>
                  </a:lnTo>
                  <a:lnTo>
                    <a:pt x="562" y="195"/>
                  </a:lnTo>
                  <a:lnTo>
                    <a:pt x="566" y="188"/>
                  </a:lnTo>
                  <a:lnTo>
                    <a:pt x="590" y="171"/>
                  </a:lnTo>
                  <a:lnTo>
                    <a:pt x="617" y="139"/>
                  </a:lnTo>
                  <a:lnTo>
                    <a:pt x="604" y="139"/>
                  </a:lnTo>
                  <a:lnTo>
                    <a:pt x="588" y="12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8" name="Freeform 94">
              <a:extLst>
                <a:ext uri="{FF2B5EF4-FFF2-40B4-BE49-F238E27FC236}">
                  <a16:creationId xmlns:a16="http://schemas.microsoft.com/office/drawing/2014/main" id="{781D7189-2ADD-B6EF-ADA8-DD734CDED4C0}"/>
                </a:ext>
              </a:extLst>
            </p:cNvPr>
            <p:cNvSpPr>
              <a:spLocks/>
            </p:cNvSpPr>
            <p:nvPr/>
          </p:nvSpPr>
          <p:spPr bwMode="auto">
            <a:xfrm>
              <a:off x="3942130" y="2334844"/>
              <a:ext cx="309866" cy="486615"/>
            </a:xfrm>
            <a:custGeom>
              <a:avLst/>
              <a:gdLst>
                <a:gd name="T0" fmla="*/ 24 w 263"/>
                <a:gd name="T1" fmla="*/ 289 h 455"/>
                <a:gd name="T2" fmla="*/ 24 w 263"/>
                <a:gd name="T3" fmla="*/ 304 h 455"/>
                <a:gd name="T4" fmla="*/ 30 w 263"/>
                <a:gd name="T5" fmla="*/ 319 h 455"/>
                <a:gd name="T6" fmla="*/ 35 w 263"/>
                <a:gd name="T7" fmla="*/ 332 h 455"/>
                <a:gd name="T8" fmla="*/ 37 w 263"/>
                <a:gd name="T9" fmla="*/ 355 h 455"/>
                <a:gd name="T10" fmla="*/ 30 w 263"/>
                <a:gd name="T11" fmla="*/ 370 h 455"/>
                <a:gd name="T12" fmla="*/ 20 w 263"/>
                <a:gd name="T13" fmla="*/ 391 h 455"/>
                <a:gd name="T14" fmla="*/ 7 w 263"/>
                <a:gd name="T15" fmla="*/ 404 h 455"/>
                <a:gd name="T16" fmla="*/ 7 w 263"/>
                <a:gd name="T17" fmla="*/ 411 h 455"/>
                <a:gd name="T18" fmla="*/ 4 w 263"/>
                <a:gd name="T19" fmla="*/ 426 h 455"/>
                <a:gd name="T20" fmla="*/ 0 w 263"/>
                <a:gd name="T21" fmla="*/ 447 h 455"/>
                <a:gd name="T22" fmla="*/ 13 w 263"/>
                <a:gd name="T23" fmla="*/ 455 h 455"/>
                <a:gd name="T24" fmla="*/ 13 w 263"/>
                <a:gd name="T25" fmla="*/ 441 h 455"/>
                <a:gd name="T26" fmla="*/ 34 w 263"/>
                <a:gd name="T27" fmla="*/ 439 h 455"/>
                <a:gd name="T28" fmla="*/ 43 w 263"/>
                <a:gd name="T29" fmla="*/ 445 h 455"/>
                <a:gd name="T30" fmla="*/ 49 w 263"/>
                <a:gd name="T31" fmla="*/ 438 h 455"/>
                <a:gd name="T32" fmla="*/ 77 w 263"/>
                <a:gd name="T33" fmla="*/ 441 h 455"/>
                <a:gd name="T34" fmla="*/ 88 w 263"/>
                <a:gd name="T35" fmla="*/ 441 h 455"/>
                <a:gd name="T36" fmla="*/ 92 w 263"/>
                <a:gd name="T37" fmla="*/ 432 h 455"/>
                <a:gd name="T38" fmla="*/ 105 w 263"/>
                <a:gd name="T39" fmla="*/ 423 h 455"/>
                <a:gd name="T40" fmla="*/ 116 w 263"/>
                <a:gd name="T41" fmla="*/ 432 h 455"/>
                <a:gd name="T42" fmla="*/ 126 w 263"/>
                <a:gd name="T43" fmla="*/ 430 h 455"/>
                <a:gd name="T44" fmla="*/ 129 w 263"/>
                <a:gd name="T45" fmla="*/ 415 h 455"/>
                <a:gd name="T46" fmla="*/ 143 w 263"/>
                <a:gd name="T47" fmla="*/ 404 h 455"/>
                <a:gd name="T48" fmla="*/ 146 w 263"/>
                <a:gd name="T49" fmla="*/ 400 h 455"/>
                <a:gd name="T50" fmla="*/ 160 w 263"/>
                <a:gd name="T51" fmla="*/ 413 h 455"/>
                <a:gd name="T52" fmla="*/ 178 w 263"/>
                <a:gd name="T53" fmla="*/ 411 h 455"/>
                <a:gd name="T54" fmla="*/ 180 w 263"/>
                <a:gd name="T55" fmla="*/ 396 h 455"/>
                <a:gd name="T56" fmla="*/ 191 w 263"/>
                <a:gd name="T57" fmla="*/ 383 h 455"/>
                <a:gd name="T58" fmla="*/ 201 w 263"/>
                <a:gd name="T59" fmla="*/ 364 h 455"/>
                <a:gd name="T60" fmla="*/ 212 w 263"/>
                <a:gd name="T61" fmla="*/ 353 h 455"/>
                <a:gd name="T62" fmla="*/ 212 w 263"/>
                <a:gd name="T63" fmla="*/ 338 h 455"/>
                <a:gd name="T64" fmla="*/ 218 w 263"/>
                <a:gd name="T65" fmla="*/ 330 h 455"/>
                <a:gd name="T66" fmla="*/ 233 w 263"/>
                <a:gd name="T67" fmla="*/ 332 h 455"/>
                <a:gd name="T68" fmla="*/ 261 w 263"/>
                <a:gd name="T69" fmla="*/ 317 h 455"/>
                <a:gd name="T70" fmla="*/ 255 w 263"/>
                <a:gd name="T71" fmla="*/ 304 h 455"/>
                <a:gd name="T72" fmla="*/ 254 w 263"/>
                <a:gd name="T73" fmla="*/ 289 h 455"/>
                <a:gd name="T74" fmla="*/ 237 w 263"/>
                <a:gd name="T75" fmla="*/ 105 h 455"/>
                <a:gd name="T76" fmla="*/ 216 w 263"/>
                <a:gd name="T77" fmla="*/ 0 h 455"/>
                <a:gd name="T78" fmla="*/ 66 w 263"/>
                <a:gd name="T79" fmla="*/ 16 h 455"/>
                <a:gd name="T80" fmla="*/ 47 w 263"/>
                <a:gd name="T81" fmla="*/ 28 h 455"/>
                <a:gd name="T82" fmla="*/ 26 w 263"/>
                <a:gd name="T83" fmla="*/ 37 h 455"/>
                <a:gd name="T84" fmla="*/ 7 w 263"/>
                <a:gd name="T85" fmla="*/ 28 h 455"/>
                <a:gd name="T86" fmla="*/ 32 w 263"/>
                <a:gd name="T87" fmla="*/ 28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3" h="455">
                  <a:moveTo>
                    <a:pt x="32" y="282"/>
                  </a:moveTo>
                  <a:lnTo>
                    <a:pt x="24" y="289"/>
                  </a:lnTo>
                  <a:lnTo>
                    <a:pt x="28" y="297"/>
                  </a:lnTo>
                  <a:lnTo>
                    <a:pt x="24" y="304"/>
                  </a:lnTo>
                  <a:lnTo>
                    <a:pt x="24" y="312"/>
                  </a:lnTo>
                  <a:lnTo>
                    <a:pt x="30" y="319"/>
                  </a:lnTo>
                  <a:lnTo>
                    <a:pt x="35" y="327"/>
                  </a:lnTo>
                  <a:lnTo>
                    <a:pt x="35" y="332"/>
                  </a:lnTo>
                  <a:lnTo>
                    <a:pt x="39" y="347"/>
                  </a:lnTo>
                  <a:lnTo>
                    <a:pt x="37" y="355"/>
                  </a:lnTo>
                  <a:lnTo>
                    <a:pt x="35" y="355"/>
                  </a:lnTo>
                  <a:lnTo>
                    <a:pt x="30" y="370"/>
                  </a:lnTo>
                  <a:lnTo>
                    <a:pt x="28" y="376"/>
                  </a:lnTo>
                  <a:lnTo>
                    <a:pt x="20" y="391"/>
                  </a:lnTo>
                  <a:lnTo>
                    <a:pt x="15" y="398"/>
                  </a:lnTo>
                  <a:lnTo>
                    <a:pt x="7" y="404"/>
                  </a:lnTo>
                  <a:lnTo>
                    <a:pt x="7" y="411"/>
                  </a:lnTo>
                  <a:lnTo>
                    <a:pt x="7" y="411"/>
                  </a:lnTo>
                  <a:lnTo>
                    <a:pt x="5" y="426"/>
                  </a:lnTo>
                  <a:lnTo>
                    <a:pt x="4" y="426"/>
                  </a:lnTo>
                  <a:lnTo>
                    <a:pt x="4" y="439"/>
                  </a:lnTo>
                  <a:lnTo>
                    <a:pt x="0" y="447"/>
                  </a:lnTo>
                  <a:lnTo>
                    <a:pt x="5" y="455"/>
                  </a:lnTo>
                  <a:lnTo>
                    <a:pt x="13" y="455"/>
                  </a:lnTo>
                  <a:lnTo>
                    <a:pt x="17" y="449"/>
                  </a:lnTo>
                  <a:lnTo>
                    <a:pt x="13" y="441"/>
                  </a:lnTo>
                  <a:lnTo>
                    <a:pt x="28" y="443"/>
                  </a:lnTo>
                  <a:lnTo>
                    <a:pt x="34" y="439"/>
                  </a:lnTo>
                  <a:lnTo>
                    <a:pt x="35" y="447"/>
                  </a:lnTo>
                  <a:lnTo>
                    <a:pt x="43" y="445"/>
                  </a:lnTo>
                  <a:lnTo>
                    <a:pt x="39" y="438"/>
                  </a:lnTo>
                  <a:lnTo>
                    <a:pt x="49" y="438"/>
                  </a:lnTo>
                  <a:lnTo>
                    <a:pt x="56" y="434"/>
                  </a:lnTo>
                  <a:lnTo>
                    <a:pt x="77" y="441"/>
                  </a:lnTo>
                  <a:lnTo>
                    <a:pt x="84" y="447"/>
                  </a:lnTo>
                  <a:lnTo>
                    <a:pt x="88" y="441"/>
                  </a:lnTo>
                  <a:lnTo>
                    <a:pt x="88" y="438"/>
                  </a:lnTo>
                  <a:lnTo>
                    <a:pt x="92" y="432"/>
                  </a:lnTo>
                  <a:lnTo>
                    <a:pt x="99" y="428"/>
                  </a:lnTo>
                  <a:lnTo>
                    <a:pt x="105" y="423"/>
                  </a:lnTo>
                  <a:lnTo>
                    <a:pt x="111" y="430"/>
                  </a:lnTo>
                  <a:lnTo>
                    <a:pt x="116" y="432"/>
                  </a:lnTo>
                  <a:lnTo>
                    <a:pt x="124" y="436"/>
                  </a:lnTo>
                  <a:lnTo>
                    <a:pt x="126" y="430"/>
                  </a:lnTo>
                  <a:lnTo>
                    <a:pt x="131" y="423"/>
                  </a:lnTo>
                  <a:lnTo>
                    <a:pt x="129" y="415"/>
                  </a:lnTo>
                  <a:lnTo>
                    <a:pt x="135" y="409"/>
                  </a:lnTo>
                  <a:lnTo>
                    <a:pt x="143" y="404"/>
                  </a:lnTo>
                  <a:lnTo>
                    <a:pt x="139" y="398"/>
                  </a:lnTo>
                  <a:lnTo>
                    <a:pt x="146" y="400"/>
                  </a:lnTo>
                  <a:lnTo>
                    <a:pt x="152" y="411"/>
                  </a:lnTo>
                  <a:lnTo>
                    <a:pt x="160" y="413"/>
                  </a:lnTo>
                  <a:lnTo>
                    <a:pt x="173" y="415"/>
                  </a:lnTo>
                  <a:lnTo>
                    <a:pt x="178" y="411"/>
                  </a:lnTo>
                  <a:lnTo>
                    <a:pt x="180" y="404"/>
                  </a:lnTo>
                  <a:lnTo>
                    <a:pt x="180" y="396"/>
                  </a:lnTo>
                  <a:lnTo>
                    <a:pt x="184" y="383"/>
                  </a:lnTo>
                  <a:lnTo>
                    <a:pt x="191" y="383"/>
                  </a:lnTo>
                  <a:lnTo>
                    <a:pt x="199" y="377"/>
                  </a:lnTo>
                  <a:lnTo>
                    <a:pt x="201" y="364"/>
                  </a:lnTo>
                  <a:lnTo>
                    <a:pt x="208" y="361"/>
                  </a:lnTo>
                  <a:lnTo>
                    <a:pt x="212" y="353"/>
                  </a:lnTo>
                  <a:lnTo>
                    <a:pt x="216" y="345"/>
                  </a:lnTo>
                  <a:lnTo>
                    <a:pt x="212" y="338"/>
                  </a:lnTo>
                  <a:lnTo>
                    <a:pt x="212" y="330"/>
                  </a:lnTo>
                  <a:lnTo>
                    <a:pt x="218" y="330"/>
                  </a:lnTo>
                  <a:lnTo>
                    <a:pt x="225" y="327"/>
                  </a:lnTo>
                  <a:lnTo>
                    <a:pt x="233" y="332"/>
                  </a:lnTo>
                  <a:lnTo>
                    <a:pt x="246" y="321"/>
                  </a:lnTo>
                  <a:lnTo>
                    <a:pt x="261" y="317"/>
                  </a:lnTo>
                  <a:lnTo>
                    <a:pt x="263" y="312"/>
                  </a:lnTo>
                  <a:lnTo>
                    <a:pt x="255" y="304"/>
                  </a:lnTo>
                  <a:lnTo>
                    <a:pt x="257" y="297"/>
                  </a:lnTo>
                  <a:lnTo>
                    <a:pt x="254" y="289"/>
                  </a:lnTo>
                  <a:lnTo>
                    <a:pt x="257" y="285"/>
                  </a:lnTo>
                  <a:lnTo>
                    <a:pt x="237" y="105"/>
                  </a:lnTo>
                  <a:lnTo>
                    <a:pt x="223" y="5"/>
                  </a:lnTo>
                  <a:lnTo>
                    <a:pt x="216" y="0"/>
                  </a:lnTo>
                  <a:lnTo>
                    <a:pt x="103" y="13"/>
                  </a:lnTo>
                  <a:lnTo>
                    <a:pt x="66" y="16"/>
                  </a:lnTo>
                  <a:lnTo>
                    <a:pt x="62" y="16"/>
                  </a:lnTo>
                  <a:lnTo>
                    <a:pt x="47" y="28"/>
                  </a:lnTo>
                  <a:lnTo>
                    <a:pt x="34" y="35"/>
                  </a:lnTo>
                  <a:lnTo>
                    <a:pt x="26" y="37"/>
                  </a:lnTo>
                  <a:lnTo>
                    <a:pt x="17" y="35"/>
                  </a:lnTo>
                  <a:lnTo>
                    <a:pt x="7" y="28"/>
                  </a:lnTo>
                  <a:lnTo>
                    <a:pt x="7" y="32"/>
                  </a:lnTo>
                  <a:lnTo>
                    <a:pt x="32" y="282"/>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49" name="Freeform 99">
              <a:extLst>
                <a:ext uri="{FF2B5EF4-FFF2-40B4-BE49-F238E27FC236}">
                  <a16:creationId xmlns:a16="http://schemas.microsoft.com/office/drawing/2014/main" id="{B76B4542-3DC5-E338-B81C-D64B6ACCBBEB}"/>
                </a:ext>
              </a:extLst>
            </p:cNvPr>
            <p:cNvSpPr>
              <a:spLocks/>
            </p:cNvSpPr>
            <p:nvPr/>
          </p:nvSpPr>
          <p:spPr bwMode="auto">
            <a:xfrm>
              <a:off x="4856415" y="4234244"/>
              <a:ext cx="4713" cy="427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0" name="Freeform 100">
              <a:extLst>
                <a:ext uri="{FF2B5EF4-FFF2-40B4-BE49-F238E27FC236}">
                  <a16:creationId xmlns:a16="http://schemas.microsoft.com/office/drawing/2014/main" id="{FFCFE1B6-85EA-E672-5579-68EB44892BE7}"/>
                </a:ext>
              </a:extLst>
            </p:cNvPr>
            <p:cNvSpPr>
              <a:spLocks/>
            </p:cNvSpPr>
            <p:nvPr/>
          </p:nvSpPr>
          <p:spPr bwMode="auto">
            <a:xfrm>
              <a:off x="4856415" y="4234244"/>
              <a:ext cx="4713" cy="427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1" name="Freeform 101">
              <a:extLst>
                <a:ext uri="{FF2B5EF4-FFF2-40B4-BE49-F238E27FC236}">
                  <a16:creationId xmlns:a16="http://schemas.microsoft.com/office/drawing/2014/main" id="{7FF6058B-28DC-D63B-7639-B12BB7740E9C}"/>
                </a:ext>
              </a:extLst>
            </p:cNvPr>
            <p:cNvSpPr>
              <a:spLocks/>
            </p:cNvSpPr>
            <p:nvPr/>
          </p:nvSpPr>
          <p:spPr bwMode="auto">
            <a:xfrm>
              <a:off x="4941245" y="4197881"/>
              <a:ext cx="5890" cy="427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2" name="Freeform 102">
              <a:extLst>
                <a:ext uri="{FF2B5EF4-FFF2-40B4-BE49-F238E27FC236}">
                  <a16:creationId xmlns:a16="http://schemas.microsoft.com/office/drawing/2014/main" id="{C545476A-DD22-42A1-2502-9B26607A5B0C}"/>
                </a:ext>
              </a:extLst>
            </p:cNvPr>
            <p:cNvSpPr>
              <a:spLocks/>
            </p:cNvSpPr>
            <p:nvPr/>
          </p:nvSpPr>
          <p:spPr bwMode="auto">
            <a:xfrm>
              <a:off x="4941245" y="4197881"/>
              <a:ext cx="5890" cy="427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3" name="Freeform 103">
              <a:extLst>
                <a:ext uri="{FF2B5EF4-FFF2-40B4-BE49-F238E27FC236}">
                  <a16:creationId xmlns:a16="http://schemas.microsoft.com/office/drawing/2014/main" id="{7D23CC77-DD7D-A711-8B64-DD3603CAA7E4}"/>
                </a:ext>
              </a:extLst>
            </p:cNvPr>
            <p:cNvSpPr>
              <a:spLocks/>
            </p:cNvSpPr>
            <p:nvPr/>
          </p:nvSpPr>
          <p:spPr bwMode="auto">
            <a:xfrm>
              <a:off x="4825782" y="4252424"/>
              <a:ext cx="8248" cy="427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4" name="Freeform 104">
              <a:extLst>
                <a:ext uri="{FF2B5EF4-FFF2-40B4-BE49-F238E27FC236}">
                  <a16:creationId xmlns:a16="http://schemas.microsoft.com/office/drawing/2014/main" id="{58775716-9A46-50E5-9FB5-7224D1D9A411}"/>
                </a:ext>
              </a:extLst>
            </p:cNvPr>
            <p:cNvSpPr>
              <a:spLocks/>
            </p:cNvSpPr>
            <p:nvPr/>
          </p:nvSpPr>
          <p:spPr bwMode="auto">
            <a:xfrm>
              <a:off x="4825782" y="4252424"/>
              <a:ext cx="8248" cy="427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5" name="Freeform 105">
              <a:extLst>
                <a:ext uri="{FF2B5EF4-FFF2-40B4-BE49-F238E27FC236}">
                  <a16:creationId xmlns:a16="http://schemas.microsoft.com/office/drawing/2014/main" id="{36EA5508-EDA1-ECE1-8D94-8DB7B1C70775}"/>
                </a:ext>
              </a:extLst>
            </p:cNvPr>
            <p:cNvSpPr>
              <a:spLocks/>
            </p:cNvSpPr>
            <p:nvPr/>
          </p:nvSpPr>
          <p:spPr bwMode="auto">
            <a:xfrm>
              <a:off x="4868197" y="4226756"/>
              <a:ext cx="10604" cy="9625"/>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6" name="Freeform 106">
              <a:extLst>
                <a:ext uri="{FF2B5EF4-FFF2-40B4-BE49-F238E27FC236}">
                  <a16:creationId xmlns:a16="http://schemas.microsoft.com/office/drawing/2014/main" id="{19866FAD-C707-D7A0-9C54-DC619F6CA148}"/>
                </a:ext>
              </a:extLst>
            </p:cNvPr>
            <p:cNvSpPr>
              <a:spLocks/>
            </p:cNvSpPr>
            <p:nvPr/>
          </p:nvSpPr>
          <p:spPr bwMode="auto">
            <a:xfrm>
              <a:off x="4868197" y="4226756"/>
              <a:ext cx="10604" cy="9625"/>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7" name="Freeform 107">
              <a:extLst>
                <a:ext uri="{FF2B5EF4-FFF2-40B4-BE49-F238E27FC236}">
                  <a16:creationId xmlns:a16="http://schemas.microsoft.com/office/drawing/2014/main" id="{FA0E6F63-C5BD-4B0B-75B7-2B606E1971AC}"/>
                </a:ext>
              </a:extLst>
            </p:cNvPr>
            <p:cNvSpPr>
              <a:spLocks/>
            </p:cNvSpPr>
            <p:nvPr/>
          </p:nvSpPr>
          <p:spPr bwMode="auto">
            <a:xfrm>
              <a:off x="4075267" y="3548705"/>
              <a:ext cx="916641" cy="630994"/>
            </a:xfrm>
            <a:custGeom>
              <a:avLst/>
              <a:gdLst>
                <a:gd name="T0" fmla="*/ 516 w 778"/>
                <a:gd name="T1" fmla="*/ 6 h 590"/>
                <a:gd name="T2" fmla="*/ 516 w 778"/>
                <a:gd name="T3" fmla="*/ 32 h 590"/>
                <a:gd name="T4" fmla="*/ 490 w 778"/>
                <a:gd name="T5" fmla="*/ 32 h 590"/>
                <a:gd name="T6" fmla="*/ 94 w 778"/>
                <a:gd name="T7" fmla="*/ 38 h 590"/>
                <a:gd name="T8" fmla="*/ 16 w 778"/>
                <a:gd name="T9" fmla="*/ 77 h 590"/>
                <a:gd name="T10" fmla="*/ 30 w 778"/>
                <a:gd name="T11" fmla="*/ 103 h 590"/>
                <a:gd name="T12" fmla="*/ 31 w 778"/>
                <a:gd name="T13" fmla="*/ 118 h 590"/>
                <a:gd name="T14" fmla="*/ 47 w 778"/>
                <a:gd name="T15" fmla="*/ 94 h 590"/>
                <a:gd name="T16" fmla="*/ 62 w 778"/>
                <a:gd name="T17" fmla="*/ 92 h 590"/>
                <a:gd name="T18" fmla="*/ 58 w 778"/>
                <a:gd name="T19" fmla="*/ 109 h 590"/>
                <a:gd name="T20" fmla="*/ 116 w 778"/>
                <a:gd name="T21" fmla="*/ 94 h 590"/>
                <a:gd name="T22" fmla="*/ 139 w 778"/>
                <a:gd name="T23" fmla="*/ 98 h 590"/>
                <a:gd name="T24" fmla="*/ 116 w 778"/>
                <a:gd name="T25" fmla="*/ 102 h 590"/>
                <a:gd name="T26" fmla="*/ 180 w 778"/>
                <a:gd name="T27" fmla="*/ 115 h 590"/>
                <a:gd name="T28" fmla="*/ 195 w 778"/>
                <a:gd name="T29" fmla="*/ 100 h 590"/>
                <a:gd name="T30" fmla="*/ 203 w 778"/>
                <a:gd name="T31" fmla="*/ 120 h 590"/>
                <a:gd name="T32" fmla="*/ 188 w 778"/>
                <a:gd name="T33" fmla="*/ 120 h 590"/>
                <a:gd name="T34" fmla="*/ 208 w 778"/>
                <a:gd name="T35" fmla="*/ 137 h 590"/>
                <a:gd name="T36" fmla="*/ 221 w 778"/>
                <a:gd name="T37" fmla="*/ 162 h 590"/>
                <a:gd name="T38" fmla="*/ 225 w 778"/>
                <a:gd name="T39" fmla="*/ 165 h 590"/>
                <a:gd name="T40" fmla="*/ 257 w 778"/>
                <a:gd name="T41" fmla="*/ 154 h 590"/>
                <a:gd name="T42" fmla="*/ 300 w 778"/>
                <a:gd name="T43" fmla="*/ 132 h 590"/>
                <a:gd name="T44" fmla="*/ 312 w 778"/>
                <a:gd name="T45" fmla="*/ 124 h 590"/>
                <a:gd name="T46" fmla="*/ 338 w 778"/>
                <a:gd name="T47" fmla="*/ 105 h 590"/>
                <a:gd name="T48" fmla="*/ 389 w 778"/>
                <a:gd name="T49" fmla="*/ 137 h 590"/>
                <a:gd name="T50" fmla="*/ 432 w 778"/>
                <a:gd name="T51" fmla="*/ 179 h 590"/>
                <a:gd name="T52" fmla="*/ 475 w 778"/>
                <a:gd name="T53" fmla="*/ 199 h 590"/>
                <a:gd name="T54" fmla="*/ 488 w 778"/>
                <a:gd name="T55" fmla="*/ 226 h 590"/>
                <a:gd name="T56" fmla="*/ 486 w 778"/>
                <a:gd name="T57" fmla="*/ 303 h 590"/>
                <a:gd name="T58" fmla="*/ 488 w 778"/>
                <a:gd name="T59" fmla="*/ 331 h 590"/>
                <a:gd name="T60" fmla="*/ 503 w 778"/>
                <a:gd name="T61" fmla="*/ 322 h 590"/>
                <a:gd name="T62" fmla="*/ 511 w 778"/>
                <a:gd name="T63" fmla="*/ 314 h 590"/>
                <a:gd name="T64" fmla="*/ 515 w 778"/>
                <a:gd name="T65" fmla="*/ 348 h 590"/>
                <a:gd name="T66" fmla="*/ 503 w 778"/>
                <a:gd name="T67" fmla="*/ 367 h 590"/>
                <a:gd name="T68" fmla="*/ 539 w 778"/>
                <a:gd name="T69" fmla="*/ 416 h 590"/>
                <a:gd name="T70" fmla="*/ 563 w 778"/>
                <a:gd name="T71" fmla="*/ 423 h 590"/>
                <a:gd name="T72" fmla="*/ 577 w 778"/>
                <a:gd name="T73" fmla="*/ 410 h 590"/>
                <a:gd name="T74" fmla="*/ 577 w 778"/>
                <a:gd name="T75" fmla="*/ 444 h 590"/>
                <a:gd name="T76" fmla="*/ 594 w 778"/>
                <a:gd name="T77" fmla="*/ 440 h 590"/>
                <a:gd name="T78" fmla="*/ 590 w 778"/>
                <a:gd name="T79" fmla="*/ 461 h 590"/>
                <a:gd name="T80" fmla="*/ 627 w 778"/>
                <a:gd name="T81" fmla="*/ 509 h 590"/>
                <a:gd name="T82" fmla="*/ 644 w 778"/>
                <a:gd name="T83" fmla="*/ 515 h 590"/>
                <a:gd name="T84" fmla="*/ 678 w 778"/>
                <a:gd name="T85" fmla="*/ 551 h 590"/>
                <a:gd name="T86" fmla="*/ 706 w 778"/>
                <a:gd name="T87" fmla="*/ 579 h 590"/>
                <a:gd name="T88" fmla="*/ 695 w 778"/>
                <a:gd name="T89" fmla="*/ 590 h 590"/>
                <a:gd name="T90" fmla="*/ 738 w 778"/>
                <a:gd name="T91" fmla="*/ 577 h 590"/>
                <a:gd name="T92" fmla="*/ 763 w 778"/>
                <a:gd name="T93" fmla="*/ 572 h 590"/>
                <a:gd name="T94" fmla="*/ 765 w 778"/>
                <a:gd name="T95" fmla="*/ 534 h 590"/>
                <a:gd name="T96" fmla="*/ 772 w 778"/>
                <a:gd name="T97" fmla="*/ 500 h 590"/>
                <a:gd name="T98" fmla="*/ 774 w 778"/>
                <a:gd name="T99" fmla="*/ 470 h 590"/>
                <a:gd name="T100" fmla="*/ 759 w 778"/>
                <a:gd name="T101" fmla="*/ 384 h 590"/>
                <a:gd name="T102" fmla="*/ 740 w 778"/>
                <a:gd name="T103" fmla="*/ 355 h 590"/>
                <a:gd name="T104" fmla="*/ 673 w 778"/>
                <a:gd name="T105" fmla="*/ 241 h 590"/>
                <a:gd name="T106" fmla="*/ 665 w 778"/>
                <a:gd name="T107" fmla="*/ 205 h 590"/>
                <a:gd name="T108" fmla="*/ 686 w 778"/>
                <a:gd name="T109" fmla="*/ 228 h 590"/>
                <a:gd name="T110" fmla="*/ 695 w 778"/>
                <a:gd name="T111" fmla="*/ 271 h 590"/>
                <a:gd name="T112" fmla="*/ 688 w 778"/>
                <a:gd name="T113" fmla="*/ 224 h 590"/>
                <a:gd name="T114" fmla="*/ 599 w 778"/>
                <a:gd name="T115" fmla="*/ 98 h 590"/>
                <a:gd name="T116" fmla="*/ 573 w 778"/>
                <a:gd name="T117" fmla="*/ 32 h 590"/>
                <a:gd name="T118" fmla="*/ 560 w 778"/>
                <a:gd name="T119" fmla="*/ 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78" h="590">
                  <a:moveTo>
                    <a:pt x="554" y="8"/>
                  </a:moveTo>
                  <a:lnTo>
                    <a:pt x="547" y="6"/>
                  </a:lnTo>
                  <a:lnTo>
                    <a:pt x="530" y="2"/>
                  </a:lnTo>
                  <a:lnTo>
                    <a:pt x="522" y="0"/>
                  </a:lnTo>
                  <a:lnTo>
                    <a:pt x="516" y="6"/>
                  </a:lnTo>
                  <a:lnTo>
                    <a:pt x="513" y="6"/>
                  </a:lnTo>
                  <a:lnTo>
                    <a:pt x="511" y="13"/>
                  </a:lnTo>
                  <a:lnTo>
                    <a:pt x="513" y="19"/>
                  </a:lnTo>
                  <a:lnTo>
                    <a:pt x="516" y="26"/>
                  </a:lnTo>
                  <a:lnTo>
                    <a:pt x="516" y="32"/>
                  </a:lnTo>
                  <a:lnTo>
                    <a:pt x="516" y="47"/>
                  </a:lnTo>
                  <a:lnTo>
                    <a:pt x="511" y="51"/>
                  </a:lnTo>
                  <a:lnTo>
                    <a:pt x="503" y="51"/>
                  </a:lnTo>
                  <a:lnTo>
                    <a:pt x="498" y="38"/>
                  </a:lnTo>
                  <a:lnTo>
                    <a:pt x="490" y="32"/>
                  </a:lnTo>
                  <a:lnTo>
                    <a:pt x="255" y="49"/>
                  </a:lnTo>
                  <a:lnTo>
                    <a:pt x="250" y="43"/>
                  </a:lnTo>
                  <a:lnTo>
                    <a:pt x="248" y="36"/>
                  </a:lnTo>
                  <a:lnTo>
                    <a:pt x="238" y="21"/>
                  </a:lnTo>
                  <a:lnTo>
                    <a:pt x="94" y="38"/>
                  </a:lnTo>
                  <a:lnTo>
                    <a:pt x="9" y="47"/>
                  </a:lnTo>
                  <a:lnTo>
                    <a:pt x="1" y="53"/>
                  </a:lnTo>
                  <a:lnTo>
                    <a:pt x="0" y="60"/>
                  </a:lnTo>
                  <a:lnTo>
                    <a:pt x="11" y="75"/>
                  </a:lnTo>
                  <a:lnTo>
                    <a:pt x="16" y="77"/>
                  </a:lnTo>
                  <a:lnTo>
                    <a:pt x="24" y="85"/>
                  </a:lnTo>
                  <a:lnTo>
                    <a:pt x="20" y="94"/>
                  </a:lnTo>
                  <a:lnTo>
                    <a:pt x="22" y="98"/>
                  </a:lnTo>
                  <a:lnTo>
                    <a:pt x="24" y="102"/>
                  </a:lnTo>
                  <a:lnTo>
                    <a:pt x="30" y="103"/>
                  </a:lnTo>
                  <a:lnTo>
                    <a:pt x="30" y="107"/>
                  </a:lnTo>
                  <a:lnTo>
                    <a:pt x="24" y="113"/>
                  </a:lnTo>
                  <a:lnTo>
                    <a:pt x="20" y="120"/>
                  </a:lnTo>
                  <a:lnTo>
                    <a:pt x="24" y="120"/>
                  </a:lnTo>
                  <a:lnTo>
                    <a:pt x="31" y="118"/>
                  </a:lnTo>
                  <a:lnTo>
                    <a:pt x="39" y="115"/>
                  </a:lnTo>
                  <a:lnTo>
                    <a:pt x="45" y="105"/>
                  </a:lnTo>
                  <a:lnTo>
                    <a:pt x="48" y="98"/>
                  </a:lnTo>
                  <a:lnTo>
                    <a:pt x="47" y="96"/>
                  </a:lnTo>
                  <a:lnTo>
                    <a:pt x="47" y="94"/>
                  </a:lnTo>
                  <a:lnTo>
                    <a:pt x="50" y="90"/>
                  </a:lnTo>
                  <a:lnTo>
                    <a:pt x="52" y="100"/>
                  </a:lnTo>
                  <a:lnTo>
                    <a:pt x="58" y="94"/>
                  </a:lnTo>
                  <a:lnTo>
                    <a:pt x="60" y="85"/>
                  </a:lnTo>
                  <a:lnTo>
                    <a:pt x="62" y="92"/>
                  </a:lnTo>
                  <a:lnTo>
                    <a:pt x="69" y="98"/>
                  </a:lnTo>
                  <a:lnTo>
                    <a:pt x="63" y="105"/>
                  </a:lnTo>
                  <a:lnTo>
                    <a:pt x="52" y="107"/>
                  </a:lnTo>
                  <a:lnTo>
                    <a:pt x="50" y="109"/>
                  </a:lnTo>
                  <a:lnTo>
                    <a:pt x="58" y="109"/>
                  </a:lnTo>
                  <a:lnTo>
                    <a:pt x="78" y="103"/>
                  </a:lnTo>
                  <a:lnTo>
                    <a:pt x="97" y="102"/>
                  </a:lnTo>
                  <a:lnTo>
                    <a:pt x="99" y="100"/>
                  </a:lnTo>
                  <a:lnTo>
                    <a:pt x="114" y="88"/>
                  </a:lnTo>
                  <a:lnTo>
                    <a:pt x="116" y="94"/>
                  </a:lnTo>
                  <a:lnTo>
                    <a:pt x="122" y="90"/>
                  </a:lnTo>
                  <a:lnTo>
                    <a:pt x="129" y="88"/>
                  </a:lnTo>
                  <a:lnTo>
                    <a:pt x="142" y="94"/>
                  </a:lnTo>
                  <a:lnTo>
                    <a:pt x="144" y="100"/>
                  </a:lnTo>
                  <a:lnTo>
                    <a:pt x="139" y="98"/>
                  </a:lnTo>
                  <a:lnTo>
                    <a:pt x="131" y="96"/>
                  </a:lnTo>
                  <a:lnTo>
                    <a:pt x="125" y="96"/>
                  </a:lnTo>
                  <a:lnTo>
                    <a:pt x="124" y="100"/>
                  </a:lnTo>
                  <a:lnTo>
                    <a:pt x="110" y="100"/>
                  </a:lnTo>
                  <a:lnTo>
                    <a:pt x="116" y="102"/>
                  </a:lnTo>
                  <a:lnTo>
                    <a:pt x="124" y="102"/>
                  </a:lnTo>
                  <a:lnTo>
                    <a:pt x="152" y="107"/>
                  </a:lnTo>
                  <a:lnTo>
                    <a:pt x="169" y="113"/>
                  </a:lnTo>
                  <a:lnTo>
                    <a:pt x="182" y="122"/>
                  </a:lnTo>
                  <a:lnTo>
                    <a:pt x="180" y="115"/>
                  </a:lnTo>
                  <a:lnTo>
                    <a:pt x="174" y="111"/>
                  </a:lnTo>
                  <a:lnTo>
                    <a:pt x="171" y="105"/>
                  </a:lnTo>
                  <a:lnTo>
                    <a:pt x="178" y="105"/>
                  </a:lnTo>
                  <a:lnTo>
                    <a:pt x="184" y="107"/>
                  </a:lnTo>
                  <a:lnTo>
                    <a:pt x="195" y="100"/>
                  </a:lnTo>
                  <a:lnTo>
                    <a:pt x="193" y="107"/>
                  </a:lnTo>
                  <a:lnTo>
                    <a:pt x="188" y="109"/>
                  </a:lnTo>
                  <a:lnTo>
                    <a:pt x="186" y="115"/>
                  </a:lnTo>
                  <a:lnTo>
                    <a:pt x="195" y="120"/>
                  </a:lnTo>
                  <a:lnTo>
                    <a:pt x="203" y="120"/>
                  </a:lnTo>
                  <a:lnTo>
                    <a:pt x="206" y="128"/>
                  </a:lnTo>
                  <a:lnTo>
                    <a:pt x="214" y="126"/>
                  </a:lnTo>
                  <a:lnTo>
                    <a:pt x="210" y="132"/>
                  </a:lnTo>
                  <a:lnTo>
                    <a:pt x="203" y="126"/>
                  </a:lnTo>
                  <a:lnTo>
                    <a:pt x="188" y="120"/>
                  </a:lnTo>
                  <a:lnTo>
                    <a:pt x="195" y="128"/>
                  </a:lnTo>
                  <a:lnTo>
                    <a:pt x="201" y="132"/>
                  </a:lnTo>
                  <a:lnTo>
                    <a:pt x="204" y="134"/>
                  </a:lnTo>
                  <a:lnTo>
                    <a:pt x="201" y="134"/>
                  </a:lnTo>
                  <a:lnTo>
                    <a:pt x="208" y="137"/>
                  </a:lnTo>
                  <a:lnTo>
                    <a:pt x="216" y="139"/>
                  </a:lnTo>
                  <a:lnTo>
                    <a:pt x="221" y="147"/>
                  </a:lnTo>
                  <a:lnTo>
                    <a:pt x="225" y="154"/>
                  </a:lnTo>
                  <a:lnTo>
                    <a:pt x="227" y="160"/>
                  </a:lnTo>
                  <a:lnTo>
                    <a:pt x="221" y="162"/>
                  </a:lnTo>
                  <a:lnTo>
                    <a:pt x="218" y="154"/>
                  </a:lnTo>
                  <a:lnTo>
                    <a:pt x="218" y="149"/>
                  </a:lnTo>
                  <a:lnTo>
                    <a:pt x="216" y="156"/>
                  </a:lnTo>
                  <a:lnTo>
                    <a:pt x="219" y="162"/>
                  </a:lnTo>
                  <a:lnTo>
                    <a:pt x="225" y="165"/>
                  </a:lnTo>
                  <a:lnTo>
                    <a:pt x="233" y="164"/>
                  </a:lnTo>
                  <a:lnTo>
                    <a:pt x="236" y="162"/>
                  </a:lnTo>
                  <a:lnTo>
                    <a:pt x="250" y="158"/>
                  </a:lnTo>
                  <a:lnTo>
                    <a:pt x="257" y="158"/>
                  </a:lnTo>
                  <a:lnTo>
                    <a:pt x="257" y="154"/>
                  </a:lnTo>
                  <a:lnTo>
                    <a:pt x="265" y="149"/>
                  </a:lnTo>
                  <a:lnTo>
                    <a:pt x="266" y="152"/>
                  </a:lnTo>
                  <a:lnTo>
                    <a:pt x="272" y="150"/>
                  </a:lnTo>
                  <a:lnTo>
                    <a:pt x="293" y="134"/>
                  </a:lnTo>
                  <a:lnTo>
                    <a:pt x="300" y="132"/>
                  </a:lnTo>
                  <a:lnTo>
                    <a:pt x="306" y="130"/>
                  </a:lnTo>
                  <a:lnTo>
                    <a:pt x="313" y="132"/>
                  </a:lnTo>
                  <a:lnTo>
                    <a:pt x="310" y="124"/>
                  </a:lnTo>
                  <a:lnTo>
                    <a:pt x="302" y="120"/>
                  </a:lnTo>
                  <a:lnTo>
                    <a:pt x="312" y="124"/>
                  </a:lnTo>
                  <a:lnTo>
                    <a:pt x="308" y="120"/>
                  </a:lnTo>
                  <a:lnTo>
                    <a:pt x="312" y="113"/>
                  </a:lnTo>
                  <a:lnTo>
                    <a:pt x="317" y="109"/>
                  </a:lnTo>
                  <a:lnTo>
                    <a:pt x="330" y="107"/>
                  </a:lnTo>
                  <a:lnTo>
                    <a:pt x="338" y="105"/>
                  </a:lnTo>
                  <a:lnTo>
                    <a:pt x="342" y="105"/>
                  </a:lnTo>
                  <a:lnTo>
                    <a:pt x="359" y="113"/>
                  </a:lnTo>
                  <a:lnTo>
                    <a:pt x="364" y="115"/>
                  </a:lnTo>
                  <a:lnTo>
                    <a:pt x="377" y="122"/>
                  </a:lnTo>
                  <a:lnTo>
                    <a:pt x="389" y="137"/>
                  </a:lnTo>
                  <a:lnTo>
                    <a:pt x="404" y="143"/>
                  </a:lnTo>
                  <a:lnTo>
                    <a:pt x="406" y="150"/>
                  </a:lnTo>
                  <a:lnTo>
                    <a:pt x="407" y="158"/>
                  </a:lnTo>
                  <a:lnTo>
                    <a:pt x="426" y="171"/>
                  </a:lnTo>
                  <a:lnTo>
                    <a:pt x="432" y="179"/>
                  </a:lnTo>
                  <a:lnTo>
                    <a:pt x="439" y="181"/>
                  </a:lnTo>
                  <a:lnTo>
                    <a:pt x="443" y="188"/>
                  </a:lnTo>
                  <a:lnTo>
                    <a:pt x="451" y="190"/>
                  </a:lnTo>
                  <a:lnTo>
                    <a:pt x="464" y="188"/>
                  </a:lnTo>
                  <a:lnTo>
                    <a:pt x="475" y="199"/>
                  </a:lnTo>
                  <a:lnTo>
                    <a:pt x="475" y="205"/>
                  </a:lnTo>
                  <a:lnTo>
                    <a:pt x="479" y="212"/>
                  </a:lnTo>
                  <a:lnTo>
                    <a:pt x="486" y="214"/>
                  </a:lnTo>
                  <a:lnTo>
                    <a:pt x="488" y="222"/>
                  </a:lnTo>
                  <a:lnTo>
                    <a:pt x="488" y="226"/>
                  </a:lnTo>
                  <a:lnTo>
                    <a:pt x="490" y="246"/>
                  </a:lnTo>
                  <a:lnTo>
                    <a:pt x="492" y="252"/>
                  </a:lnTo>
                  <a:lnTo>
                    <a:pt x="492" y="261"/>
                  </a:lnTo>
                  <a:lnTo>
                    <a:pt x="485" y="295"/>
                  </a:lnTo>
                  <a:lnTo>
                    <a:pt x="486" y="303"/>
                  </a:lnTo>
                  <a:lnTo>
                    <a:pt x="486" y="316"/>
                  </a:lnTo>
                  <a:lnTo>
                    <a:pt x="483" y="327"/>
                  </a:lnTo>
                  <a:lnTo>
                    <a:pt x="488" y="335"/>
                  </a:lnTo>
                  <a:lnTo>
                    <a:pt x="494" y="340"/>
                  </a:lnTo>
                  <a:lnTo>
                    <a:pt x="488" y="331"/>
                  </a:lnTo>
                  <a:lnTo>
                    <a:pt x="501" y="340"/>
                  </a:lnTo>
                  <a:lnTo>
                    <a:pt x="501" y="342"/>
                  </a:lnTo>
                  <a:lnTo>
                    <a:pt x="505" y="337"/>
                  </a:lnTo>
                  <a:lnTo>
                    <a:pt x="509" y="322"/>
                  </a:lnTo>
                  <a:lnTo>
                    <a:pt x="503" y="322"/>
                  </a:lnTo>
                  <a:lnTo>
                    <a:pt x="501" y="320"/>
                  </a:lnTo>
                  <a:lnTo>
                    <a:pt x="501" y="314"/>
                  </a:lnTo>
                  <a:lnTo>
                    <a:pt x="496" y="308"/>
                  </a:lnTo>
                  <a:lnTo>
                    <a:pt x="496" y="306"/>
                  </a:lnTo>
                  <a:lnTo>
                    <a:pt x="511" y="314"/>
                  </a:lnTo>
                  <a:lnTo>
                    <a:pt x="513" y="322"/>
                  </a:lnTo>
                  <a:lnTo>
                    <a:pt x="520" y="314"/>
                  </a:lnTo>
                  <a:lnTo>
                    <a:pt x="526" y="322"/>
                  </a:lnTo>
                  <a:lnTo>
                    <a:pt x="526" y="327"/>
                  </a:lnTo>
                  <a:lnTo>
                    <a:pt x="515" y="348"/>
                  </a:lnTo>
                  <a:lnTo>
                    <a:pt x="513" y="359"/>
                  </a:lnTo>
                  <a:lnTo>
                    <a:pt x="505" y="361"/>
                  </a:lnTo>
                  <a:lnTo>
                    <a:pt x="505" y="367"/>
                  </a:lnTo>
                  <a:lnTo>
                    <a:pt x="500" y="361"/>
                  </a:lnTo>
                  <a:lnTo>
                    <a:pt x="503" y="367"/>
                  </a:lnTo>
                  <a:lnTo>
                    <a:pt x="516" y="374"/>
                  </a:lnTo>
                  <a:lnTo>
                    <a:pt x="522" y="382"/>
                  </a:lnTo>
                  <a:lnTo>
                    <a:pt x="520" y="384"/>
                  </a:lnTo>
                  <a:lnTo>
                    <a:pt x="535" y="408"/>
                  </a:lnTo>
                  <a:lnTo>
                    <a:pt x="539" y="416"/>
                  </a:lnTo>
                  <a:lnTo>
                    <a:pt x="550" y="427"/>
                  </a:lnTo>
                  <a:lnTo>
                    <a:pt x="558" y="429"/>
                  </a:lnTo>
                  <a:lnTo>
                    <a:pt x="563" y="429"/>
                  </a:lnTo>
                  <a:lnTo>
                    <a:pt x="567" y="429"/>
                  </a:lnTo>
                  <a:lnTo>
                    <a:pt x="563" y="423"/>
                  </a:lnTo>
                  <a:lnTo>
                    <a:pt x="560" y="416"/>
                  </a:lnTo>
                  <a:lnTo>
                    <a:pt x="554" y="412"/>
                  </a:lnTo>
                  <a:lnTo>
                    <a:pt x="562" y="412"/>
                  </a:lnTo>
                  <a:lnTo>
                    <a:pt x="563" y="417"/>
                  </a:lnTo>
                  <a:lnTo>
                    <a:pt x="577" y="410"/>
                  </a:lnTo>
                  <a:lnTo>
                    <a:pt x="579" y="412"/>
                  </a:lnTo>
                  <a:lnTo>
                    <a:pt x="571" y="416"/>
                  </a:lnTo>
                  <a:lnTo>
                    <a:pt x="575" y="423"/>
                  </a:lnTo>
                  <a:lnTo>
                    <a:pt x="575" y="436"/>
                  </a:lnTo>
                  <a:lnTo>
                    <a:pt x="577" y="444"/>
                  </a:lnTo>
                  <a:lnTo>
                    <a:pt x="580" y="451"/>
                  </a:lnTo>
                  <a:lnTo>
                    <a:pt x="579" y="455"/>
                  </a:lnTo>
                  <a:lnTo>
                    <a:pt x="586" y="455"/>
                  </a:lnTo>
                  <a:lnTo>
                    <a:pt x="592" y="447"/>
                  </a:lnTo>
                  <a:lnTo>
                    <a:pt x="594" y="440"/>
                  </a:lnTo>
                  <a:lnTo>
                    <a:pt x="603" y="432"/>
                  </a:lnTo>
                  <a:lnTo>
                    <a:pt x="595" y="444"/>
                  </a:lnTo>
                  <a:lnTo>
                    <a:pt x="594" y="451"/>
                  </a:lnTo>
                  <a:lnTo>
                    <a:pt x="590" y="457"/>
                  </a:lnTo>
                  <a:lnTo>
                    <a:pt x="590" y="461"/>
                  </a:lnTo>
                  <a:lnTo>
                    <a:pt x="595" y="463"/>
                  </a:lnTo>
                  <a:lnTo>
                    <a:pt x="603" y="468"/>
                  </a:lnTo>
                  <a:lnTo>
                    <a:pt x="610" y="494"/>
                  </a:lnTo>
                  <a:lnTo>
                    <a:pt x="622" y="509"/>
                  </a:lnTo>
                  <a:lnTo>
                    <a:pt x="627" y="509"/>
                  </a:lnTo>
                  <a:lnTo>
                    <a:pt x="620" y="511"/>
                  </a:lnTo>
                  <a:lnTo>
                    <a:pt x="627" y="515"/>
                  </a:lnTo>
                  <a:lnTo>
                    <a:pt x="635" y="513"/>
                  </a:lnTo>
                  <a:lnTo>
                    <a:pt x="641" y="513"/>
                  </a:lnTo>
                  <a:lnTo>
                    <a:pt x="644" y="515"/>
                  </a:lnTo>
                  <a:lnTo>
                    <a:pt x="659" y="521"/>
                  </a:lnTo>
                  <a:lnTo>
                    <a:pt x="661" y="526"/>
                  </a:lnTo>
                  <a:lnTo>
                    <a:pt x="667" y="532"/>
                  </a:lnTo>
                  <a:lnTo>
                    <a:pt x="676" y="543"/>
                  </a:lnTo>
                  <a:lnTo>
                    <a:pt x="678" y="551"/>
                  </a:lnTo>
                  <a:lnTo>
                    <a:pt x="691" y="564"/>
                  </a:lnTo>
                  <a:lnTo>
                    <a:pt x="697" y="566"/>
                  </a:lnTo>
                  <a:lnTo>
                    <a:pt x="704" y="566"/>
                  </a:lnTo>
                  <a:lnTo>
                    <a:pt x="710" y="572"/>
                  </a:lnTo>
                  <a:lnTo>
                    <a:pt x="706" y="579"/>
                  </a:lnTo>
                  <a:lnTo>
                    <a:pt x="699" y="573"/>
                  </a:lnTo>
                  <a:lnTo>
                    <a:pt x="691" y="570"/>
                  </a:lnTo>
                  <a:lnTo>
                    <a:pt x="686" y="575"/>
                  </a:lnTo>
                  <a:lnTo>
                    <a:pt x="689" y="583"/>
                  </a:lnTo>
                  <a:lnTo>
                    <a:pt x="695" y="590"/>
                  </a:lnTo>
                  <a:lnTo>
                    <a:pt x="710" y="585"/>
                  </a:lnTo>
                  <a:lnTo>
                    <a:pt x="718" y="579"/>
                  </a:lnTo>
                  <a:lnTo>
                    <a:pt x="725" y="581"/>
                  </a:lnTo>
                  <a:lnTo>
                    <a:pt x="733" y="581"/>
                  </a:lnTo>
                  <a:lnTo>
                    <a:pt x="738" y="577"/>
                  </a:lnTo>
                  <a:lnTo>
                    <a:pt x="744" y="572"/>
                  </a:lnTo>
                  <a:lnTo>
                    <a:pt x="751" y="568"/>
                  </a:lnTo>
                  <a:lnTo>
                    <a:pt x="757" y="572"/>
                  </a:lnTo>
                  <a:lnTo>
                    <a:pt x="753" y="568"/>
                  </a:lnTo>
                  <a:lnTo>
                    <a:pt x="763" y="572"/>
                  </a:lnTo>
                  <a:lnTo>
                    <a:pt x="759" y="564"/>
                  </a:lnTo>
                  <a:lnTo>
                    <a:pt x="763" y="556"/>
                  </a:lnTo>
                  <a:lnTo>
                    <a:pt x="766" y="551"/>
                  </a:lnTo>
                  <a:lnTo>
                    <a:pt x="763" y="538"/>
                  </a:lnTo>
                  <a:lnTo>
                    <a:pt x="765" y="534"/>
                  </a:lnTo>
                  <a:lnTo>
                    <a:pt x="763" y="526"/>
                  </a:lnTo>
                  <a:lnTo>
                    <a:pt x="766" y="519"/>
                  </a:lnTo>
                  <a:lnTo>
                    <a:pt x="766" y="513"/>
                  </a:lnTo>
                  <a:lnTo>
                    <a:pt x="772" y="506"/>
                  </a:lnTo>
                  <a:lnTo>
                    <a:pt x="772" y="500"/>
                  </a:lnTo>
                  <a:lnTo>
                    <a:pt x="774" y="493"/>
                  </a:lnTo>
                  <a:lnTo>
                    <a:pt x="776" y="500"/>
                  </a:lnTo>
                  <a:lnTo>
                    <a:pt x="778" y="493"/>
                  </a:lnTo>
                  <a:lnTo>
                    <a:pt x="776" y="485"/>
                  </a:lnTo>
                  <a:lnTo>
                    <a:pt x="774" y="470"/>
                  </a:lnTo>
                  <a:lnTo>
                    <a:pt x="774" y="451"/>
                  </a:lnTo>
                  <a:lnTo>
                    <a:pt x="772" y="444"/>
                  </a:lnTo>
                  <a:lnTo>
                    <a:pt x="770" y="412"/>
                  </a:lnTo>
                  <a:lnTo>
                    <a:pt x="763" y="385"/>
                  </a:lnTo>
                  <a:lnTo>
                    <a:pt x="759" y="384"/>
                  </a:lnTo>
                  <a:lnTo>
                    <a:pt x="759" y="374"/>
                  </a:lnTo>
                  <a:lnTo>
                    <a:pt x="748" y="361"/>
                  </a:lnTo>
                  <a:lnTo>
                    <a:pt x="740" y="357"/>
                  </a:lnTo>
                  <a:lnTo>
                    <a:pt x="738" y="359"/>
                  </a:lnTo>
                  <a:lnTo>
                    <a:pt x="740" y="355"/>
                  </a:lnTo>
                  <a:lnTo>
                    <a:pt x="740" y="350"/>
                  </a:lnTo>
                  <a:lnTo>
                    <a:pt x="731" y="337"/>
                  </a:lnTo>
                  <a:lnTo>
                    <a:pt x="719" y="312"/>
                  </a:lnTo>
                  <a:lnTo>
                    <a:pt x="693" y="275"/>
                  </a:lnTo>
                  <a:lnTo>
                    <a:pt x="673" y="241"/>
                  </a:lnTo>
                  <a:lnTo>
                    <a:pt x="669" y="235"/>
                  </a:lnTo>
                  <a:lnTo>
                    <a:pt x="661" y="214"/>
                  </a:lnTo>
                  <a:lnTo>
                    <a:pt x="656" y="201"/>
                  </a:lnTo>
                  <a:lnTo>
                    <a:pt x="659" y="201"/>
                  </a:lnTo>
                  <a:lnTo>
                    <a:pt x="665" y="205"/>
                  </a:lnTo>
                  <a:lnTo>
                    <a:pt x="663" y="211"/>
                  </a:lnTo>
                  <a:lnTo>
                    <a:pt x="671" y="218"/>
                  </a:lnTo>
                  <a:lnTo>
                    <a:pt x="678" y="214"/>
                  </a:lnTo>
                  <a:lnTo>
                    <a:pt x="684" y="220"/>
                  </a:lnTo>
                  <a:lnTo>
                    <a:pt x="686" y="228"/>
                  </a:lnTo>
                  <a:lnTo>
                    <a:pt x="684" y="241"/>
                  </a:lnTo>
                  <a:lnTo>
                    <a:pt x="688" y="261"/>
                  </a:lnTo>
                  <a:lnTo>
                    <a:pt x="703" y="284"/>
                  </a:lnTo>
                  <a:lnTo>
                    <a:pt x="710" y="291"/>
                  </a:lnTo>
                  <a:lnTo>
                    <a:pt x="695" y="271"/>
                  </a:lnTo>
                  <a:lnTo>
                    <a:pt x="691" y="263"/>
                  </a:lnTo>
                  <a:lnTo>
                    <a:pt x="688" y="250"/>
                  </a:lnTo>
                  <a:lnTo>
                    <a:pt x="686" y="237"/>
                  </a:lnTo>
                  <a:lnTo>
                    <a:pt x="691" y="231"/>
                  </a:lnTo>
                  <a:lnTo>
                    <a:pt x="688" y="224"/>
                  </a:lnTo>
                  <a:lnTo>
                    <a:pt x="684" y="216"/>
                  </a:lnTo>
                  <a:lnTo>
                    <a:pt x="671" y="203"/>
                  </a:lnTo>
                  <a:lnTo>
                    <a:pt x="631" y="154"/>
                  </a:lnTo>
                  <a:lnTo>
                    <a:pt x="609" y="118"/>
                  </a:lnTo>
                  <a:lnTo>
                    <a:pt x="599" y="98"/>
                  </a:lnTo>
                  <a:lnTo>
                    <a:pt x="588" y="71"/>
                  </a:lnTo>
                  <a:lnTo>
                    <a:pt x="586" y="64"/>
                  </a:lnTo>
                  <a:lnTo>
                    <a:pt x="579" y="51"/>
                  </a:lnTo>
                  <a:lnTo>
                    <a:pt x="577" y="38"/>
                  </a:lnTo>
                  <a:lnTo>
                    <a:pt x="573" y="32"/>
                  </a:lnTo>
                  <a:lnTo>
                    <a:pt x="567" y="24"/>
                  </a:lnTo>
                  <a:lnTo>
                    <a:pt x="563" y="17"/>
                  </a:lnTo>
                  <a:lnTo>
                    <a:pt x="567" y="23"/>
                  </a:lnTo>
                  <a:lnTo>
                    <a:pt x="569" y="8"/>
                  </a:lnTo>
                  <a:lnTo>
                    <a:pt x="560" y="6"/>
                  </a:lnTo>
                  <a:lnTo>
                    <a:pt x="558" y="6"/>
                  </a:lnTo>
                  <a:lnTo>
                    <a:pt x="554"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8" name="Freeform 108">
              <a:extLst>
                <a:ext uri="{FF2B5EF4-FFF2-40B4-BE49-F238E27FC236}">
                  <a16:creationId xmlns:a16="http://schemas.microsoft.com/office/drawing/2014/main" id="{0BC42B55-E80B-6D39-1AC8-F9A4A92BBF96}"/>
                </a:ext>
              </a:extLst>
            </p:cNvPr>
            <p:cNvSpPr>
              <a:spLocks/>
            </p:cNvSpPr>
            <p:nvPr/>
          </p:nvSpPr>
          <p:spPr bwMode="auto">
            <a:xfrm>
              <a:off x="4911790" y="4213923"/>
              <a:ext cx="10604" cy="855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59" name="Freeform 109">
              <a:extLst>
                <a:ext uri="{FF2B5EF4-FFF2-40B4-BE49-F238E27FC236}">
                  <a16:creationId xmlns:a16="http://schemas.microsoft.com/office/drawing/2014/main" id="{9A11CF9A-5268-769D-F414-A70865572578}"/>
                </a:ext>
              </a:extLst>
            </p:cNvPr>
            <p:cNvSpPr>
              <a:spLocks/>
            </p:cNvSpPr>
            <p:nvPr/>
          </p:nvSpPr>
          <p:spPr bwMode="auto">
            <a:xfrm>
              <a:off x="4911790" y="4213923"/>
              <a:ext cx="10604" cy="855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0" name="Freeform 110">
              <a:extLst>
                <a:ext uri="{FF2B5EF4-FFF2-40B4-BE49-F238E27FC236}">
                  <a16:creationId xmlns:a16="http://schemas.microsoft.com/office/drawing/2014/main" id="{5B9051A2-8254-1646-36B7-044C311B1B7E}"/>
                </a:ext>
              </a:extLst>
            </p:cNvPr>
            <p:cNvSpPr>
              <a:spLocks/>
            </p:cNvSpPr>
            <p:nvPr/>
          </p:nvSpPr>
          <p:spPr bwMode="auto">
            <a:xfrm>
              <a:off x="4743308" y="4039598"/>
              <a:ext cx="17673" cy="9625"/>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1" name="Freeform 111">
              <a:extLst>
                <a:ext uri="{FF2B5EF4-FFF2-40B4-BE49-F238E27FC236}">
                  <a16:creationId xmlns:a16="http://schemas.microsoft.com/office/drawing/2014/main" id="{26D60498-F90B-E3CF-336A-EE98EDB6357B}"/>
                </a:ext>
              </a:extLst>
            </p:cNvPr>
            <p:cNvSpPr>
              <a:spLocks/>
            </p:cNvSpPr>
            <p:nvPr/>
          </p:nvSpPr>
          <p:spPr bwMode="auto">
            <a:xfrm>
              <a:off x="4743308" y="4039598"/>
              <a:ext cx="17673" cy="9625"/>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2" name="Freeform 112">
              <a:extLst>
                <a:ext uri="{FF2B5EF4-FFF2-40B4-BE49-F238E27FC236}">
                  <a16:creationId xmlns:a16="http://schemas.microsoft.com/office/drawing/2014/main" id="{73554508-F05B-4C4D-E1CD-A343368CDC87}"/>
                </a:ext>
              </a:extLst>
            </p:cNvPr>
            <p:cNvSpPr>
              <a:spLocks/>
            </p:cNvSpPr>
            <p:nvPr/>
          </p:nvSpPr>
          <p:spPr bwMode="auto">
            <a:xfrm>
              <a:off x="4956562" y="4140129"/>
              <a:ext cx="30633" cy="5026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3" name="Freeform 113">
              <a:extLst>
                <a:ext uri="{FF2B5EF4-FFF2-40B4-BE49-F238E27FC236}">
                  <a16:creationId xmlns:a16="http://schemas.microsoft.com/office/drawing/2014/main" id="{7CEE52C4-CD40-09BD-CAF3-3321D8F6EAAC}"/>
                </a:ext>
              </a:extLst>
            </p:cNvPr>
            <p:cNvSpPr>
              <a:spLocks/>
            </p:cNvSpPr>
            <p:nvPr/>
          </p:nvSpPr>
          <p:spPr bwMode="auto">
            <a:xfrm>
              <a:off x="4956562" y="4140129"/>
              <a:ext cx="30633" cy="5026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4" name="Freeform 114">
              <a:extLst>
                <a:ext uri="{FF2B5EF4-FFF2-40B4-BE49-F238E27FC236}">
                  <a16:creationId xmlns:a16="http://schemas.microsoft.com/office/drawing/2014/main" id="{447E7F70-3FC7-07E6-5DAA-DE2F85371B77}"/>
                </a:ext>
              </a:extLst>
            </p:cNvPr>
            <p:cNvSpPr>
              <a:spLocks/>
            </p:cNvSpPr>
            <p:nvPr/>
          </p:nvSpPr>
          <p:spPr bwMode="auto">
            <a:xfrm>
              <a:off x="4989552" y="4121948"/>
              <a:ext cx="2356" cy="7486"/>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5" name="Freeform 115">
              <a:extLst>
                <a:ext uri="{FF2B5EF4-FFF2-40B4-BE49-F238E27FC236}">
                  <a16:creationId xmlns:a16="http://schemas.microsoft.com/office/drawing/2014/main" id="{AC78C97B-01CA-605D-9CA5-F842C4EF0F7F}"/>
                </a:ext>
              </a:extLst>
            </p:cNvPr>
            <p:cNvSpPr>
              <a:spLocks/>
            </p:cNvSpPr>
            <p:nvPr/>
          </p:nvSpPr>
          <p:spPr bwMode="auto">
            <a:xfrm>
              <a:off x="4989552" y="4121948"/>
              <a:ext cx="2356" cy="7486"/>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6" name="Freeform 95">
              <a:extLst>
                <a:ext uri="{FF2B5EF4-FFF2-40B4-BE49-F238E27FC236}">
                  <a16:creationId xmlns:a16="http://schemas.microsoft.com/office/drawing/2014/main" id="{7E94E05E-3D2A-4455-4649-3A64509F1BE3}"/>
                </a:ext>
              </a:extLst>
            </p:cNvPr>
            <p:cNvSpPr>
              <a:spLocks/>
            </p:cNvSpPr>
            <p:nvPr/>
          </p:nvSpPr>
          <p:spPr bwMode="auto">
            <a:xfrm>
              <a:off x="3965694" y="3120913"/>
              <a:ext cx="389984" cy="571104"/>
            </a:xfrm>
            <a:custGeom>
              <a:avLst/>
              <a:gdLst>
                <a:gd name="T0" fmla="*/ 117 w 331"/>
                <a:gd name="T1" fmla="*/ 485 h 534"/>
                <a:gd name="T2" fmla="*/ 104 w 331"/>
                <a:gd name="T3" fmla="*/ 475 h 534"/>
                <a:gd name="T4" fmla="*/ 94 w 331"/>
                <a:gd name="T5" fmla="*/ 453 h 534"/>
                <a:gd name="T6" fmla="*/ 187 w 331"/>
                <a:gd name="T7" fmla="*/ 438 h 534"/>
                <a:gd name="T8" fmla="*/ 331 w 331"/>
                <a:gd name="T9" fmla="*/ 417 h 534"/>
                <a:gd name="T10" fmla="*/ 320 w 331"/>
                <a:gd name="T11" fmla="*/ 400 h 534"/>
                <a:gd name="T12" fmla="*/ 320 w 331"/>
                <a:gd name="T13" fmla="*/ 377 h 534"/>
                <a:gd name="T14" fmla="*/ 320 w 331"/>
                <a:gd name="T15" fmla="*/ 364 h 534"/>
                <a:gd name="T16" fmla="*/ 312 w 331"/>
                <a:gd name="T17" fmla="*/ 347 h 534"/>
                <a:gd name="T18" fmla="*/ 309 w 331"/>
                <a:gd name="T19" fmla="*/ 321 h 534"/>
                <a:gd name="T20" fmla="*/ 312 w 331"/>
                <a:gd name="T21" fmla="*/ 300 h 534"/>
                <a:gd name="T22" fmla="*/ 322 w 331"/>
                <a:gd name="T23" fmla="*/ 289 h 534"/>
                <a:gd name="T24" fmla="*/ 314 w 331"/>
                <a:gd name="T25" fmla="*/ 278 h 534"/>
                <a:gd name="T26" fmla="*/ 312 w 331"/>
                <a:gd name="T27" fmla="*/ 261 h 534"/>
                <a:gd name="T28" fmla="*/ 303 w 331"/>
                <a:gd name="T29" fmla="*/ 250 h 534"/>
                <a:gd name="T30" fmla="*/ 292 w 331"/>
                <a:gd name="T31" fmla="*/ 229 h 534"/>
                <a:gd name="T32" fmla="*/ 288 w 331"/>
                <a:gd name="T33" fmla="*/ 218 h 534"/>
                <a:gd name="T34" fmla="*/ 224 w 331"/>
                <a:gd name="T35" fmla="*/ 0 h 534"/>
                <a:gd name="T36" fmla="*/ 0 w 331"/>
                <a:gd name="T37" fmla="*/ 20 h 534"/>
                <a:gd name="T38" fmla="*/ 4 w 331"/>
                <a:gd name="T39" fmla="*/ 28 h 534"/>
                <a:gd name="T40" fmla="*/ 4 w 331"/>
                <a:gd name="T41" fmla="*/ 357 h 534"/>
                <a:gd name="T42" fmla="*/ 27 w 331"/>
                <a:gd name="T43" fmla="*/ 520 h 534"/>
                <a:gd name="T44" fmla="*/ 47 w 331"/>
                <a:gd name="T45" fmla="*/ 520 h 534"/>
                <a:gd name="T46" fmla="*/ 55 w 331"/>
                <a:gd name="T47" fmla="*/ 496 h 534"/>
                <a:gd name="T48" fmla="*/ 59 w 331"/>
                <a:gd name="T49" fmla="*/ 483 h 534"/>
                <a:gd name="T50" fmla="*/ 62 w 331"/>
                <a:gd name="T51" fmla="*/ 485 h 534"/>
                <a:gd name="T52" fmla="*/ 70 w 331"/>
                <a:gd name="T53" fmla="*/ 492 h 534"/>
                <a:gd name="T54" fmla="*/ 68 w 331"/>
                <a:gd name="T55" fmla="*/ 505 h 534"/>
                <a:gd name="T56" fmla="*/ 79 w 331"/>
                <a:gd name="T57" fmla="*/ 517 h 534"/>
                <a:gd name="T58" fmla="*/ 85 w 331"/>
                <a:gd name="T59" fmla="*/ 522 h 534"/>
                <a:gd name="T60" fmla="*/ 76 w 331"/>
                <a:gd name="T61" fmla="*/ 532 h 534"/>
                <a:gd name="T62" fmla="*/ 64 w 331"/>
                <a:gd name="T63" fmla="*/ 534 h 534"/>
                <a:gd name="T64" fmla="*/ 100 w 331"/>
                <a:gd name="T65" fmla="*/ 528 h 534"/>
                <a:gd name="T66" fmla="*/ 100 w 331"/>
                <a:gd name="T67" fmla="*/ 518 h 534"/>
                <a:gd name="T68" fmla="*/ 115 w 331"/>
                <a:gd name="T69" fmla="*/ 513 h 534"/>
                <a:gd name="T70" fmla="*/ 115 w 331"/>
                <a:gd name="T71" fmla="*/ 49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1" h="534">
                  <a:moveTo>
                    <a:pt x="113" y="494"/>
                  </a:moveTo>
                  <a:lnTo>
                    <a:pt x="117" y="485"/>
                  </a:lnTo>
                  <a:lnTo>
                    <a:pt x="109" y="477"/>
                  </a:lnTo>
                  <a:lnTo>
                    <a:pt x="104" y="475"/>
                  </a:lnTo>
                  <a:lnTo>
                    <a:pt x="93" y="460"/>
                  </a:lnTo>
                  <a:lnTo>
                    <a:pt x="94" y="453"/>
                  </a:lnTo>
                  <a:lnTo>
                    <a:pt x="102" y="447"/>
                  </a:lnTo>
                  <a:lnTo>
                    <a:pt x="187" y="438"/>
                  </a:lnTo>
                  <a:lnTo>
                    <a:pt x="331" y="421"/>
                  </a:lnTo>
                  <a:lnTo>
                    <a:pt x="331" y="417"/>
                  </a:lnTo>
                  <a:lnTo>
                    <a:pt x="326" y="408"/>
                  </a:lnTo>
                  <a:lnTo>
                    <a:pt x="320" y="400"/>
                  </a:lnTo>
                  <a:lnTo>
                    <a:pt x="318" y="393"/>
                  </a:lnTo>
                  <a:lnTo>
                    <a:pt x="320" y="377"/>
                  </a:lnTo>
                  <a:lnTo>
                    <a:pt x="318" y="372"/>
                  </a:lnTo>
                  <a:lnTo>
                    <a:pt x="320" y="364"/>
                  </a:lnTo>
                  <a:lnTo>
                    <a:pt x="318" y="355"/>
                  </a:lnTo>
                  <a:lnTo>
                    <a:pt x="312" y="347"/>
                  </a:lnTo>
                  <a:lnTo>
                    <a:pt x="307" y="334"/>
                  </a:lnTo>
                  <a:lnTo>
                    <a:pt x="309" y="321"/>
                  </a:lnTo>
                  <a:lnTo>
                    <a:pt x="312" y="314"/>
                  </a:lnTo>
                  <a:lnTo>
                    <a:pt x="312" y="300"/>
                  </a:lnTo>
                  <a:lnTo>
                    <a:pt x="316" y="293"/>
                  </a:lnTo>
                  <a:lnTo>
                    <a:pt x="322" y="289"/>
                  </a:lnTo>
                  <a:lnTo>
                    <a:pt x="320" y="282"/>
                  </a:lnTo>
                  <a:lnTo>
                    <a:pt x="314" y="278"/>
                  </a:lnTo>
                  <a:lnTo>
                    <a:pt x="316" y="268"/>
                  </a:lnTo>
                  <a:lnTo>
                    <a:pt x="312" y="261"/>
                  </a:lnTo>
                  <a:lnTo>
                    <a:pt x="311" y="257"/>
                  </a:lnTo>
                  <a:lnTo>
                    <a:pt x="303" y="250"/>
                  </a:lnTo>
                  <a:lnTo>
                    <a:pt x="297" y="236"/>
                  </a:lnTo>
                  <a:lnTo>
                    <a:pt x="292" y="229"/>
                  </a:lnTo>
                  <a:lnTo>
                    <a:pt x="290" y="221"/>
                  </a:lnTo>
                  <a:lnTo>
                    <a:pt x="288" y="218"/>
                  </a:lnTo>
                  <a:lnTo>
                    <a:pt x="256" y="101"/>
                  </a:lnTo>
                  <a:lnTo>
                    <a:pt x="224" y="0"/>
                  </a:lnTo>
                  <a:lnTo>
                    <a:pt x="126" y="11"/>
                  </a:lnTo>
                  <a:lnTo>
                    <a:pt x="0" y="20"/>
                  </a:lnTo>
                  <a:lnTo>
                    <a:pt x="0" y="22"/>
                  </a:lnTo>
                  <a:lnTo>
                    <a:pt x="4" y="28"/>
                  </a:lnTo>
                  <a:lnTo>
                    <a:pt x="12" y="32"/>
                  </a:lnTo>
                  <a:lnTo>
                    <a:pt x="4" y="357"/>
                  </a:lnTo>
                  <a:lnTo>
                    <a:pt x="27" y="517"/>
                  </a:lnTo>
                  <a:lnTo>
                    <a:pt x="27" y="520"/>
                  </a:lnTo>
                  <a:lnTo>
                    <a:pt x="34" y="518"/>
                  </a:lnTo>
                  <a:lnTo>
                    <a:pt x="47" y="520"/>
                  </a:lnTo>
                  <a:lnTo>
                    <a:pt x="53" y="520"/>
                  </a:lnTo>
                  <a:lnTo>
                    <a:pt x="55" y="496"/>
                  </a:lnTo>
                  <a:lnTo>
                    <a:pt x="57" y="488"/>
                  </a:lnTo>
                  <a:lnTo>
                    <a:pt x="59" y="483"/>
                  </a:lnTo>
                  <a:lnTo>
                    <a:pt x="59" y="481"/>
                  </a:lnTo>
                  <a:lnTo>
                    <a:pt x="62" y="485"/>
                  </a:lnTo>
                  <a:lnTo>
                    <a:pt x="64" y="487"/>
                  </a:lnTo>
                  <a:lnTo>
                    <a:pt x="70" y="492"/>
                  </a:lnTo>
                  <a:lnTo>
                    <a:pt x="70" y="500"/>
                  </a:lnTo>
                  <a:lnTo>
                    <a:pt x="68" y="505"/>
                  </a:lnTo>
                  <a:lnTo>
                    <a:pt x="72" y="513"/>
                  </a:lnTo>
                  <a:lnTo>
                    <a:pt x="79" y="517"/>
                  </a:lnTo>
                  <a:lnTo>
                    <a:pt x="81" y="515"/>
                  </a:lnTo>
                  <a:lnTo>
                    <a:pt x="85" y="522"/>
                  </a:lnTo>
                  <a:lnTo>
                    <a:pt x="83" y="530"/>
                  </a:lnTo>
                  <a:lnTo>
                    <a:pt x="76" y="532"/>
                  </a:lnTo>
                  <a:lnTo>
                    <a:pt x="70" y="532"/>
                  </a:lnTo>
                  <a:lnTo>
                    <a:pt x="64" y="534"/>
                  </a:lnTo>
                  <a:lnTo>
                    <a:pt x="93" y="530"/>
                  </a:lnTo>
                  <a:lnTo>
                    <a:pt x="100" y="528"/>
                  </a:lnTo>
                  <a:lnTo>
                    <a:pt x="102" y="520"/>
                  </a:lnTo>
                  <a:lnTo>
                    <a:pt x="100" y="518"/>
                  </a:lnTo>
                  <a:lnTo>
                    <a:pt x="108" y="520"/>
                  </a:lnTo>
                  <a:lnTo>
                    <a:pt x="115" y="513"/>
                  </a:lnTo>
                  <a:lnTo>
                    <a:pt x="117" y="502"/>
                  </a:lnTo>
                  <a:lnTo>
                    <a:pt x="115" y="498"/>
                  </a:lnTo>
                  <a:lnTo>
                    <a:pt x="113" y="494"/>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7" name="Freeform 97">
              <a:extLst>
                <a:ext uri="{FF2B5EF4-FFF2-40B4-BE49-F238E27FC236}">
                  <a16:creationId xmlns:a16="http://schemas.microsoft.com/office/drawing/2014/main" id="{89151BFE-72A1-4459-6BFD-00FB833B96A9}"/>
                </a:ext>
              </a:extLst>
            </p:cNvPr>
            <p:cNvSpPr>
              <a:spLocks/>
            </p:cNvSpPr>
            <p:nvPr/>
          </p:nvSpPr>
          <p:spPr bwMode="auto">
            <a:xfrm>
              <a:off x="4015179" y="3689878"/>
              <a:ext cx="10604" cy="3208"/>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8" name="Freeform 98">
              <a:extLst>
                <a:ext uri="{FF2B5EF4-FFF2-40B4-BE49-F238E27FC236}">
                  <a16:creationId xmlns:a16="http://schemas.microsoft.com/office/drawing/2014/main" id="{6FA90365-65A5-0629-C5EC-FA6DB2360ADB}"/>
                </a:ext>
              </a:extLst>
            </p:cNvPr>
            <p:cNvSpPr>
              <a:spLocks/>
            </p:cNvSpPr>
            <p:nvPr/>
          </p:nvSpPr>
          <p:spPr bwMode="auto">
            <a:xfrm>
              <a:off x="4015179" y="3689878"/>
              <a:ext cx="10604" cy="3208"/>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69" name="Freeform 116">
              <a:extLst>
                <a:ext uri="{FF2B5EF4-FFF2-40B4-BE49-F238E27FC236}">
                  <a16:creationId xmlns:a16="http://schemas.microsoft.com/office/drawing/2014/main" id="{A07901A2-E8CA-D0FA-30BD-8A4F030F6D1C}"/>
                </a:ext>
              </a:extLst>
            </p:cNvPr>
            <p:cNvSpPr>
              <a:spLocks/>
            </p:cNvSpPr>
            <p:nvPr/>
          </p:nvSpPr>
          <p:spPr bwMode="auto">
            <a:xfrm>
              <a:off x="4118861" y="3657793"/>
              <a:ext cx="77762" cy="16043"/>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070" name="Freeform 117">
              <a:extLst>
                <a:ext uri="{FF2B5EF4-FFF2-40B4-BE49-F238E27FC236}">
                  <a16:creationId xmlns:a16="http://schemas.microsoft.com/office/drawing/2014/main" id="{04FA5424-41CC-4C04-DF33-9B4F5F9DC20A}"/>
                </a:ext>
              </a:extLst>
            </p:cNvPr>
            <p:cNvSpPr>
              <a:spLocks/>
            </p:cNvSpPr>
            <p:nvPr/>
          </p:nvSpPr>
          <p:spPr bwMode="auto">
            <a:xfrm>
              <a:off x="4118861" y="3657793"/>
              <a:ext cx="77762" cy="16043"/>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02" name="Freeform 118">
              <a:extLst>
                <a:ext uri="{FF2B5EF4-FFF2-40B4-BE49-F238E27FC236}">
                  <a16:creationId xmlns:a16="http://schemas.microsoft.com/office/drawing/2014/main" id="{02A76A88-2383-BAAF-B781-5239AEA9EB7F}"/>
                </a:ext>
              </a:extLst>
            </p:cNvPr>
            <p:cNvSpPr>
              <a:spLocks/>
            </p:cNvSpPr>
            <p:nvPr/>
          </p:nvSpPr>
          <p:spPr bwMode="auto">
            <a:xfrm>
              <a:off x="4204869" y="2253564"/>
              <a:ext cx="421796" cy="436349"/>
            </a:xfrm>
            <a:custGeom>
              <a:avLst/>
              <a:gdLst>
                <a:gd name="T0" fmla="*/ 14 w 358"/>
                <a:gd name="T1" fmla="*/ 181 h 408"/>
                <a:gd name="T2" fmla="*/ 44 w 358"/>
                <a:gd name="T3" fmla="*/ 356 h 408"/>
                <a:gd name="T4" fmla="*/ 61 w 358"/>
                <a:gd name="T5" fmla="*/ 358 h 408"/>
                <a:gd name="T6" fmla="*/ 81 w 358"/>
                <a:gd name="T7" fmla="*/ 373 h 408"/>
                <a:gd name="T8" fmla="*/ 100 w 358"/>
                <a:gd name="T9" fmla="*/ 388 h 408"/>
                <a:gd name="T10" fmla="*/ 117 w 358"/>
                <a:gd name="T11" fmla="*/ 388 h 408"/>
                <a:gd name="T12" fmla="*/ 138 w 358"/>
                <a:gd name="T13" fmla="*/ 397 h 408"/>
                <a:gd name="T14" fmla="*/ 149 w 358"/>
                <a:gd name="T15" fmla="*/ 390 h 408"/>
                <a:gd name="T16" fmla="*/ 166 w 358"/>
                <a:gd name="T17" fmla="*/ 397 h 408"/>
                <a:gd name="T18" fmla="*/ 179 w 358"/>
                <a:gd name="T19" fmla="*/ 393 h 408"/>
                <a:gd name="T20" fmla="*/ 190 w 358"/>
                <a:gd name="T21" fmla="*/ 380 h 408"/>
                <a:gd name="T22" fmla="*/ 203 w 358"/>
                <a:gd name="T23" fmla="*/ 390 h 408"/>
                <a:gd name="T24" fmla="*/ 217 w 358"/>
                <a:gd name="T25" fmla="*/ 395 h 408"/>
                <a:gd name="T26" fmla="*/ 228 w 358"/>
                <a:gd name="T27" fmla="*/ 408 h 408"/>
                <a:gd name="T28" fmla="*/ 235 w 358"/>
                <a:gd name="T29" fmla="*/ 408 h 408"/>
                <a:gd name="T30" fmla="*/ 250 w 358"/>
                <a:gd name="T31" fmla="*/ 397 h 408"/>
                <a:gd name="T32" fmla="*/ 258 w 358"/>
                <a:gd name="T33" fmla="*/ 384 h 408"/>
                <a:gd name="T34" fmla="*/ 254 w 358"/>
                <a:gd name="T35" fmla="*/ 367 h 408"/>
                <a:gd name="T36" fmla="*/ 258 w 358"/>
                <a:gd name="T37" fmla="*/ 358 h 408"/>
                <a:gd name="T38" fmla="*/ 260 w 358"/>
                <a:gd name="T39" fmla="*/ 344 h 408"/>
                <a:gd name="T40" fmla="*/ 271 w 358"/>
                <a:gd name="T41" fmla="*/ 339 h 408"/>
                <a:gd name="T42" fmla="*/ 282 w 358"/>
                <a:gd name="T43" fmla="*/ 343 h 408"/>
                <a:gd name="T44" fmla="*/ 281 w 358"/>
                <a:gd name="T45" fmla="*/ 329 h 408"/>
                <a:gd name="T46" fmla="*/ 284 w 358"/>
                <a:gd name="T47" fmla="*/ 314 h 408"/>
                <a:gd name="T48" fmla="*/ 297 w 358"/>
                <a:gd name="T49" fmla="*/ 303 h 408"/>
                <a:gd name="T50" fmla="*/ 303 w 358"/>
                <a:gd name="T51" fmla="*/ 288 h 408"/>
                <a:gd name="T52" fmla="*/ 329 w 358"/>
                <a:gd name="T53" fmla="*/ 280 h 408"/>
                <a:gd name="T54" fmla="*/ 346 w 358"/>
                <a:gd name="T55" fmla="*/ 258 h 408"/>
                <a:gd name="T56" fmla="*/ 348 w 358"/>
                <a:gd name="T57" fmla="*/ 237 h 408"/>
                <a:gd name="T58" fmla="*/ 348 w 358"/>
                <a:gd name="T59" fmla="*/ 224 h 408"/>
                <a:gd name="T60" fmla="*/ 352 w 358"/>
                <a:gd name="T61" fmla="*/ 215 h 408"/>
                <a:gd name="T62" fmla="*/ 354 w 358"/>
                <a:gd name="T63" fmla="*/ 186 h 408"/>
                <a:gd name="T64" fmla="*/ 352 w 358"/>
                <a:gd name="T65" fmla="*/ 160 h 408"/>
                <a:gd name="T66" fmla="*/ 348 w 358"/>
                <a:gd name="T67" fmla="*/ 147 h 408"/>
                <a:gd name="T68" fmla="*/ 358 w 358"/>
                <a:gd name="T69" fmla="*/ 143 h 408"/>
                <a:gd name="T70" fmla="*/ 333 w 358"/>
                <a:gd name="T71" fmla="*/ 0 h 408"/>
                <a:gd name="T72" fmla="*/ 279 w 358"/>
                <a:gd name="T73" fmla="*/ 34 h 408"/>
                <a:gd name="T74" fmla="*/ 265 w 358"/>
                <a:gd name="T75" fmla="*/ 45 h 408"/>
                <a:gd name="T76" fmla="*/ 245 w 358"/>
                <a:gd name="T77" fmla="*/ 68 h 408"/>
                <a:gd name="T78" fmla="*/ 224 w 358"/>
                <a:gd name="T79" fmla="*/ 70 h 408"/>
                <a:gd name="T80" fmla="*/ 203 w 358"/>
                <a:gd name="T81" fmla="*/ 81 h 408"/>
                <a:gd name="T82" fmla="*/ 190 w 358"/>
                <a:gd name="T83" fmla="*/ 89 h 408"/>
                <a:gd name="T84" fmla="*/ 175 w 358"/>
                <a:gd name="T85" fmla="*/ 83 h 408"/>
                <a:gd name="T86" fmla="*/ 155 w 358"/>
                <a:gd name="T87" fmla="*/ 89 h 408"/>
                <a:gd name="T88" fmla="*/ 155 w 358"/>
                <a:gd name="T89" fmla="*/ 81 h 408"/>
                <a:gd name="T90" fmla="*/ 158 w 358"/>
                <a:gd name="T91" fmla="*/ 72 h 408"/>
                <a:gd name="T92" fmla="*/ 145 w 358"/>
                <a:gd name="T93" fmla="*/ 77 h 408"/>
                <a:gd name="T94" fmla="*/ 128 w 358"/>
                <a:gd name="T95" fmla="*/ 70 h 408"/>
                <a:gd name="T96" fmla="*/ 108 w 358"/>
                <a:gd name="T97" fmla="*/ 66 h 408"/>
                <a:gd name="T98" fmla="*/ 74 w 358"/>
                <a:gd name="T99" fmla="*/ 7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8" h="408">
                  <a:moveTo>
                    <a:pt x="0" y="81"/>
                  </a:moveTo>
                  <a:lnTo>
                    <a:pt x="14" y="181"/>
                  </a:lnTo>
                  <a:lnTo>
                    <a:pt x="34" y="361"/>
                  </a:lnTo>
                  <a:lnTo>
                    <a:pt x="44" y="356"/>
                  </a:lnTo>
                  <a:lnTo>
                    <a:pt x="49" y="361"/>
                  </a:lnTo>
                  <a:lnTo>
                    <a:pt x="61" y="358"/>
                  </a:lnTo>
                  <a:lnTo>
                    <a:pt x="78" y="365"/>
                  </a:lnTo>
                  <a:lnTo>
                    <a:pt x="81" y="373"/>
                  </a:lnTo>
                  <a:lnTo>
                    <a:pt x="93" y="386"/>
                  </a:lnTo>
                  <a:lnTo>
                    <a:pt x="100" y="388"/>
                  </a:lnTo>
                  <a:lnTo>
                    <a:pt x="113" y="386"/>
                  </a:lnTo>
                  <a:lnTo>
                    <a:pt x="117" y="388"/>
                  </a:lnTo>
                  <a:lnTo>
                    <a:pt x="132" y="397"/>
                  </a:lnTo>
                  <a:lnTo>
                    <a:pt x="138" y="397"/>
                  </a:lnTo>
                  <a:lnTo>
                    <a:pt x="143" y="391"/>
                  </a:lnTo>
                  <a:lnTo>
                    <a:pt x="149" y="390"/>
                  </a:lnTo>
                  <a:lnTo>
                    <a:pt x="158" y="391"/>
                  </a:lnTo>
                  <a:lnTo>
                    <a:pt x="166" y="397"/>
                  </a:lnTo>
                  <a:lnTo>
                    <a:pt x="172" y="393"/>
                  </a:lnTo>
                  <a:lnTo>
                    <a:pt x="179" y="393"/>
                  </a:lnTo>
                  <a:lnTo>
                    <a:pt x="183" y="388"/>
                  </a:lnTo>
                  <a:lnTo>
                    <a:pt x="190" y="380"/>
                  </a:lnTo>
                  <a:lnTo>
                    <a:pt x="198" y="376"/>
                  </a:lnTo>
                  <a:lnTo>
                    <a:pt x="203" y="390"/>
                  </a:lnTo>
                  <a:lnTo>
                    <a:pt x="209" y="395"/>
                  </a:lnTo>
                  <a:lnTo>
                    <a:pt x="217" y="395"/>
                  </a:lnTo>
                  <a:lnTo>
                    <a:pt x="222" y="403"/>
                  </a:lnTo>
                  <a:lnTo>
                    <a:pt x="228" y="408"/>
                  </a:lnTo>
                  <a:lnTo>
                    <a:pt x="228" y="408"/>
                  </a:lnTo>
                  <a:lnTo>
                    <a:pt x="235" y="408"/>
                  </a:lnTo>
                  <a:lnTo>
                    <a:pt x="245" y="403"/>
                  </a:lnTo>
                  <a:lnTo>
                    <a:pt x="250" y="397"/>
                  </a:lnTo>
                  <a:lnTo>
                    <a:pt x="250" y="390"/>
                  </a:lnTo>
                  <a:lnTo>
                    <a:pt x="258" y="384"/>
                  </a:lnTo>
                  <a:lnTo>
                    <a:pt x="256" y="371"/>
                  </a:lnTo>
                  <a:lnTo>
                    <a:pt x="254" y="367"/>
                  </a:lnTo>
                  <a:lnTo>
                    <a:pt x="256" y="359"/>
                  </a:lnTo>
                  <a:lnTo>
                    <a:pt x="258" y="358"/>
                  </a:lnTo>
                  <a:lnTo>
                    <a:pt x="258" y="350"/>
                  </a:lnTo>
                  <a:lnTo>
                    <a:pt x="260" y="344"/>
                  </a:lnTo>
                  <a:lnTo>
                    <a:pt x="265" y="337"/>
                  </a:lnTo>
                  <a:lnTo>
                    <a:pt x="271" y="339"/>
                  </a:lnTo>
                  <a:lnTo>
                    <a:pt x="279" y="350"/>
                  </a:lnTo>
                  <a:lnTo>
                    <a:pt x="282" y="343"/>
                  </a:lnTo>
                  <a:lnTo>
                    <a:pt x="286" y="335"/>
                  </a:lnTo>
                  <a:lnTo>
                    <a:pt x="281" y="329"/>
                  </a:lnTo>
                  <a:lnTo>
                    <a:pt x="284" y="322"/>
                  </a:lnTo>
                  <a:lnTo>
                    <a:pt x="284" y="314"/>
                  </a:lnTo>
                  <a:lnTo>
                    <a:pt x="288" y="309"/>
                  </a:lnTo>
                  <a:lnTo>
                    <a:pt x="297" y="303"/>
                  </a:lnTo>
                  <a:lnTo>
                    <a:pt x="297" y="296"/>
                  </a:lnTo>
                  <a:lnTo>
                    <a:pt x="303" y="288"/>
                  </a:lnTo>
                  <a:lnTo>
                    <a:pt x="314" y="292"/>
                  </a:lnTo>
                  <a:lnTo>
                    <a:pt x="329" y="280"/>
                  </a:lnTo>
                  <a:lnTo>
                    <a:pt x="337" y="265"/>
                  </a:lnTo>
                  <a:lnTo>
                    <a:pt x="346" y="258"/>
                  </a:lnTo>
                  <a:lnTo>
                    <a:pt x="348" y="245"/>
                  </a:lnTo>
                  <a:lnTo>
                    <a:pt x="348" y="237"/>
                  </a:lnTo>
                  <a:lnTo>
                    <a:pt x="348" y="232"/>
                  </a:lnTo>
                  <a:lnTo>
                    <a:pt x="348" y="224"/>
                  </a:lnTo>
                  <a:lnTo>
                    <a:pt x="352" y="224"/>
                  </a:lnTo>
                  <a:lnTo>
                    <a:pt x="352" y="215"/>
                  </a:lnTo>
                  <a:lnTo>
                    <a:pt x="350" y="207"/>
                  </a:lnTo>
                  <a:lnTo>
                    <a:pt x="354" y="186"/>
                  </a:lnTo>
                  <a:lnTo>
                    <a:pt x="356" y="181"/>
                  </a:lnTo>
                  <a:lnTo>
                    <a:pt x="352" y="160"/>
                  </a:lnTo>
                  <a:lnTo>
                    <a:pt x="346" y="153"/>
                  </a:lnTo>
                  <a:lnTo>
                    <a:pt x="348" y="147"/>
                  </a:lnTo>
                  <a:lnTo>
                    <a:pt x="352" y="147"/>
                  </a:lnTo>
                  <a:lnTo>
                    <a:pt x="358" y="143"/>
                  </a:lnTo>
                  <a:lnTo>
                    <a:pt x="333" y="4"/>
                  </a:lnTo>
                  <a:lnTo>
                    <a:pt x="333" y="0"/>
                  </a:lnTo>
                  <a:lnTo>
                    <a:pt x="292" y="25"/>
                  </a:lnTo>
                  <a:lnTo>
                    <a:pt x="279" y="34"/>
                  </a:lnTo>
                  <a:lnTo>
                    <a:pt x="271" y="40"/>
                  </a:lnTo>
                  <a:lnTo>
                    <a:pt x="265" y="45"/>
                  </a:lnTo>
                  <a:lnTo>
                    <a:pt x="258" y="57"/>
                  </a:lnTo>
                  <a:lnTo>
                    <a:pt x="245" y="68"/>
                  </a:lnTo>
                  <a:lnTo>
                    <a:pt x="232" y="70"/>
                  </a:lnTo>
                  <a:lnTo>
                    <a:pt x="224" y="70"/>
                  </a:lnTo>
                  <a:lnTo>
                    <a:pt x="209" y="76"/>
                  </a:lnTo>
                  <a:lnTo>
                    <a:pt x="203" y="81"/>
                  </a:lnTo>
                  <a:lnTo>
                    <a:pt x="196" y="83"/>
                  </a:lnTo>
                  <a:lnTo>
                    <a:pt x="190" y="89"/>
                  </a:lnTo>
                  <a:lnTo>
                    <a:pt x="183" y="87"/>
                  </a:lnTo>
                  <a:lnTo>
                    <a:pt x="175" y="83"/>
                  </a:lnTo>
                  <a:lnTo>
                    <a:pt x="160" y="83"/>
                  </a:lnTo>
                  <a:lnTo>
                    <a:pt x="155" y="89"/>
                  </a:lnTo>
                  <a:lnTo>
                    <a:pt x="147" y="89"/>
                  </a:lnTo>
                  <a:lnTo>
                    <a:pt x="155" y="81"/>
                  </a:lnTo>
                  <a:lnTo>
                    <a:pt x="166" y="79"/>
                  </a:lnTo>
                  <a:lnTo>
                    <a:pt x="158" y="72"/>
                  </a:lnTo>
                  <a:lnTo>
                    <a:pt x="153" y="79"/>
                  </a:lnTo>
                  <a:lnTo>
                    <a:pt x="145" y="77"/>
                  </a:lnTo>
                  <a:lnTo>
                    <a:pt x="138" y="72"/>
                  </a:lnTo>
                  <a:lnTo>
                    <a:pt x="128" y="70"/>
                  </a:lnTo>
                  <a:lnTo>
                    <a:pt x="123" y="68"/>
                  </a:lnTo>
                  <a:lnTo>
                    <a:pt x="108" y="66"/>
                  </a:lnTo>
                  <a:lnTo>
                    <a:pt x="106" y="62"/>
                  </a:lnTo>
                  <a:lnTo>
                    <a:pt x="74" y="70"/>
                  </a:lnTo>
                  <a:lnTo>
                    <a:pt x="0" y="81"/>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03" name="Freeform 119">
              <a:extLst>
                <a:ext uri="{FF2B5EF4-FFF2-40B4-BE49-F238E27FC236}">
                  <a16:creationId xmlns:a16="http://schemas.microsoft.com/office/drawing/2014/main" id="{F634C2EA-528B-FB2B-340B-9A22DCD9851C}"/>
                </a:ext>
              </a:extLst>
            </p:cNvPr>
            <p:cNvSpPr>
              <a:spLocks/>
            </p:cNvSpPr>
            <p:nvPr/>
          </p:nvSpPr>
          <p:spPr bwMode="auto">
            <a:xfrm>
              <a:off x="4229612" y="3088829"/>
              <a:ext cx="549043" cy="514421"/>
            </a:xfrm>
            <a:custGeom>
              <a:avLst/>
              <a:gdLst>
                <a:gd name="T0" fmla="*/ 436 w 466"/>
                <a:gd name="T1" fmla="*/ 274 h 481"/>
                <a:gd name="T2" fmla="*/ 431 w 466"/>
                <a:gd name="T3" fmla="*/ 253 h 481"/>
                <a:gd name="T4" fmla="*/ 412 w 466"/>
                <a:gd name="T5" fmla="*/ 236 h 481"/>
                <a:gd name="T6" fmla="*/ 404 w 466"/>
                <a:gd name="T7" fmla="*/ 218 h 481"/>
                <a:gd name="T8" fmla="*/ 391 w 466"/>
                <a:gd name="T9" fmla="*/ 193 h 481"/>
                <a:gd name="T10" fmla="*/ 363 w 466"/>
                <a:gd name="T11" fmla="*/ 176 h 481"/>
                <a:gd name="T12" fmla="*/ 355 w 466"/>
                <a:gd name="T13" fmla="*/ 165 h 481"/>
                <a:gd name="T14" fmla="*/ 346 w 466"/>
                <a:gd name="T15" fmla="*/ 150 h 481"/>
                <a:gd name="T16" fmla="*/ 323 w 466"/>
                <a:gd name="T17" fmla="*/ 137 h 481"/>
                <a:gd name="T18" fmla="*/ 307 w 466"/>
                <a:gd name="T19" fmla="*/ 118 h 481"/>
                <a:gd name="T20" fmla="*/ 261 w 466"/>
                <a:gd name="T21" fmla="*/ 80 h 481"/>
                <a:gd name="T22" fmla="*/ 250 w 466"/>
                <a:gd name="T23" fmla="*/ 60 h 481"/>
                <a:gd name="T24" fmla="*/ 218 w 466"/>
                <a:gd name="T25" fmla="*/ 43 h 481"/>
                <a:gd name="T26" fmla="*/ 201 w 466"/>
                <a:gd name="T27" fmla="*/ 31 h 481"/>
                <a:gd name="T28" fmla="*/ 218 w 466"/>
                <a:gd name="T29" fmla="*/ 0 h 481"/>
                <a:gd name="T30" fmla="*/ 0 w 466"/>
                <a:gd name="T31" fmla="*/ 30 h 481"/>
                <a:gd name="T32" fmla="*/ 66 w 466"/>
                <a:gd name="T33" fmla="*/ 251 h 481"/>
                <a:gd name="T34" fmla="*/ 79 w 466"/>
                <a:gd name="T35" fmla="*/ 280 h 481"/>
                <a:gd name="T36" fmla="*/ 92 w 466"/>
                <a:gd name="T37" fmla="*/ 298 h 481"/>
                <a:gd name="T38" fmla="*/ 98 w 466"/>
                <a:gd name="T39" fmla="*/ 319 h 481"/>
                <a:gd name="T40" fmla="*/ 88 w 466"/>
                <a:gd name="T41" fmla="*/ 344 h 481"/>
                <a:gd name="T42" fmla="*/ 88 w 466"/>
                <a:gd name="T43" fmla="*/ 377 h 481"/>
                <a:gd name="T44" fmla="*/ 94 w 466"/>
                <a:gd name="T45" fmla="*/ 402 h 481"/>
                <a:gd name="T46" fmla="*/ 96 w 466"/>
                <a:gd name="T47" fmla="*/ 430 h 481"/>
                <a:gd name="T48" fmla="*/ 107 w 466"/>
                <a:gd name="T49" fmla="*/ 451 h 481"/>
                <a:gd name="T50" fmla="*/ 124 w 466"/>
                <a:gd name="T51" fmla="*/ 479 h 481"/>
                <a:gd name="T52" fmla="*/ 372 w 466"/>
                <a:gd name="T53" fmla="*/ 481 h 481"/>
                <a:gd name="T54" fmla="*/ 385 w 466"/>
                <a:gd name="T55" fmla="*/ 462 h 481"/>
                <a:gd name="T56" fmla="*/ 380 w 466"/>
                <a:gd name="T57" fmla="*/ 443 h 481"/>
                <a:gd name="T58" fmla="*/ 391 w 466"/>
                <a:gd name="T59" fmla="*/ 430 h 481"/>
                <a:gd name="T60" fmla="*/ 423 w 466"/>
                <a:gd name="T61" fmla="*/ 438 h 481"/>
                <a:gd name="T62" fmla="*/ 431 w 466"/>
                <a:gd name="T63" fmla="*/ 428 h 481"/>
                <a:gd name="T64" fmla="*/ 431 w 466"/>
                <a:gd name="T65" fmla="*/ 409 h 481"/>
                <a:gd name="T66" fmla="*/ 423 w 466"/>
                <a:gd name="T67" fmla="*/ 396 h 481"/>
                <a:gd name="T68" fmla="*/ 423 w 466"/>
                <a:gd name="T69" fmla="*/ 392 h 481"/>
                <a:gd name="T70" fmla="*/ 438 w 466"/>
                <a:gd name="T71" fmla="*/ 379 h 481"/>
                <a:gd name="T72" fmla="*/ 427 w 466"/>
                <a:gd name="T73" fmla="*/ 370 h 481"/>
                <a:gd name="T74" fmla="*/ 429 w 466"/>
                <a:gd name="T75" fmla="*/ 368 h 481"/>
                <a:gd name="T76" fmla="*/ 440 w 466"/>
                <a:gd name="T77" fmla="*/ 360 h 481"/>
                <a:gd name="T78" fmla="*/ 434 w 466"/>
                <a:gd name="T79" fmla="*/ 345 h 481"/>
                <a:gd name="T80" fmla="*/ 444 w 466"/>
                <a:gd name="T81" fmla="*/ 338 h 481"/>
                <a:gd name="T82" fmla="*/ 440 w 466"/>
                <a:gd name="T83" fmla="*/ 330 h 481"/>
                <a:gd name="T84" fmla="*/ 451 w 466"/>
                <a:gd name="T85" fmla="*/ 315 h 481"/>
                <a:gd name="T86" fmla="*/ 451 w 466"/>
                <a:gd name="T87" fmla="*/ 306 h 481"/>
                <a:gd name="T88" fmla="*/ 464 w 466"/>
                <a:gd name="T89" fmla="*/ 295 h 481"/>
                <a:gd name="T90" fmla="*/ 459 w 466"/>
                <a:gd name="T91" fmla="*/ 28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481">
                  <a:moveTo>
                    <a:pt x="455" y="283"/>
                  </a:moveTo>
                  <a:lnTo>
                    <a:pt x="442" y="282"/>
                  </a:lnTo>
                  <a:lnTo>
                    <a:pt x="436" y="274"/>
                  </a:lnTo>
                  <a:lnTo>
                    <a:pt x="436" y="268"/>
                  </a:lnTo>
                  <a:lnTo>
                    <a:pt x="436" y="261"/>
                  </a:lnTo>
                  <a:lnTo>
                    <a:pt x="431" y="253"/>
                  </a:lnTo>
                  <a:lnTo>
                    <a:pt x="427" y="248"/>
                  </a:lnTo>
                  <a:lnTo>
                    <a:pt x="423" y="240"/>
                  </a:lnTo>
                  <a:lnTo>
                    <a:pt x="412" y="236"/>
                  </a:lnTo>
                  <a:lnTo>
                    <a:pt x="406" y="231"/>
                  </a:lnTo>
                  <a:lnTo>
                    <a:pt x="404" y="223"/>
                  </a:lnTo>
                  <a:lnTo>
                    <a:pt x="404" y="218"/>
                  </a:lnTo>
                  <a:lnTo>
                    <a:pt x="401" y="210"/>
                  </a:lnTo>
                  <a:lnTo>
                    <a:pt x="393" y="199"/>
                  </a:lnTo>
                  <a:lnTo>
                    <a:pt x="391" y="193"/>
                  </a:lnTo>
                  <a:lnTo>
                    <a:pt x="378" y="184"/>
                  </a:lnTo>
                  <a:lnTo>
                    <a:pt x="370" y="182"/>
                  </a:lnTo>
                  <a:lnTo>
                    <a:pt x="363" y="176"/>
                  </a:lnTo>
                  <a:lnTo>
                    <a:pt x="363" y="174"/>
                  </a:lnTo>
                  <a:lnTo>
                    <a:pt x="357" y="171"/>
                  </a:lnTo>
                  <a:lnTo>
                    <a:pt x="355" y="165"/>
                  </a:lnTo>
                  <a:lnTo>
                    <a:pt x="348" y="161"/>
                  </a:lnTo>
                  <a:lnTo>
                    <a:pt x="346" y="154"/>
                  </a:lnTo>
                  <a:lnTo>
                    <a:pt x="346" y="150"/>
                  </a:lnTo>
                  <a:lnTo>
                    <a:pt x="340" y="146"/>
                  </a:lnTo>
                  <a:lnTo>
                    <a:pt x="331" y="139"/>
                  </a:lnTo>
                  <a:lnTo>
                    <a:pt x="323" y="137"/>
                  </a:lnTo>
                  <a:lnTo>
                    <a:pt x="318" y="133"/>
                  </a:lnTo>
                  <a:lnTo>
                    <a:pt x="314" y="125"/>
                  </a:lnTo>
                  <a:lnTo>
                    <a:pt x="307" y="118"/>
                  </a:lnTo>
                  <a:lnTo>
                    <a:pt x="293" y="110"/>
                  </a:lnTo>
                  <a:lnTo>
                    <a:pt x="280" y="101"/>
                  </a:lnTo>
                  <a:lnTo>
                    <a:pt x="261" y="80"/>
                  </a:lnTo>
                  <a:lnTo>
                    <a:pt x="260" y="73"/>
                  </a:lnTo>
                  <a:lnTo>
                    <a:pt x="252" y="65"/>
                  </a:lnTo>
                  <a:lnTo>
                    <a:pt x="250" y="60"/>
                  </a:lnTo>
                  <a:lnTo>
                    <a:pt x="243" y="52"/>
                  </a:lnTo>
                  <a:lnTo>
                    <a:pt x="231" y="54"/>
                  </a:lnTo>
                  <a:lnTo>
                    <a:pt x="218" y="43"/>
                  </a:lnTo>
                  <a:lnTo>
                    <a:pt x="213" y="43"/>
                  </a:lnTo>
                  <a:lnTo>
                    <a:pt x="205" y="39"/>
                  </a:lnTo>
                  <a:lnTo>
                    <a:pt x="201" y="31"/>
                  </a:lnTo>
                  <a:lnTo>
                    <a:pt x="203" y="24"/>
                  </a:lnTo>
                  <a:lnTo>
                    <a:pt x="216" y="5"/>
                  </a:lnTo>
                  <a:lnTo>
                    <a:pt x="218" y="0"/>
                  </a:lnTo>
                  <a:lnTo>
                    <a:pt x="113" y="16"/>
                  </a:lnTo>
                  <a:lnTo>
                    <a:pt x="77" y="18"/>
                  </a:lnTo>
                  <a:lnTo>
                    <a:pt x="0" y="30"/>
                  </a:lnTo>
                  <a:lnTo>
                    <a:pt x="32" y="131"/>
                  </a:lnTo>
                  <a:lnTo>
                    <a:pt x="64" y="248"/>
                  </a:lnTo>
                  <a:lnTo>
                    <a:pt x="66" y="251"/>
                  </a:lnTo>
                  <a:lnTo>
                    <a:pt x="68" y="259"/>
                  </a:lnTo>
                  <a:lnTo>
                    <a:pt x="73" y="266"/>
                  </a:lnTo>
                  <a:lnTo>
                    <a:pt x="79" y="280"/>
                  </a:lnTo>
                  <a:lnTo>
                    <a:pt x="87" y="287"/>
                  </a:lnTo>
                  <a:lnTo>
                    <a:pt x="88" y="291"/>
                  </a:lnTo>
                  <a:lnTo>
                    <a:pt x="92" y="298"/>
                  </a:lnTo>
                  <a:lnTo>
                    <a:pt x="90" y="308"/>
                  </a:lnTo>
                  <a:lnTo>
                    <a:pt x="96" y="312"/>
                  </a:lnTo>
                  <a:lnTo>
                    <a:pt x="98" y="319"/>
                  </a:lnTo>
                  <a:lnTo>
                    <a:pt x="92" y="323"/>
                  </a:lnTo>
                  <a:lnTo>
                    <a:pt x="88" y="330"/>
                  </a:lnTo>
                  <a:lnTo>
                    <a:pt x="88" y="344"/>
                  </a:lnTo>
                  <a:lnTo>
                    <a:pt x="85" y="351"/>
                  </a:lnTo>
                  <a:lnTo>
                    <a:pt x="83" y="364"/>
                  </a:lnTo>
                  <a:lnTo>
                    <a:pt x="88" y="377"/>
                  </a:lnTo>
                  <a:lnTo>
                    <a:pt x="94" y="385"/>
                  </a:lnTo>
                  <a:lnTo>
                    <a:pt x="96" y="394"/>
                  </a:lnTo>
                  <a:lnTo>
                    <a:pt x="94" y="402"/>
                  </a:lnTo>
                  <a:lnTo>
                    <a:pt x="96" y="407"/>
                  </a:lnTo>
                  <a:lnTo>
                    <a:pt x="94" y="423"/>
                  </a:lnTo>
                  <a:lnTo>
                    <a:pt x="96" y="430"/>
                  </a:lnTo>
                  <a:lnTo>
                    <a:pt x="102" y="438"/>
                  </a:lnTo>
                  <a:lnTo>
                    <a:pt x="107" y="447"/>
                  </a:lnTo>
                  <a:lnTo>
                    <a:pt x="107" y="451"/>
                  </a:lnTo>
                  <a:lnTo>
                    <a:pt x="117" y="466"/>
                  </a:lnTo>
                  <a:lnTo>
                    <a:pt x="119" y="473"/>
                  </a:lnTo>
                  <a:lnTo>
                    <a:pt x="124" y="479"/>
                  </a:lnTo>
                  <a:lnTo>
                    <a:pt x="359" y="462"/>
                  </a:lnTo>
                  <a:lnTo>
                    <a:pt x="367" y="468"/>
                  </a:lnTo>
                  <a:lnTo>
                    <a:pt x="372" y="481"/>
                  </a:lnTo>
                  <a:lnTo>
                    <a:pt x="380" y="481"/>
                  </a:lnTo>
                  <a:lnTo>
                    <a:pt x="385" y="477"/>
                  </a:lnTo>
                  <a:lnTo>
                    <a:pt x="385" y="462"/>
                  </a:lnTo>
                  <a:lnTo>
                    <a:pt x="385" y="456"/>
                  </a:lnTo>
                  <a:lnTo>
                    <a:pt x="382" y="449"/>
                  </a:lnTo>
                  <a:lnTo>
                    <a:pt x="380" y="443"/>
                  </a:lnTo>
                  <a:lnTo>
                    <a:pt x="382" y="436"/>
                  </a:lnTo>
                  <a:lnTo>
                    <a:pt x="385" y="436"/>
                  </a:lnTo>
                  <a:lnTo>
                    <a:pt x="391" y="430"/>
                  </a:lnTo>
                  <a:lnTo>
                    <a:pt x="399" y="432"/>
                  </a:lnTo>
                  <a:lnTo>
                    <a:pt x="416" y="436"/>
                  </a:lnTo>
                  <a:lnTo>
                    <a:pt x="423" y="438"/>
                  </a:lnTo>
                  <a:lnTo>
                    <a:pt x="427" y="436"/>
                  </a:lnTo>
                  <a:lnTo>
                    <a:pt x="429" y="436"/>
                  </a:lnTo>
                  <a:lnTo>
                    <a:pt x="431" y="428"/>
                  </a:lnTo>
                  <a:lnTo>
                    <a:pt x="425" y="423"/>
                  </a:lnTo>
                  <a:lnTo>
                    <a:pt x="427" y="415"/>
                  </a:lnTo>
                  <a:lnTo>
                    <a:pt x="431" y="409"/>
                  </a:lnTo>
                  <a:lnTo>
                    <a:pt x="425" y="409"/>
                  </a:lnTo>
                  <a:lnTo>
                    <a:pt x="429" y="402"/>
                  </a:lnTo>
                  <a:lnTo>
                    <a:pt x="423" y="396"/>
                  </a:lnTo>
                  <a:lnTo>
                    <a:pt x="429" y="400"/>
                  </a:lnTo>
                  <a:lnTo>
                    <a:pt x="432" y="392"/>
                  </a:lnTo>
                  <a:lnTo>
                    <a:pt x="423" y="392"/>
                  </a:lnTo>
                  <a:lnTo>
                    <a:pt x="427" y="385"/>
                  </a:lnTo>
                  <a:lnTo>
                    <a:pt x="432" y="389"/>
                  </a:lnTo>
                  <a:lnTo>
                    <a:pt x="438" y="379"/>
                  </a:lnTo>
                  <a:lnTo>
                    <a:pt x="440" y="372"/>
                  </a:lnTo>
                  <a:lnTo>
                    <a:pt x="432" y="370"/>
                  </a:lnTo>
                  <a:lnTo>
                    <a:pt x="427" y="370"/>
                  </a:lnTo>
                  <a:lnTo>
                    <a:pt x="419" y="366"/>
                  </a:lnTo>
                  <a:lnTo>
                    <a:pt x="423" y="366"/>
                  </a:lnTo>
                  <a:lnTo>
                    <a:pt x="429" y="368"/>
                  </a:lnTo>
                  <a:lnTo>
                    <a:pt x="436" y="368"/>
                  </a:lnTo>
                  <a:lnTo>
                    <a:pt x="436" y="360"/>
                  </a:lnTo>
                  <a:lnTo>
                    <a:pt x="440" y="360"/>
                  </a:lnTo>
                  <a:lnTo>
                    <a:pt x="444" y="347"/>
                  </a:lnTo>
                  <a:lnTo>
                    <a:pt x="438" y="349"/>
                  </a:lnTo>
                  <a:lnTo>
                    <a:pt x="434" y="345"/>
                  </a:lnTo>
                  <a:lnTo>
                    <a:pt x="440" y="340"/>
                  </a:lnTo>
                  <a:lnTo>
                    <a:pt x="438" y="334"/>
                  </a:lnTo>
                  <a:lnTo>
                    <a:pt x="444" y="338"/>
                  </a:lnTo>
                  <a:lnTo>
                    <a:pt x="448" y="330"/>
                  </a:lnTo>
                  <a:lnTo>
                    <a:pt x="448" y="329"/>
                  </a:lnTo>
                  <a:lnTo>
                    <a:pt x="440" y="330"/>
                  </a:lnTo>
                  <a:lnTo>
                    <a:pt x="438" y="323"/>
                  </a:lnTo>
                  <a:lnTo>
                    <a:pt x="446" y="323"/>
                  </a:lnTo>
                  <a:lnTo>
                    <a:pt x="451" y="315"/>
                  </a:lnTo>
                  <a:lnTo>
                    <a:pt x="444" y="310"/>
                  </a:lnTo>
                  <a:lnTo>
                    <a:pt x="444" y="302"/>
                  </a:lnTo>
                  <a:lnTo>
                    <a:pt x="451" y="306"/>
                  </a:lnTo>
                  <a:lnTo>
                    <a:pt x="459" y="306"/>
                  </a:lnTo>
                  <a:lnTo>
                    <a:pt x="457" y="298"/>
                  </a:lnTo>
                  <a:lnTo>
                    <a:pt x="464" y="295"/>
                  </a:lnTo>
                  <a:lnTo>
                    <a:pt x="466" y="287"/>
                  </a:lnTo>
                  <a:lnTo>
                    <a:pt x="463" y="287"/>
                  </a:lnTo>
                  <a:lnTo>
                    <a:pt x="459" y="285"/>
                  </a:lnTo>
                  <a:lnTo>
                    <a:pt x="455" y="283"/>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04" name="Freeform 123">
              <a:extLst>
                <a:ext uri="{FF2B5EF4-FFF2-40B4-BE49-F238E27FC236}">
                  <a16:creationId xmlns:a16="http://schemas.microsoft.com/office/drawing/2014/main" id="{229057DC-7DDF-EF94-30B5-C51F2B955125}"/>
                </a:ext>
              </a:extLst>
            </p:cNvPr>
            <p:cNvSpPr>
              <a:spLocks/>
            </p:cNvSpPr>
            <p:nvPr/>
          </p:nvSpPr>
          <p:spPr bwMode="auto">
            <a:xfrm>
              <a:off x="4473500" y="2406499"/>
              <a:ext cx="447716" cy="408542"/>
            </a:xfrm>
            <a:custGeom>
              <a:avLst/>
              <a:gdLst>
                <a:gd name="T0" fmla="*/ 124 w 380"/>
                <a:gd name="T1" fmla="*/ 17 h 382"/>
                <a:gd name="T2" fmla="*/ 122 w 380"/>
                <a:gd name="T3" fmla="*/ 64 h 382"/>
                <a:gd name="T4" fmla="*/ 120 w 380"/>
                <a:gd name="T5" fmla="*/ 81 h 382"/>
                <a:gd name="T6" fmla="*/ 120 w 380"/>
                <a:gd name="T7" fmla="*/ 102 h 382"/>
                <a:gd name="T8" fmla="*/ 101 w 380"/>
                <a:gd name="T9" fmla="*/ 137 h 382"/>
                <a:gd name="T10" fmla="*/ 69 w 380"/>
                <a:gd name="T11" fmla="*/ 153 h 382"/>
                <a:gd name="T12" fmla="*/ 56 w 380"/>
                <a:gd name="T13" fmla="*/ 171 h 382"/>
                <a:gd name="T14" fmla="*/ 58 w 380"/>
                <a:gd name="T15" fmla="*/ 192 h 382"/>
                <a:gd name="T16" fmla="*/ 43 w 380"/>
                <a:gd name="T17" fmla="*/ 196 h 382"/>
                <a:gd name="T18" fmla="*/ 30 w 380"/>
                <a:gd name="T19" fmla="*/ 207 h 382"/>
                <a:gd name="T20" fmla="*/ 26 w 380"/>
                <a:gd name="T21" fmla="*/ 224 h 382"/>
                <a:gd name="T22" fmla="*/ 22 w 380"/>
                <a:gd name="T23" fmla="*/ 247 h 382"/>
                <a:gd name="T24" fmla="*/ 7 w 380"/>
                <a:gd name="T25" fmla="*/ 265 h 382"/>
                <a:gd name="T26" fmla="*/ 0 w 380"/>
                <a:gd name="T27" fmla="*/ 271 h 382"/>
                <a:gd name="T28" fmla="*/ 0 w 380"/>
                <a:gd name="T29" fmla="*/ 294 h 382"/>
                <a:gd name="T30" fmla="*/ 24 w 380"/>
                <a:gd name="T31" fmla="*/ 322 h 382"/>
                <a:gd name="T32" fmla="*/ 66 w 380"/>
                <a:gd name="T33" fmla="*/ 352 h 382"/>
                <a:gd name="T34" fmla="*/ 79 w 380"/>
                <a:gd name="T35" fmla="*/ 372 h 382"/>
                <a:gd name="T36" fmla="*/ 116 w 380"/>
                <a:gd name="T37" fmla="*/ 372 h 382"/>
                <a:gd name="T38" fmla="*/ 137 w 380"/>
                <a:gd name="T39" fmla="*/ 371 h 382"/>
                <a:gd name="T40" fmla="*/ 162 w 380"/>
                <a:gd name="T41" fmla="*/ 356 h 382"/>
                <a:gd name="T42" fmla="*/ 184 w 380"/>
                <a:gd name="T43" fmla="*/ 341 h 382"/>
                <a:gd name="T44" fmla="*/ 207 w 380"/>
                <a:gd name="T45" fmla="*/ 331 h 382"/>
                <a:gd name="T46" fmla="*/ 205 w 380"/>
                <a:gd name="T47" fmla="*/ 310 h 382"/>
                <a:gd name="T48" fmla="*/ 222 w 380"/>
                <a:gd name="T49" fmla="*/ 275 h 382"/>
                <a:gd name="T50" fmla="*/ 229 w 380"/>
                <a:gd name="T51" fmla="*/ 247 h 382"/>
                <a:gd name="T52" fmla="*/ 237 w 380"/>
                <a:gd name="T53" fmla="*/ 224 h 382"/>
                <a:gd name="T54" fmla="*/ 252 w 380"/>
                <a:gd name="T55" fmla="*/ 213 h 382"/>
                <a:gd name="T56" fmla="*/ 272 w 380"/>
                <a:gd name="T57" fmla="*/ 216 h 382"/>
                <a:gd name="T58" fmla="*/ 282 w 380"/>
                <a:gd name="T59" fmla="*/ 188 h 382"/>
                <a:gd name="T60" fmla="*/ 293 w 380"/>
                <a:gd name="T61" fmla="*/ 171 h 382"/>
                <a:gd name="T62" fmla="*/ 312 w 380"/>
                <a:gd name="T63" fmla="*/ 156 h 382"/>
                <a:gd name="T64" fmla="*/ 327 w 380"/>
                <a:gd name="T65" fmla="*/ 128 h 382"/>
                <a:gd name="T66" fmla="*/ 327 w 380"/>
                <a:gd name="T67" fmla="*/ 100 h 382"/>
                <a:gd name="T68" fmla="*/ 376 w 380"/>
                <a:gd name="T69" fmla="*/ 111 h 382"/>
                <a:gd name="T70" fmla="*/ 372 w 380"/>
                <a:gd name="T71" fmla="*/ 89 h 382"/>
                <a:gd name="T72" fmla="*/ 366 w 380"/>
                <a:gd name="T73" fmla="*/ 72 h 382"/>
                <a:gd name="T74" fmla="*/ 346 w 380"/>
                <a:gd name="T75" fmla="*/ 68 h 382"/>
                <a:gd name="T76" fmla="*/ 329 w 380"/>
                <a:gd name="T77" fmla="*/ 75 h 382"/>
                <a:gd name="T78" fmla="*/ 314 w 380"/>
                <a:gd name="T79" fmla="*/ 89 h 382"/>
                <a:gd name="T80" fmla="*/ 289 w 380"/>
                <a:gd name="T81" fmla="*/ 83 h 382"/>
                <a:gd name="T82" fmla="*/ 278 w 380"/>
                <a:gd name="T83" fmla="*/ 104 h 382"/>
                <a:gd name="T84" fmla="*/ 263 w 380"/>
                <a:gd name="T85" fmla="*/ 111 h 382"/>
                <a:gd name="T86" fmla="*/ 246 w 380"/>
                <a:gd name="T87" fmla="*/ 132 h 382"/>
                <a:gd name="T88" fmla="*/ 147 w 380"/>
                <a:gd name="T89" fmla="*/ 98 h 382"/>
                <a:gd name="T90" fmla="*/ 120 w 380"/>
                <a:gd name="T91" fmla="*/ 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0" h="382">
                  <a:moveTo>
                    <a:pt x="120" y="4"/>
                  </a:moveTo>
                  <a:lnTo>
                    <a:pt x="118" y="10"/>
                  </a:lnTo>
                  <a:lnTo>
                    <a:pt x="124" y="17"/>
                  </a:lnTo>
                  <a:lnTo>
                    <a:pt x="128" y="38"/>
                  </a:lnTo>
                  <a:lnTo>
                    <a:pt x="126" y="43"/>
                  </a:lnTo>
                  <a:lnTo>
                    <a:pt x="122" y="64"/>
                  </a:lnTo>
                  <a:lnTo>
                    <a:pt x="124" y="72"/>
                  </a:lnTo>
                  <a:lnTo>
                    <a:pt x="124" y="81"/>
                  </a:lnTo>
                  <a:lnTo>
                    <a:pt x="120" y="81"/>
                  </a:lnTo>
                  <a:lnTo>
                    <a:pt x="120" y="89"/>
                  </a:lnTo>
                  <a:lnTo>
                    <a:pt x="120" y="94"/>
                  </a:lnTo>
                  <a:lnTo>
                    <a:pt x="120" y="102"/>
                  </a:lnTo>
                  <a:lnTo>
                    <a:pt x="118" y="115"/>
                  </a:lnTo>
                  <a:lnTo>
                    <a:pt x="109" y="122"/>
                  </a:lnTo>
                  <a:lnTo>
                    <a:pt x="101" y="137"/>
                  </a:lnTo>
                  <a:lnTo>
                    <a:pt x="86" y="149"/>
                  </a:lnTo>
                  <a:lnTo>
                    <a:pt x="75" y="145"/>
                  </a:lnTo>
                  <a:lnTo>
                    <a:pt x="69" y="153"/>
                  </a:lnTo>
                  <a:lnTo>
                    <a:pt x="69" y="160"/>
                  </a:lnTo>
                  <a:lnTo>
                    <a:pt x="60" y="166"/>
                  </a:lnTo>
                  <a:lnTo>
                    <a:pt x="56" y="171"/>
                  </a:lnTo>
                  <a:lnTo>
                    <a:pt x="56" y="179"/>
                  </a:lnTo>
                  <a:lnTo>
                    <a:pt x="53" y="186"/>
                  </a:lnTo>
                  <a:lnTo>
                    <a:pt x="58" y="192"/>
                  </a:lnTo>
                  <a:lnTo>
                    <a:pt x="54" y="200"/>
                  </a:lnTo>
                  <a:lnTo>
                    <a:pt x="51" y="207"/>
                  </a:lnTo>
                  <a:lnTo>
                    <a:pt x="43" y="196"/>
                  </a:lnTo>
                  <a:lnTo>
                    <a:pt x="37" y="194"/>
                  </a:lnTo>
                  <a:lnTo>
                    <a:pt x="32" y="201"/>
                  </a:lnTo>
                  <a:lnTo>
                    <a:pt x="30" y="207"/>
                  </a:lnTo>
                  <a:lnTo>
                    <a:pt x="30" y="215"/>
                  </a:lnTo>
                  <a:lnTo>
                    <a:pt x="28" y="216"/>
                  </a:lnTo>
                  <a:lnTo>
                    <a:pt x="26" y="224"/>
                  </a:lnTo>
                  <a:lnTo>
                    <a:pt x="28" y="228"/>
                  </a:lnTo>
                  <a:lnTo>
                    <a:pt x="30" y="241"/>
                  </a:lnTo>
                  <a:lnTo>
                    <a:pt x="22" y="247"/>
                  </a:lnTo>
                  <a:lnTo>
                    <a:pt x="22" y="254"/>
                  </a:lnTo>
                  <a:lnTo>
                    <a:pt x="17" y="260"/>
                  </a:lnTo>
                  <a:lnTo>
                    <a:pt x="7" y="265"/>
                  </a:lnTo>
                  <a:lnTo>
                    <a:pt x="0" y="265"/>
                  </a:lnTo>
                  <a:lnTo>
                    <a:pt x="0" y="265"/>
                  </a:lnTo>
                  <a:lnTo>
                    <a:pt x="0" y="271"/>
                  </a:lnTo>
                  <a:lnTo>
                    <a:pt x="4" y="273"/>
                  </a:lnTo>
                  <a:lnTo>
                    <a:pt x="4" y="280"/>
                  </a:lnTo>
                  <a:lnTo>
                    <a:pt x="0" y="294"/>
                  </a:lnTo>
                  <a:lnTo>
                    <a:pt x="15" y="309"/>
                  </a:lnTo>
                  <a:lnTo>
                    <a:pt x="17" y="316"/>
                  </a:lnTo>
                  <a:lnTo>
                    <a:pt x="24" y="322"/>
                  </a:lnTo>
                  <a:lnTo>
                    <a:pt x="37" y="341"/>
                  </a:lnTo>
                  <a:lnTo>
                    <a:pt x="53" y="352"/>
                  </a:lnTo>
                  <a:lnTo>
                    <a:pt x="66" y="352"/>
                  </a:lnTo>
                  <a:lnTo>
                    <a:pt x="66" y="357"/>
                  </a:lnTo>
                  <a:lnTo>
                    <a:pt x="71" y="365"/>
                  </a:lnTo>
                  <a:lnTo>
                    <a:pt x="79" y="372"/>
                  </a:lnTo>
                  <a:lnTo>
                    <a:pt x="92" y="380"/>
                  </a:lnTo>
                  <a:lnTo>
                    <a:pt x="103" y="382"/>
                  </a:lnTo>
                  <a:lnTo>
                    <a:pt x="116" y="372"/>
                  </a:lnTo>
                  <a:lnTo>
                    <a:pt x="118" y="367"/>
                  </a:lnTo>
                  <a:lnTo>
                    <a:pt x="130" y="371"/>
                  </a:lnTo>
                  <a:lnTo>
                    <a:pt x="137" y="371"/>
                  </a:lnTo>
                  <a:lnTo>
                    <a:pt x="152" y="363"/>
                  </a:lnTo>
                  <a:lnTo>
                    <a:pt x="160" y="361"/>
                  </a:lnTo>
                  <a:lnTo>
                    <a:pt x="162" y="356"/>
                  </a:lnTo>
                  <a:lnTo>
                    <a:pt x="162" y="348"/>
                  </a:lnTo>
                  <a:lnTo>
                    <a:pt x="171" y="352"/>
                  </a:lnTo>
                  <a:lnTo>
                    <a:pt x="184" y="341"/>
                  </a:lnTo>
                  <a:lnTo>
                    <a:pt x="192" y="342"/>
                  </a:lnTo>
                  <a:lnTo>
                    <a:pt x="205" y="333"/>
                  </a:lnTo>
                  <a:lnTo>
                    <a:pt x="207" y="331"/>
                  </a:lnTo>
                  <a:lnTo>
                    <a:pt x="205" y="324"/>
                  </a:lnTo>
                  <a:lnTo>
                    <a:pt x="210" y="318"/>
                  </a:lnTo>
                  <a:lnTo>
                    <a:pt x="205" y="310"/>
                  </a:lnTo>
                  <a:lnTo>
                    <a:pt x="207" y="297"/>
                  </a:lnTo>
                  <a:lnTo>
                    <a:pt x="214" y="284"/>
                  </a:lnTo>
                  <a:lnTo>
                    <a:pt x="222" y="275"/>
                  </a:lnTo>
                  <a:lnTo>
                    <a:pt x="224" y="262"/>
                  </a:lnTo>
                  <a:lnTo>
                    <a:pt x="225" y="254"/>
                  </a:lnTo>
                  <a:lnTo>
                    <a:pt x="229" y="247"/>
                  </a:lnTo>
                  <a:lnTo>
                    <a:pt x="233" y="233"/>
                  </a:lnTo>
                  <a:lnTo>
                    <a:pt x="237" y="230"/>
                  </a:lnTo>
                  <a:lnTo>
                    <a:pt x="237" y="224"/>
                  </a:lnTo>
                  <a:lnTo>
                    <a:pt x="237" y="209"/>
                  </a:lnTo>
                  <a:lnTo>
                    <a:pt x="244" y="207"/>
                  </a:lnTo>
                  <a:lnTo>
                    <a:pt x="252" y="213"/>
                  </a:lnTo>
                  <a:lnTo>
                    <a:pt x="252" y="216"/>
                  </a:lnTo>
                  <a:lnTo>
                    <a:pt x="267" y="218"/>
                  </a:lnTo>
                  <a:lnTo>
                    <a:pt x="272" y="216"/>
                  </a:lnTo>
                  <a:lnTo>
                    <a:pt x="276" y="209"/>
                  </a:lnTo>
                  <a:lnTo>
                    <a:pt x="278" y="194"/>
                  </a:lnTo>
                  <a:lnTo>
                    <a:pt x="282" y="188"/>
                  </a:lnTo>
                  <a:lnTo>
                    <a:pt x="284" y="179"/>
                  </a:lnTo>
                  <a:lnTo>
                    <a:pt x="286" y="171"/>
                  </a:lnTo>
                  <a:lnTo>
                    <a:pt x="293" y="171"/>
                  </a:lnTo>
                  <a:lnTo>
                    <a:pt x="301" y="169"/>
                  </a:lnTo>
                  <a:lnTo>
                    <a:pt x="306" y="156"/>
                  </a:lnTo>
                  <a:lnTo>
                    <a:pt x="312" y="156"/>
                  </a:lnTo>
                  <a:lnTo>
                    <a:pt x="318" y="149"/>
                  </a:lnTo>
                  <a:lnTo>
                    <a:pt x="321" y="136"/>
                  </a:lnTo>
                  <a:lnTo>
                    <a:pt x="327" y="128"/>
                  </a:lnTo>
                  <a:lnTo>
                    <a:pt x="325" y="115"/>
                  </a:lnTo>
                  <a:lnTo>
                    <a:pt x="329" y="107"/>
                  </a:lnTo>
                  <a:lnTo>
                    <a:pt x="327" y="100"/>
                  </a:lnTo>
                  <a:lnTo>
                    <a:pt x="335" y="98"/>
                  </a:lnTo>
                  <a:lnTo>
                    <a:pt x="372" y="119"/>
                  </a:lnTo>
                  <a:lnTo>
                    <a:pt x="376" y="111"/>
                  </a:lnTo>
                  <a:lnTo>
                    <a:pt x="380" y="98"/>
                  </a:lnTo>
                  <a:lnTo>
                    <a:pt x="378" y="94"/>
                  </a:lnTo>
                  <a:lnTo>
                    <a:pt x="372" y="89"/>
                  </a:lnTo>
                  <a:lnTo>
                    <a:pt x="370" y="81"/>
                  </a:lnTo>
                  <a:lnTo>
                    <a:pt x="365" y="79"/>
                  </a:lnTo>
                  <a:lnTo>
                    <a:pt x="366" y="72"/>
                  </a:lnTo>
                  <a:lnTo>
                    <a:pt x="366" y="72"/>
                  </a:lnTo>
                  <a:lnTo>
                    <a:pt x="351" y="74"/>
                  </a:lnTo>
                  <a:lnTo>
                    <a:pt x="346" y="68"/>
                  </a:lnTo>
                  <a:lnTo>
                    <a:pt x="338" y="66"/>
                  </a:lnTo>
                  <a:lnTo>
                    <a:pt x="333" y="68"/>
                  </a:lnTo>
                  <a:lnTo>
                    <a:pt x="329" y="75"/>
                  </a:lnTo>
                  <a:lnTo>
                    <a:pt x="321" y="75"/>
                  </a:lnTo>
                  <a:lnTo>
                    <a:pt x="316" y="83"/>
                  </a:lnTo>
                  <a:lnTo>
                    <a:pt x="314" y="89"/>
                  </a:lnTo>
                  <a:lnTo>
                    <a:pt x="304" y="90"/>
                  </a:lnTo>
                  <a:lnTo>
                    <a:pt x="297" y="89"/>
                  </a:lnTo>
                  <a:lnTo>
                    <a:pt x="289" y="83"/>
                  </a:lnTo>
                  <a:lnTo>
                    <a:pt x="288" y="83"/>
                  </a:lnTo>
                  <a:lnTo>
                    <a:pt x="288" y="90"/>
                  </a:lnTo>
                  <a:lnTo>
                    <a:pt x="278" y="104"/>
                  </a:lnTo>
                  <a:lnTo>
                    <a:pt x="271" y="102"/>
                  </a:lnTo>
                  <a:lnTo>
                    <a:pt x="265" y="106"/>
                  </a:lnTo>
                  <a:lnTo>
                    <a:pt x="263" y="111"/>
                  </a:lnTo>
                  <a:lnTo>
                    <a:pt x="256" y="119"/>
                  </a:lnTo>
                  <a:lnTo>
                    <a:pt x="252" y="126"/>
                  </a:lnTo>
                  <a:lnTo>
                    <a:pt x="246" y="132"/>
                  </a:lnTo>
                  <a:lnTo>
                    <a:pt x="241" y="139"/>
                  </a:lnTo>
                  <a:lnTo>
                    <a:pt x="231" y="83"/>
                  </a:lnTo>
                  <a:lnTo>
                    <a:pt x="147" y="98"/>
                  </a:lnTo>
                  <a:lnTo>
                    <a:pt x="130" y="0"/>
                  </a:lnTo>
                  <a:lnTo>
                    <a:pt x="124" y="4"/>
                  </a:lnTo>
                  <a:lnTo>
                    <a:pt x="120" y="4"/>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05" name="Freeform 124">
              <a:extLst>
                <a:ext uri="{FF2B5EF4-FFF2-40B4-BE49-F238E27FC236}">
                  <a16:creationId xmlns:a16="http://schemas.microsoft.com/office/drawing/2014/main" id="{16CD4C49-B262-4C10-70E7-6D8396802E05}"/>
                </a:ext>
              </a:extLst>
            </p:cNvPr>
            <p:cNvSpPr>
              <a:spLocks/>
            </p:cNvSpPr>
            <p:nvPr/>
          </p:nvSpPr>
          <p:spPr bwMode="auto">
            <a:xfrm>
              <a:off x="4466429" y="3041771"/>
              <a:ext cx="507805" cy="353998"/>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06" name="Freeform 122">
              <a:extLst>
                <a:ext uri="{FF2B5EF4-FFF2-40B4-BE49-F238E27FC236}">
                  <a16:creationId xmlns:a16="http://schemas.microsoft.com/office/drawing/2014/main" id="{024529EE-DC68-C05E-9C3B-2CF86917AAFD}"/>
                </a:ext>
              </a:extLst>
            </p:cNvPr>
            <p:cNvSpPr>
              <a:spLocks/>
            </p:cNvSpPr>
            <p:nvPr/>
          </p:nvSpPr>
          <p:spPr bwMode="auto">
            <a:xfrm>
              <a:off x="4400451" y="2511309"/>
              <a:ext cx="775257" cy="399986"/>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07" name="Freeform 132">
              <a:extLst>
                <a:ext uri="{FF2B5EF4-FFF2-40B4-BE49-F238E27FC236}">
                  <a16:creationId xmlns:a16="http://schemas.microsoft.com/office/drawing/2014/main" id="{0BCE2ADD-FE6E-FF76-B620-E56B6B7E1743}"/>
                </a:ext>
              </a:extLst>
            </p:cNvPr>
            <p:cNvSpPr>
              <a:spLocks/>
            </p:cNvSpPr>
            <p:nvPr/>
          </p:nvSpPr>
          <p:spPr bwMode="auto">
            <a:xfrm>
              <a:off x="5140362" y="2613979"/>
              <a:ext cx="41237" cy="110157"/>
            </a:xfrm>
            <a:custGeom>
              <a:avLst/>
              <a:gdLst>
                <a:gd name="T0" fmla="*/ 15 w 35"/>
                <a:gd name="T1" fmla="*/ 13 h 103"/>
                <a:gd name="T2" fmla="*/ 9 w 35"/>
                <a:gd name="T3" fmla="*/ 19 h 103"/>
                <a:gd name="T4" fmla="*/ 15 w 35"/>
                <a:gd name="T5" fmla="*/ 24 h 103"/>
                <a:gd name="T6" fmla="*/ 13 w 35"/>
                <a:gd name="T7" fmla="*/ 32 h 103"/>
                <a:gd name="T8" fmla="*/ 7 w 35"/>
                <a:gd name="T9" fmla="*/ 32 h 103"/>
                <a:gd name="T10" fmla="*/ 5 w 35"/>
                <a:gd name="T11" fmla="*/ 45 h 103"/>
                <a:gd name="T12" fmla="*/ 2 w 35"/>
                <a:gd name="T13" fmla="*/ 56 h 103"/>
                <a:gd name="T14" fmla="*/ 0 w 35"/>
                <a:gd name="T15" fmla="*/ 71 h 103"/>
                <a:gd name="T16" fmla="*/ 2 w 35"/>
                <a:gd name="T17" fmla="*/ 79 h 103"/>
                <a:gd name="T18" fmla="*/ 0 w 35"/>
                <a:gd name="T19" fmla="*/ 81 h 103"/>
                <a:gd name="T20" fmla="*/ 0 w 35"/>
                <a:gd name="T21" fmla="*/ 94 h 103"/>
                <a:gd name="T22" fmla="*/ 7 w 35"/>
                <a:gd name="T23" fmla="*/ 103 h 103"/>
                <a:gd name="T24" fmla="*/ 13 w 35"/>
                <a:gd name="T25" fmla="*/ 90 h 103"/>
                <a:gd name="T26" fmla="*/ 13 w 35"/>
                <a:gd name="T27" fmla="*/ 79 h 103"/>
                <a:gd name="T28" fmla="*/ 13 w 35"/>
                <a:gd name="T29" fmla="*/ 71 h 103"/>
                <a:gd name="T30" fmla="*/ 17 w 35"/>
                <a:gd name="T31" fmla="*/ 64 h 103"/>
                <a:gd name="T32" fmla="*/ 19 w 35"/>
                <a:gd name="T33" fmla="*/ 58 h 103"/>
                <a:gd name="T34" fmla="*/ 24 w 35"/>
                <a:gd name="T35" fmla="*/ 62 h 103"/>
                <a:gd name="T36" fmla="*/ 26 w 35"/>
                <a:gd name="T37" fmla="*/ 62 h 103"/>
                <a:gd name="T38" fmla="*/ 28 w 35"/>
                <a:gd name="T39" fmla="*/ 54 h 103"/>
                <a:gd name="T40" fmla="*/ 26 w 35"/>
                <a:gd name="T41" fmla="*/ 41 h 103"/>
                <a:gd name="T42" fmla="*/ 30 w 35"/>
                <a:gd name="T43" fmla="*/ 28 h 103"/>
                <a:gd name="T44" fmla="*/ 34 w 35"/>
                <a:gd name="T45" fmla="*/ 17 h 103"/>
                <a:gd name="T46" fmla="*/ 34 w 35"/>
                <a:gd name="T47" fmla="*/ 11 h 103"/>
                <a:gd name="T48" fmla="*/ 35 w 35"/>
                <a:gd name="T49" fmla="*/ 0 h 103"/>
                <a:gd name="T50" fmla="*/ 20 w 35"/>
                <a:gd name="T51" fmla="*/ 6 h 103"/>
                <a:gd name="T52" fmla="*/ 15 w 35"/>
                <a:gd name="T53"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03">
                  <a:moveTo>
                    <a:pt x="15" y="13"/>
                  </a:moveTo>
                  <a:lnTo>
                    <a:pt x="9" y="19"/>
                  </a:lnTo>
                  <a:lnTo>
                    <a:pt x="15" y="24"/>
                  </a:lnTo>
                  <a:lnTo>
                    <a:pt x="13" y="32"/>
                  </a:lnTo>
                  <a:lnTo>
                    <a:pt x="7" y="32"/>
                  </a:lnTo>
                  <a:lnTo>
                    <a:pt x="5" y="45"/>
                  </a:lnTo>
                  <a:lnTo>
                    <a:pt x="2" y="56"/>
                  </a:lnTo>
                  <a:lnTo>
                    <a:pt x="0" y="71"/>
                  </a:lnTo>
                  <a:lnTo>
                    <a:pt x="2" y="79"/>
                  </a:lnTo>
                  <a:lnTo>
                    <a:pt x="0" y="81"/>
                  </a:lnTo>
                  <a:lnTo>
                    <a:pt x="0" y="94"/>
                  </a:lnTo>
                  <a:lnTo>
                    <a:pt x="7" y="103"/>
                  </a:lnTo>
                  <a:lnTo>
                    <a:pt x="13" y="90"/>
                  </a:lnTo>
                  <a:lnTo>
                    <a:pt x="13" y="79"/>
                  </a:lnTo>
                  <a:lnTo>
                    <a:pt x="13" y="71"/>
                  </a:lnTo>
                  <a:lnTo>
                    <a:pt x="17" y="64"/>
                  </a:lnTo>
                  <a:lnTo>
                    <a:pt x="19" y="58"/>
                  </a:lnTo>
                  <a:lnTo>
                    <a:pt x="24" y="62"/>
                  </a:lnTo>
                  <a:lnTo>
                    <a:pt x="26" y="62"/>
                  </a:lnTo>
                  <a:lnTo>
                    <a:pt x="28" y="54"/>
                  </a:lnTo>
                  <a:lnTo>
                    <a:pt x="26" y="41"/>
                  </a:lnTo>
                  <a:lnTo>
                    <a:pt x="30" y="28"/>
                  </a:lnTo>
                  <a:lnTo>
                    <a:pt x="34" y="17"/>
                  </a:lnTo>
                  <a:lnTo>
                    <a:pt x="34" y="11"/>
                  </a:lnTo>
                  <a:lnTo>
                    <a:pt x="35" y="0"/>
                  </a:lnTo>
                  <a:lnTo>
                    <a:pt x="20" y="6"/>
                  </a:lnTo>
                  <a:lnTo>
                    <a:pt x="15" y="13"/>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08" name="Freeform 14">
              <a:extLst>
                <a:ext uri="{FF2B5EF4-FFF2-40B4-BE49-F238E27FC236}">
                  <a16:creationId xmlns:a16="http://schemas.microsoft.com/office/drawing/2014/main" id="{DC2C25D0-E7CF-B7D5-4418-B792CF1BDCF2}"/>
                </a:ext>
              </a:extLst>
            </p:cNvPr>
            <p:cNvSpPr>
              <a:spLocks/>
            </p:cNvSpPr>
            <p:nvPr/>
          </p:nvSpPr>
          <p:spPr bwMode="auto">
            <a:xfrm>
              <a:off x="478218" y="2049292"/>
              <a:ext cx="816494" cy="1241668"/>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09" name="Freeform 309">
              <a:extLst>
                <a:ext uri="{FF2B5EF4-FFF2-40B4-BE49-F238E27FC236}">
                  <a16:creationId xmlns:a16="http://schemas.microsoft.com/office/drawing/2014/main" id="{9D9344D4-2953-0EE1-8297-60F43D525ABA}"/>
                </a:ext>
              </a:extLst>
            </p:cNvPr>
            <p:cNvSpPr>
              <a:spLocks/>
            </p:cNvSpPr>
            <p:nvPr/>
          </p:nvSpPr>
          <p:spPr bwMode="auto">
            <a:xfrm>
              <a:off x="666731" y="3034285"/>
              <a:ext cx="21207" cy="11764"/>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0" name="Freeform 310">
              <a:extLst>
                <a:ext uri="{FF2B5EF4-FFF2-40B4-BE49-F238E27FC236}">
                  <a16:creationId xmlns:a16="http://schemas.microsoft.com/office/drawing/2014/main" id="{980E2CFE-80BD-B799-6D9D-895E91F9D00D}"/>
                </a:ext>
              </a:extLst>
            </p:cNvPr>
            <p:cNvSpPr>
              <a:spLocks/>
            </p:cNvSpPr>
            <p:nvPr/>
          </p:nvSpPr>
          <p:spPr bwMode="auto">
            <a:xfrm>
              <a:off x="666731" y="3034285"/>
              <a:ext cx="21207" cy="11764"/>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1" name="Freeform 311">
              <a:extLst>
                <a:ext uri="{FF2B5EF4-FFF2-40B4-BE49-F238E27FC236}">
                  <a16:creationId xmlns:a16="http://schemas.microsoft.com/office/drawing/2014/main" id="{0FF35DB6-A62E-A8C5-48F6-A45852E34CE7}"/>
                </a:ext>
              </a:extLst>
            </p:cNvPr>
            <p:cNvSpPr>
              <a:spLocks/>
            </p:cNvSpPr>
            <p:nvPr/>
          </p:nvSpPr>
          <p:spPr bwMode="auto">
            <a:xfrm>
              <a:off x="666731" y="3034285"/>
              <a:ext cx="21207" cy="11764"/>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2" name="Freeform 312">
              <a:extLst>
                <a:ext uri="{FF2B5EF4-FFF2-40B4-BE49-F238E27FC236}">
                  <a16:creationId xmlns:a16="http://schemas.microsoft.com/office/drawing/2014/main" id="{F54CFCBB-ADCB-368B-D444-FD06F0B2E220}"/>
                </a:ext>
              </a:extLst>
            </p:cNvPr>
            <p:cNvSpPr>
              <a:spLocks/>
            </p:cNvSpPr>
            <p:nvPr/>
          </p:nvSpPr>
          <p:spPr bwMode="auto">
            <a:xfrm>
              <a:off x="703254" y="3032146"/>
              <a:ext cx="34168" cy="16043"/>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3" name="Freeform 313">
              <a:extLst>
                <a:ext uri="{FF2B5EF4-FFF2-40B4-BE49-F238E27FC236}">
                  <a16:creationId xmlns:a16="http://schemas.microsoft.com/office/drawing/2014/main" id="{DD4DAC5D-2991-7815-2D50-24209170A438}"/>
                </a:ext>
              </a:extLst>
            </p:cNvPr>
            <p:cNvSpPr>
              <a:spLocks/>
            </p:cNvSpPr>
            <p:nvPr/>
          </p:nvSpPr>
          <p:spPr bwMode="auto">
            <a:xfrm>
              <a:off x="703254" y="3032146"/>
              <a:ext cx="34168" cy="16043"/>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4" name="Freeform 314">
              <a:extLst>
                <a:ext uri="{FF2B5EF4-FFF2-40B4-BE49-F238E27FC236}">
                  <a16:creationId xmlns:a16="http://schemas.microsoft.com/office/drawing/2014/main" id="{E826F2E9-A483-20AC-53AE-A04F3828DE29}"/>
                </a:ext>
              </a:extLst>
            </p:cNvPr>
            <p:cNvSpPr>
              <a:spLocks/>
            </p:cNvSpPr>
            <p:nvPr/>
          </p:nvSpPr>
          <p:spPr bwMode="auto">
            <a:xfrm>
              <a:off x="703254" y="3032146"/>
              <a:ext cx="34168" cy="16043"/>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5" name="Freeform 315">
              <a:extLst>
                <a:ext uri="{FF2B5EF4-FFF2-40B4-BE49-F238E27FC236}">
                  <a16:creationId xmlns:a16="http://schemas.microsoft.com/office/drawing/2014/main" id="{D531591D-4053-F13A-7137-BDCDDE2DA1E6}"/>
                </a:ext>
              </a:extLst>
            </p:cNvPr>
            <p:cNvSpPr>
              <a:spLocks/>
            </p:cNvSpPr>
            <p:nvPr/>
          </p:nvSpPr>
          <p:spPr bwMode="auto">
            <a:xfrm>
              <a:off x="710324" y="3130539"/>
              <a:ext cx="12961" cy="855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6" name="Freeform 316">
              <a:extLst>
                <a:ext uri="{FF2B5EF4-FFF2-40B4-BE49-F238E27FC236}">
                  <a16:creationId xmlns:a16="http://schemas.microsoft.com/office/drawing/2014/main" id="{31CD2F13-EF09-718C-E9B5-EA1315CD3A24}"/>
                </a:ext>
              </a:extLst>
            </p:cNvPr>
            <p:cNvSpPr>
              <a:spLocks/>
            </p:cNvSpPr>
            <p:nvPr/>
          </p:nvSpPr>
          <p:spPr bwMode="auto">
            <a:xfrm>
              <a:off x="710324" y="3130539"/>
              <a:ext cx="12961" cy="855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7" name="Freeform 317">
              <a:extLst>
                <a:ext uri="{FF2B5EF4-FFF2-40B4-BE49-F238E27FC236}">
                  <a16:creationId xmlns:a16="http://schemas.microsoft.com/office/drawing/2014/main" id="{847B5414-7919-74E8-C4C5-654CC9E46527}"/>
                </a:ext>
              </a:extLst>
            </p:cNvPr>
            <p:cNvSpPr>
              <a:spLocks/>
            </p:cNvSpPr>
            <p:nvPr/>
          </p:nvSpPr>
          <p:spPr bwMode="auto">
            <a:xfrm>
              <a:off x="710324" y="3130539"/>
              <a:ext cx="12961" cy="855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8" name="Freeform 318">
              <a:extLst>
                <a:ext uri="{FF2B5EF4-FFF2-40B4-BE49-F238E27FC236}">
                  <a16:creationId xmlns:a16="http://schemas.microsoft.com/office/drawing/2014/main" id="{6543012D-F5C0-1D34-0EF6-14A4A3925C60}"/>
                </a:ext>
              </a:extLst>
            </p:cNvPr>
            <p:cNvSpPr>
              <a:spLocks/>
            </p:cNvSpPr>
            <p:nvPr/>
          </p:nvSpPr>
          <p:spPr bwMode="auto">
            <a:xfrm>
              <a:off x="803402" y="3176528"/>
              <a:ext cx="20030" cy="29945"/>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19" name="Freeform 319">
              <a:extLst>
                <a:ext uri="{FF2B5EF4-FFF2-40B4-BE49-F238E27FC236}">
                  <a16:creationId xmlns:a16="http://schemas.microsoft.com/office/drawing/2014/main" id="{97BE49BC-F7F6-2136-9D70-CCE128CABBC9}"/>
                </a:ext>
              </a:extLst>
            </p:cNvPr>
            <p:cNvSpPr>
              <a:spLocks/>
            </p:cNvSpPr>
            <p:nvPr/>
          </p:nvSpPr>
          <p:spPr bwMode="auto">
            <a:xfrm>
              <a:off x="803402" y="3176528"/>
              <a:ext cx="20030" cy="29945"/>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0" name="Freeform 320">
              <a:extLst>
                <a:ext uri="{FF2B5EF4-FFF2-40B4-BE49-F238E27FC236}">
                  <a16:creationId xmlns:a16="http://schemas.microsoft.com/office/drawing/2014/main" id="{C82E0214-83C6-5DED-82BC-4F1E8097C306}"/>
                </a:ext>
              </a:extLst>
            </p:cNvPr>
            <p:cNvSpPr>
              <a:spLocks/>
            </p:cNvSpPr>
            <p:nvPr/>
          </p:nvSpPr>
          <p:spPr bwMode="auto">
            <a:xfrm>
              <a:off x="803402" y="3176528"/>
              <a:ext cx="20030" cy="29945"/>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1" name="Freeform 321">
              <a:extLst>
                <a:ext uri="{FF2B5EF4-FFF2-40B4-BE49-F238E27FC236}">
                  <a16:creationId xmlns:a16="http://schemas.microsoft.com/office/drawing/2014/main" id="{F848D9B1-9436-6417-0275-F80E18EBBFD7}"/>
                </a:ext>
              </a:extLst>
            </p:cNvPr>
            <p:cNvSpPr>
              <a:spLocks/>
            </p:cNvSpPr>
            <p:nvPr/>
          </p:nvSpPr>
          <p:spPr bwMode="auto">
            <a:xfrm>
              <a:off x="816362" y="3126262"/>
              <a:ext cx="27099" cy="24598"/>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2" name="Freeform 322">
              <a:extLst>
                <a:ext uri="{FF2B5EF4-FFF2-40B4-BE49-F238E27FC236}">
                  <a16:creationId xmlns:a16="http://schemas.microsoft.com/office/drawing/2014/main" id="{AA2142FD-8B9D-6A01-673C-33544AAC495F}"/>
                </a:ext>
              </a:extLst>
            </p:cNvPr>
            <p:cNvSpPr>
              <a:spLocks/>
            </p:cNvSpPr>
            <p:nvPr/>
          </p:nvSpPr>
          <p:spPr bwMode="auto">
            <a:xfrm>
              <a:off x="816362" y="3126262"/>
              <a:ext cx="27099" cy="24598"/>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3" name="Freeform 323">
              <a:extLst>
                <a:ext uri="{FF2B5EF4-FFF2-40B4-BE49-F238E27FC236}">
                  <a16:creationId xmlns:a16="http://schemas.microsoft.com/office/drawing/2014/main" id="{F4668623-F9DA-E7EF-3DC4-A1D647159878}"/>
                </a:ext>
              </a:extLst>
            </p:cNvPr>
            <p:cNvSpPr>
              <a:spLocks/>
            </p:cNvSpPr>
            <p:nvPr/>
          </p:nvSpPr>
          <p:spPr bwMode="auto">
            <a:xfrm>
              <a:off x="816362" y="3126262"/>
              <a:ext cx="27099" cy="24598"/>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4" name="Freeform 5">
              <a:extLst>
                <a:ext uri="{FF2B5EF4-FFF2-40B4-BE49-F238E27FC236}">
                  <a16:creationId xmlns:a16="http://schemas.microsoft.com/office/drawing/2014/main" id="{237811F7-02F7-DC69-815A-275521C674FF}"/>
                </a:ext>
              </a:extLst>
            </p:cNvPr>
            <p:cNvSpPr>
              <a:spLocks/>
            </p:cNvSpPr>
            <p:nvPr/>
          </p:nvSpPr>
          <p:spPr bwMode="auto">
            <a:xfrm>
              <a:off x="865593" y="1338191"/>
              <a:ext cx="13358" cy="17782"/>
            </a:xfrm>
            <a:custGeom>
              <a:avLst/>
              <a:gdLst>
                <a:gd name="T0" fmla="*/ 16 w 19"/>
                <a:gd name="T1" fmla="*/ 27 h 27"/>
                <a:gd name="T2" fmla="*/ 16 w 19"/>
                <a:gd name="T3" fmla="*/ 27 h 27"/>
                <a:gd name="T4" fmla="*/ 19 w 19"/>
                <a:gd name="T5" fmla="*/ 14 h 27"/>
                <a:gd name="T6" fmla="*/ 9 w 19"/>
                <a:gd name="T7" fmla="*/ 6 h 27"/>
                <a:gd name="T8" fmla="*/ 3 w 19"/>
                <a:gd name="T9" fmla="*/ 0 h 27"/>
                <a:gd name="T10" fmla="*/ 0 w 19"/>
                <a:gd name="T11" fmla="*/ 14 h 27"/>
                <a:gd name="T12" fmla="*/ 5 w 19"/>
                <a:gd name="T13" fmla="*/ 27 h 27"/>
                <a:gd name="T14" fmla="*/ 16 w 19"/>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27">
                  <a:moveTo>
                    <a:pt x="16" y="27"/>
                  </a:moveTo>
                  <a:lnTo>
                    <a:pt x="16" y="27"/>
                  </a:lnTo>
                  <a:lnTo>
                    <a:pt x="19" y="14"/>
                  </a:lnTo>
                  <a:lnTo>
                    <a:pt x="9" y="6"/>
                  </a:lnTo>
                  <a:lnTo>
                    <a:pt x="3" y="0"/>
                  </a:lnTo>
                  <a:lnTo>
                    <a:pt x="0" y="14"/>
                  </a:lnTo>
                  <a:lnTo>
                    <a:pt x="5" y="27"/>
                  </a:lnTo>
                  <a:lnTo>
                    <a:pt x="16" y="27"/>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5" name="Freeform 6">
              <a:extLst>
                <a:ext uri="{FF2B5EF4-FFF2-40B4-BE49-F238E27FC236}">
                  <a16:creationId xmlns:a16="http://schemas.microsoft.com/office/drawing/2014/main" id="{69068A82-EE46-B38F-7C7E-A6C4BCF3AA2C}"/>
                </a:ext>
              </a:extLst>
            </p:cNvPr>
            <p:cNvSpPr>
              <a:spLocks/>
            </p:cNvSpPr>
            <p:nvPr/>
          </p:nvSpPr>
          <p:spPr bwMode="auto">
            <a:xfrm>
              <a:off x="885630" y="1334856"/>
              <a:ext cx="15584" cy="12226"/>
            </a:xfrm>
            <a:custGeom>
              <a:avLst/>
              <a:gdLst>
                <a:gd name="T0" fmla="*/ 12 w 23"/>
                <a:gd name="T1" fmla="*/ 9 h 19"/>
                <a:gd name="T2" fmla="*/ 12 w 23"/>
                <a:gd name="T3" fmla="*/ 9 h 19"/>
                <a:gd name="T4" fmla="*/ 15 w 23"/>
                <a:gd name="T5" fmla="*/ 19 h 19"/>
                <a:gd name="T6" fmla="*/ 23 w 23"/>
                <a:gd name="T7" fmla="*/ 9 h 19"/>
                <a:gd name="T8" fmla="*/ 12 w 23"/>
                <a:gd name="T9" fmla="*/ 0 h 19"/>
                <a:gd name="T10" fmla="*/ 5 w 23"/>
                <a:gd name="T11" fmla="*/ 0 h 19"/>
                <a:gd name="T12" fmla="*/ 0 w 23"/>
                <a:gd name="T13" fmla="*/ 12 h 19"/>
                <a:gd name="T14" fmla="*/ 8 w 23"/>
                <a:gd name="T15" fmla="*/ 19 h 19"/>
                <a:gd name="T16" fmla="*/ 12 w 23"/>
                <a:gd name="T17"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9">
                  <a:moveTo>
                    <a:pt x="12" y="9"/>
                  </a:moveTo>
                  <a:lnTo>
                    <a:pt x="12" y="9"/>
                  </a:lnTo>
                  <a:lnTo>
                    <a:pt x="15" y="19"/>
                  </a:lnTo>
                  <a:lnTo>
                    <a:pt x="23" y="9"/>
                  </a:lnTo>
                  <a:lnTo>
                    <a:pt x="12" y="0"/>
                  </a:lnTo>
                  <a:lnTo>
                    <a:pt x="5" y="0"/>
                  </a:lnTo>
                  <a:lnTo>
                    <a:pt x="0" y="12"/>
                  </a:lnTo>
                  <a:lnTo>
                    <a:pt x="8" y="19"/>
                  </a:lnTo>
                  <a:lnTo>
                    <a:pt x="12" y="9"/>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6" name="Freeform 7">
              <a:extLst>
                <a:ext uri="{FF2B5EF4-FFF2-40B4-BE49-F238E27FC236}">
                  <a16:creationId xmlns:a16="http://schemas.microsoft.com/office/drawing/2014/main" id="{EF5B2009-FC27-FF2E-65DA-308482E0713B}"/>
                </a:ext>
              </a:extLst>
            </p:cNvPr>
            <p:cNvSpPr>
              <a:spLocks/>
            </p:cNvSpPr>
            <p:nvPr/>
          </p:nvSpPr>
          <p:spPr bwMode="auto">
            <a:xfrm>
              <a:off x="887857" y="1374866"/>
              <a:ext cx="25602" cy="55569"/>
            </a:xfrm>
            <a:custGeom>
              <a:avLst/>
              <a:gdLst>
                <a:gd name="T0" fmla="*/ 35 w 39"/>
                <a:gd name="T1" fmla="*/ 12 h 83"/>
                <a:gd name="T2" fmla="*/ 35 w 39"/>
                <a:gd name="T3" fmla="*/ 12 h 83"/>
                <a:gd name="T4" fmla="*/ 28 w 39"/>
                <a:gd name="T5" fmla="*/ 0 h 83"/>
                <a:gd name="T6" fmla="*/ 27 w 39"/>
                <a:gd name="T7" fmla="*/ 0 h 83"/>
                <a:gd name="T8" fmla="*/ 12 w 39"/>
                <a:gd name="T9" fmla="*/ 8 h 83"/>
                <a:gd name="T10" fmla="*/ 0 w 39"/>
                <a:gd name="T11" fmla="*/ 21 h 83"/>
                <a:gd name="T12" fmla="*/ 5 w 39"/>
                <a:gd name="T13" fmla="*/ 34 h 83"/>
                <a:gd name="T14" fmla="*/ 16 w 39"/>
                <a:gd name="T15" fmla="*/ 45 h 83"/>
                <a:gd name="T16" fmla="*/ 12 w 39"/>
                <a:gd name="T17" fmla="*/ 55 h 83"/>
                <a:gd name="T18" fmla="*/ 16 w 39"/>
                <a:gd name="T19" fmla="*/ 66 h 83"/>
                <a:gd name="T20" fmla="*/ 28 w 39"/>
                <a:gd name="T21" fmla="*/ 79 h 83"/>
                <a:gd name="T22" fmla="*/ 28 w 39"/>
                <a:gd name="T23" fmla="*/ 83 h 83"/>
                <a:gd name="T24" fmla="*/ 39 w 39"/>
                <a:gd name="T25" fmla="*/ 79 h 83"/>
                <a:gd name="T26" fmla="*/ 39 w 39"/>
                <a:gd name="T27" fmla="*/ 69 h 83"/>
                <a:gd name="T28" fmla="*/ 32 w 39"/>
                <a:gd name="T29" fmla="*/ 58 h 83"/>
                <a:gd name="T30" fmla="*/ 20 w 39"/>
                <a:gd name="T31" fmla="*/ 58 h 83"/>
                <a:gd name="T32" fmla="*/ 20 w 39"/>
                <a:gd name="T33" fmla="*/ 34 h 83"/>
                <a:gd name="T34" fmla="*/ 9 w 39"/>
                <a:gd name="T35" fmla="*/ 21 h 83"/>
                <a:gd name="T36" fmla="*/ 23 w 39"/>
                <a:gd name="T37" fmla="*/ 15 h 83"/>
                <a:gd name="T38" fmla="*/ 35 w 39"/>
                <a:gd name="T39" fmla="*/ 1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83">
                  <a:moveTo>
                    <a:pt x="35" y="12"/>
                  </a:moveTo>
                  <a:lnTo>
                    <a:pt x="35" y="12"/>
                  </a:lnTo>
                  <a:lnTo>
                    <a:pt x="28" y="0"/>
                  </a:lnTo>
                  <a:lnTo>
                    <a:pt x="27" y="0"/>
                  </a:lnTo>
                  <a:lnTo>
                    <a:pt x="12" y="8"/>
                  </a:lnTo>
                  <a:lnTo>
                    <a:pt x="0" y="21"/>
                  </a:lnTo>
                  <a:lnTo>
                    <a:pt x="5" y="34"/>
                  </a:lnTo>
                  <a:lnTo>
                    <a:pt x="16" y="45"/>
                  </a:lnTo>
                  <a:lnTo>
                    <a:pt x="12" y="55"/>
                  </a:lnTo>
                  <a:lnTo>
                    <a:pt x="16" y="66"/>
                  </a:lnTo>
                  <a:lnTo>
                    <a:pt x="28" y="79"/>
                  </a:lnTo>
                  <a:lnTo>
                    <a:pt x="28" y="83"/>
                  </a:lnTo>
                  <a:lnTo>
                    <a:pt x="39" y="79"/>
                  </a:lnTo>
                  <a:lnTo>
                    <a:pt x="39" y="69"/>
                  </a:lnTo>
                  <a:lnTo>
                    <a:pt x="32" y="58"/>
                  </a:lnTo>
                  <a:lnTo>
                    <a:pt x="20" y="58"/>
                  </a:lnTo>
                  <a:lnTo>
                    <a:pt x="20" y="34"/>
                  </a:lnTo>
                  <a:lnTo>
                    <a:pt x="9" y="21"/>
                  </a:lnTo>
                  <a:lnTo>
                    <a:pt x="23" y="15"/>
                  </a:lnTo>
                  <a:lnTo>
                    <a:pt x="35" y="12"/>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7" name="Freeform 8">
              <a:extLst>
                <a:ext uri="{FF2B5EF4-FFF2-40B4-BE49-F238E27FC236}">
                  <a16:creationId xmlns:a16="http://schemas.microsoft.com/office/drawing/2014/main" id="{283A3AD5-783D-50BC-21B8-C56F41AF2892}"/>
                </a:ext>
              </a:extLst>
            </p:cNvPr>
            <p:cNvSpPr>
              <a:spLocks/>
            </p:cNvSpPr>
            <p:nvPr/>
          </p:nvSpPr>
          <p:spPr bwMode="auto">
            <a:xfrm>
              <a:off x="3021760" y="4126669"/>
              <a:ext cx="1114" cy="3334"/>
            </a:xfrm>
            <a:custGeom>
              <a:avLst/>
              <a:gdLst>
                <a:gd name="T0" fmla="*/ 1 w 2"/>
                <a:gd name="T1" fmla="*/ 5 h 5"/>
                <a:gd name="T2" fmla="*/ 1 w 2"/>
                <a:gd name="T3" fmla="*/ 5 h 5"/>
                <a:gd name="T4" fmla="*/ 2 w 2"/>
                <a:gd name="T5" fmla="*/ 2 h 5"/>
                <a:gd name="T6" fmla="*/ 0 w 2"/>
                <a:gd name="T7" fmla="*/ 0 h 5"/>
                <a:gd name="T8" fmla="*/ 1 w 2"/>
                <a:gd name="T9" fmla="*/ 5 h 5"/>
              </a:gdLst>
              <a:ahLst/>
              <a:cxnLst>
                <a:cxn ang="0">
                  <a:pos x="T0" y="T1"/>
                </a:cxn>
                <a:cxn ang="0">
                  <a:pos x="T2" y="T3"/>
                </a:cxn>
                <a:cxn ang="0">
                  <a:pos x="T4" y="T5"/>
                </a:cxn>
                <a:cxn ang="0">
                  <a:pos x="T6" y="T7"/>
                </a:cxn>
                <a:cxn ang="0">
                  <a:pos x="T8" y="T9"/>
                </a:cxn>
              </a:cxnLst>
              <a:rect l="0" t="0" r="r" b="b"/>
              <a:pathLst>
                <a:path w="2" h="5">
                  <a:moveTo>
                    <a:pt x="1" y="5"/>
                  </a:moveTo>
                  <a:lnTo>
                    <a:pt x="1" y="5"/>
                  </a:lnTo>
                  <a:lnTo>
                    <a:pt x="2" y="2"/>
                  </a:lnTo>
                  <a:lnTo>
                    <a:pt x="0" y="0"/>
                  </a:lnTo>
                  <a:lnTo>
                    <a:pt x="1" y="5"/>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8" name="Freeform 9">
              <a:extLst>
                <a:ext uri="{FF2B5EF4-FFF2-40B4-BE49-F238E27FC236}">
                  <a16:creationId xmlns:a16="http://schemas.microsoft.com/office/drawing/2014/main" id="{221786C4-A19B-DD18-AF0F-52AC3C7F0C79}"/>
                </a:ext>
              </a:extLst>
            </p:cNvPr>
            <p:cNvSpPr>
              <a:spLocks/>
            </p:cNvSpPr>
            <p:nvPr/>
          </p:nvSpPr>
          <p:spPr bwMode="auto">
            <a:xfrm>
              <a:off x="3020647" y="4130002"/>
              <a:ext cx="17810" cy="50012"/>
            </a:xfrm>
            <a:custGeom>
              <a:avLst/>
              <a:gdLst>
                <a:gd name="T0" fmla="*/ 2 w 26"/>
                <a:gd name="T1" fmla="*/ 0 h 75"/>
                <a:gd name="T2" fmla="*/ 2 w 26"/>
                <a:gd name="T3" fmla="*/ 0 h 75"/>
                <a:gd name="T4" fmla="*/ 0 w 26"/>
                <a:gd name="T5" fmla="*/ 10 h 75"/>
                <a:gd name="T6" fmla="*/ 8 w 26"/>
                <a:gd name="T7" fmla="*/ 31 h 75"/>
                <a:gd name="T8" fmla="*/ 8 w 26"/>
                <a:gd name="T9" fmla="*/ 40 h 75"/>
                <a:gd name="T10" fmla="*/ 15 w 26"/>
                <a:gd name="T11" fmla="*/ 51 h 75"/>
                <a:gd name="T12" fmla="*/ 26 w 26"/>
                <a:gd name="T13" fmla="*/ 75 h 75"/>
                <a:gd name="T14" fmla="*/ 23 w 26"/>
                <a:gd name="T15" fmla="*/ 55 h 75"/>
                <a:gd name="T16" fmla="*/ 2 w 26"/>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5">
                  <a:moveTo>
                    <a:pt x="2" y="0"/>
                  </a:moveTo>
                  <a:lnTo>
                    <a:pt x="2" y="0"/>
                  </a:lnTo>
                  <a:lnTo>
                    <a:pt x="0" y="10"/>
                  </a:lnTo>
                  <a:lnTo>
                    <a:pt x="8" y="31"/>
                  </a:lnTo>
                  <a:lnTo>
                    <a:pt x="8" y="40"/>
                  </a:lnTo>
                  <a:lnTo>
                    <a:pt x="15" y="51"/>
                  </a:lnTo>
                  <a:lnTo>
                    <a:pt x="26" y="75"/>
                  </a:lnTo>
                  <a:lnTo>
                    <a:pt x="23" y="55"/>
                  </a:lnTo>
                  <a:lnTo>
                    <a:pt x="2"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29" name="Freeform 10">
              <a:extLst>
                <a:ext uri="{FF2B5EF4-FFF2-40B4-BE49-F238E27FC236}">
                  <a16:creationId xmlns:a16="http://schemas.microsoft.com/office/drawing/2014/main" id="{F24D4BC5-37D3-6FE3-D186-770EC521D602}"/>
                </a:ext>
              </a:extLst>
            </p:cNvPr>
            <p:cNvSpPr>
              <a:spLocks/>
            </p:cNvSpPr>
            <p:nvPr/>
          </p:nvSpPr>
          <p:spPr bwMode="auto">
            <a:xfrm>
              <a:off x="3038457" y="4180014"/>
              <a:ext cx="4453" cy="23340"/>
            </a:xfrm>
            <a:custGeom>
              <a:avLst/>
              <a:gdLst>
                <a:gd name="T0" fmla="*/ 0 w 7"/>
                <a:gd name="T1" fmla="*/ 24 h 34"/>
                <a:gd name="T2" fmla="*/ 0 w 7"/>
                <a:gd name="T3" fmla="*/ 24 h 34"/>
                <a:gd name="T4" fmla="*/ 7 w 7"/>
                <a:gd name="T5" fmla="*/ 34 h 34"/>
                <a:gd name="T6" fmla="*/ 0 w 7"/>
                <a:gd name="T7" fmla="*/ 0 h 34"/>
                <a:gd name="T8" fmla="*/ 0 w 7"/>
                <a:gd name="T9" fmla="*/ 24 h 34"/>
              </a:gdLst>
              <a:ahLst/>
              <a:cxnLst>
                <a:cxn ang="0">
                  <a:pos x="T0" y="T1"/>
                </a:cxn>
                <a:cxn ang="0">
                  <a:pos x="T2" y="T3"/>
                </a:cxn>
                <a:cxn ang="0">
                  <a:pos x="T4" y="T5"/>
                </a:cxn>
                <a:cxn ang="0">
                  <a:pos x="T6" y="T7"/>
                </a:cxn>
                <a:cxn ang="0">
                  <a:pos x="T8" y="T9"/>
                </a:cxn>
              </a:cxnLst>
              <a:rect l="0" t="0" r="r" b="b"/>
              <a:pathLst>
                <a:path w="7" h="34">
                  <a:moveTo>
                    <a:pt x="0" y="24"/>
                  </a:moveTo>
                  <a:lnTo>
                    <a:pt x="0" y="24"/>
                  </a:lnTo>
                  <a:lnTo>
                    <a:pt x="7" y="34"/>
                  </a:lnTo>
                  <a:lnTo>
                    <a:pt x="0" y="0"/>
                  </a:lnTo>
                  <a:lnTo>
                    <a:pt x="0" y="24"/>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0" name="Freeform 11">
              <a:extLst>
                <a:ext uri="{FF2B5EF4-FFF2-40B4-BE49-F238E27FC236}">
                  <a16:creationId xmlns:a16="http://schemas.microsoft.com/office/drawing/2014/main" id="{7D563C8D-595B-FB45-440E-E1B348C1BD6E}"/>
                </a:ext>
              </a:extLst>
            </p:cNvPr>
            <p:cNvSpPr>
              <a:spLocks/>
            </p:cNvSpPr>
            <p:nvPr/>
          </p:nvSpPr>
          <p:spPr bwMode="auto">
            <a:xfrm>
              <a:off x="3016194" y="4084435"/>
              <a:ext cx="5565" cy="42233"/>
            </a:xfrm>
            <a:custGeom>
              <a:avLst/>
              <a:gdLst>
                <a:gd name="T0" fmla="*/ 0 w 8"/>
                <a:gd name="T1" fmla="*/ 24 h 63"/>
                <a:gd name="T2" fmla="*/ 0 w 8"/>
                <a:gd name="T3" fmla="*/ 24 h 63"/>
                <a:gd name="T4" fmla="*/ 3 w 8"/>
                <a:gd name="T5" fmla="*/ 36 h 63"/>
                <a:gd name="T6" fmla="*/ 0 w 8"/>
                <a:gd name="T7" fmla="*/ 57 h 63"/>
                <a:gd name="T8" fmla="*/ 8 w 8"/>
                <a:gd name="T9" fmla="*/ 63 h 63"/>
                <a:gd name="T10" fmla="*/ 7 w 8"/>
                <a:gd name="T11" fmla="*/ 60 h 63"/>
                <a:gd name="T12" fmla="*/ 3 w 8"/>
                <a:gd name="T13" fmla="*/ 20 h 63"/>
                <a:gd name="T14" fmla="*/ 3 w 8"/>
                <a:gd name="T15" fmla="*/ 0 h 63"/>
                <a:gd name="T16" fmla="*/ 0 w 8"/>
                <a:gd name="T17" fmla="*/ 2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63">
                  <a:moveTo>
                    <a:pt x="0" y="24"/>
                  </a:moveTo>
                  <a:lnTo>
                    <a:pt x="0" y="24"/>
                  </a:lnTo>
                  <a:lnTo>
                    <a:pt x="3" y="36"/>
                  </a:lnTo>
                  <a:lnTo>
                    <a:pt x="0" y="57"/>
                  </a:lnTo>
                  <a:lnTo>
                    <a:pt x="8" y="63"/>
                  </a:lnTo>
                  <a:lnTo>
                    <a:pt x="7" y="60"/>
                  </a:lnTo>
                  <a:lnTo>
                    <a:pt x="3" y="20"/>
                  </a:lnTo>
                  <a:lnTo>
                    <a:pt x="3" y="0"/>
                  </a:lnTo>
                  <a:lnTo>
                    <a:pt x="0" y="24"/>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1" name="Freeform 12">
              <a:extLst>
                <a:ext uri="{FF2B5EF4-FFF2-40B4-BE49-F238E27FC236}">
                  <a16:creationId xmlns:a16="http://schemas.microsoft.com/office/drawing/2014/main" id="{4E806476-5C33-750E-A9BD-D7DF1367AAAA}"/>
                </a:ext>
              </a:extLst>
            </p:cNvPr>
            <p:cNvSpPr>
              <a:spLocks/>
            </p:cNvSpPr>
            <p:nvPr/>
          </p:nvSpPr>
          <p:spPr bwMode="auto">
            <a:xfrm>
              <a:off x="3018420" y="4009972"/>
              <a:ext cx="30055" cy="67795"/>
            </a:xfrm>
            <a:custGeom>
              <a:avLst/>
              <a:gdLst>
                <a:gd name="T0" fmla="*/ 27 w 46"/>
                <a:gd name="T1" fmla="*/ 32 h 101"/>
                <a:gd name="T2" fmla="*/ 27 w 46"/>
                <a:gd name="T3" fmla="*/ 32 h 101"/>
                <a:gd name="T4" fmla="*/ 11 w 46"/>
                <a:gd name="T5" fmla="*/ 59 h 101"/>
                <a:gd name="T6" fmla="*/ 0 w 46"/>
                <a:gd name="T7" fmla="*/ 80 h 101"/>
                <a:gd name="T8" fmla="*/ 0 w 46"/>
                <a:gd name="T9" fmla="*/ 101 h 101"/>
                <a:gd name="T10" fmla="*/ 12 w 46"/>
                <a:gd name="T11" fmla="*/ 69 h 101"/>
                <a:gd name="T12" fmla="*/ 23 w 46"/>
                <a:gd name="T13" fmla="*/ 48 h 101"/>
                <a:gd name="T14" fmla="*/ 46 w 46"/>
                <a:gd name="T15" fmla="*/ 12 h 101"/>
                <a:gd name="T16" fmla="*/ 46 w 46"/>
                <a:gd name="T17" fmla="*/ 0 h 101"/>
                <a:gd name="T18" fmla="*/ 34 w 46"/>
                <a:gd name="T19" fmla="*/ 24 h 101"/>
                <a:gd name="T20" fmla="*/ 27 w 46"/>
                <a:gd name="T21" fmla="*/ 3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101">
                  <a:moveTo>
                    <a:pt x="27" y="32"/>
                  </a:moveTo>
                  <a:lnTo>
                    <a:pt x="27" y="32"/>
                  </a:lnTo>
                  <a:lnTo>
                    <a:pt x="11" y="59"/>
                  </a:lnTo>
                  <a:lnTo>
                    <a:pt x="0" y="80"/>
                  </a:lnTo>
                  <a:lnTo>
                    <a:pt x="0" y="101"/>
                  </a:lnTo>
                  <a:lnTo>
                    <a:pt x="12" y="69"/>
                  </a:lnTo>
                  <a:lnTo>
                    <a:pt x="23" y="48"/>
                  </a:lnTo>
                  <a:lnTo>
                    <a:pt x="46" y="12"/>
                  </a:lnTo>
                  <a:lnTo>
                    <a:pt x="46" y="0"/>
                  </a:lnTo>
                  <a:lnTo>
                    <a:pt x="34" y="24"/>
                  </a:lnTo>
                  <a:lnTo>
                    <a:pt x="27" y="32"/>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2" name="Freeform 13">
              <a:extLst>
                <a:ext uri="{FF2B5EF4-FFF2-40B4-BE49-F238E27FC236}">
                  <a16:creationId xmlns:a16="http://schemas.microsoft.com/office/drawing/2014/main" id="{FD690AB6-0DE5-6175-4E7E-4034000FA4E8}"/>
                </a:ext>
              </a:extLst>
            </p:cNvPr>
            <p:cNvSpPr>
              <a:spLocks/>
            </p:cNvSpPr>
            <p:nvPr/>
          </p:nvSpPr>
          <p:spPr bwMode="auto">
            <a:xfrm>
              <a:off x="3274444" y="3832150"/>
              <a:ext cx="31169" cy="27785"/>
            </a:xfrm>
            <a:custGeom>
              <a:avLst/>
              <a:gdLst>
                <a:gd name="T0" fmla="*/ 16 w 46"/>
                <a:gd name="T1" fmla="*/ 24 h 40"/>
                <a:gd name="T2" fmla="*/ 16 w 46"/>
                <a:gd name="T3" fmla="*/ 24 h 40"/>
                <a:gd name="T4" fmla="*/ 7 w 46"/>
                <a:gd name="T5" fmla="*/ 30 h 40"/>
                <a:gd name="T6" fmla="*/ 0 w 46"/>
                <a:gd name="T7" fmla="*/ 40 h 40"/>
                <a:gd name="T8" fmla="*/ 37 w 46"/>
                <a:gd name="T9" fmla="*/ 13 h 40"/>
                <a:gd name="T10" fmla="*/ 46 w 46"/>
                <a:gd name="T11" fmla="*/ 0 h 40"/>
                <a:gd name="T12" fmla="*/ 33 w 46"/>
                <a:gd name="T13" fmla="*/ 10 h 40"/>
                <a:gd name="T14" fmla="*/ 16 w 46"/>
                <a:gd name="T15" fmla="*/ 24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0">
                  <a:moveTo>
                    <a:pt x="16" y="24"/>
                  </a:moveTo>
                  <a:lnTo>
                    <a:pt x="16" y="24"/>
                  </a:lnTo>
                  <a:lnTo>
                    <a:pt x="7" y="30"/>
                  </a:lnTo>
                  <a:lnTo>
                    <a:pt x="0" y="40"/>
                  </a:lnTo>
                  <a:lnTo>
                    <a:pt x="37" y="13"/>
                  </a:lnTo>
                  <a:lnTo>
                    <a:pt x="46" y="0"/>
                  </a:lnTo>
                  <a:lnTo>
                    <a:pt x="33" y="10"/>
                  </a:lnTo>
                  <a:lnTo>
                    <a:pt x="16" y="24"/>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3" name="Freeform 14">
              <a:extLst>
                <a:ext uri="{FF2B5EF4-FFF2-40B4-BE49-F238E27FC236}">
                  <a16:creationId xmlns:a16="http://schemas.microsoft.com/office/drawing/2014/main" id="{3DF66363-65B3-3327-AC3E-A7D0755D49DB}"/>
                </a:ext>
              </a:extLst>
            </p:cNvPr>
            <p:cNvSpPr>
              <a:spLocks/>
            </p:cNvSpPr>
            <p:nvPr/>
          </p:nvSpPr>
          <p:spPr bwMode="auto">
            <a:xfrm>
              <a:off x="3061833" y="3975518"/>
              <a:ext cx="17810" cy="23340"/>
            </a:xfrm>
            <a:custGeom>
              <a:avLst/>
              <a:gdLst>
                <a:gd name="T0" fmla="*/ 11 w 28"/>
                <a:gd name="T1" fmla="*/ 11 h 35"/>
                <a:gd name="T2" fmla="*/ 11 w 28"/>
                <a:gd name="T3" fmla="*/ 11 h 35"/>
                <a:gd name="T4" fmla="*/ 7 w 28"/>
                <a:gd name="T5" fmla="*/ 21 h 35"/>
                <a:gd name="T6" fmla="*/ 0 w 28"/>
                <a:gd name="T7" fmla="*/ 32 h 35"/>
                <a:gd name="T8" fmla="*/ 0 w 28"/>
                <a:gd name="T9" fmla="*/ 35 h 35"/>
                <a:gd name="T10" fmla="*/ 21 w 28"/>
                <a:gd name="T11" fmla="*/ 15 h 35"/>
                <a:gd name="T12" fmla="*/ 28 w 28"/>
                <a:gd name="T13" fmla="*/ 2 h 35"/>
                <a:gd name="T14" fmla="*/ 21 w 28"/>
                <a:gd name="T15" fmla="*/ 0 h 35"/>
                <a:gd name="T16" fmla="*/ 11 w 28"/>
                <a:gd name="T17" fmla="*/ 1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35">
                  <a:moveTo>
                    <a:pt x="11" y="11"/>
                  </a:moveTo>
                  <a:lnTo>
                    <a:pt x="11" y="11"/>
                  </a:lnTo>
                  <a:lnTo>
                    <a:pt x="7" y="21"/>
                  </a:lnTo>
                  <a:lnTo>
                    <a:pt x="0" y="32"/>
                  </a:lnTo>
                  <a:lnTo>
                    <a:pt x="0" y="35"/>
                  </a:lnTo>
                  <a:lnTo>
                    <a:pt x="21" y="15"/>
                  </a:lnTo>
                  <a:lnTo>
                    <a:pt x="28" y="2"/>
                  </a:lnTo>
                  <a:lnTo>
                    <a:pt x="21" y="0"/>
                  </a:lnTo>
                  <a:lnTo>
                    <a:pt x="11" y="11"/>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4" name="Freeform 15">
              <a:extLst>
                <a:ext uri="{FF2B5EF4-FFF2-40B4-BE49-F238E27FC236}">
                  <a16:creationId xmlns:a16="http://schemas.microsoft.com/office/drawing/2014/main" id="{E2D5BBC7-6C2E-03B0-14CD-312113B2E1C2}"/>
                </a:ext>
              </a:extLst>
            </p:cNvPr>
            <p:cNvSpPr>
              <a:spLocks/>
            </p:cNvSpPr>
            <p:nvPr/>
          </p:nvSpPr>
          <p:spPr bwMode="auto">
            <a:xfrm>
              <a:off x="3084097" y="3943289"/>
              <a:ext cx="44526" cy="32230"/>
            </a:xfrm>
            <a:custGeom>
              <a:avLst/>
              <a:gdLst>
                <a:gd name="T0" fmla="*/ 49 w 67"/>
                <a:gd name="T1" fmla="*/ 11 h 48"/>
                <a:gd name="T2" fmla="*/ 49 w 67"/>
                <a:gd name="T3" fmla="*/ 11 h 48"/>
                <a:gd name="T4" fmla="*/ 26 w 67"/>
                <a:gd name="T5" fmla="*/ 24 h 48"/>
                <a:gd name="T6" fmla="*/ 17 w 67"/>
                <a:gd name="T7" fmla="*/ 32 h 48"/>
                <a:gd name="T8" fmla="*/ 3 w 67"/>
                <a:gd name="T9" fmla="*/ 35 h 48"/>
                <a:gd name="T10" fmla="*/ 0 w 67"/>
                <a:gd name="T11" fmla="*/ 35 h 48"/>
                <a:gd name="T12" fmla="*/ 3 w 67"/>
                <a:gd name="T13" fmla="*/ 48 h 48"/>
                <a:gd name="T14" fmla="*/ 40 w 67"/>
                <a:gd name="T15" fmla="*/ 24 h 48"/>
                <a:gd name="T16" fmla="*/ 63 w 67"/>
                <a:gd name="T17" fmla="*/ 11 h 48"/>
                <a:gd name="T18" fmla="*/ 67 w 67"/>
                <a:gd name="T19" fmla="*/ 2 h 48"/>
                <a:gd name="T20" fmla="*/ 63 w 67"/>
                <a:gd name="T21" fmla="*/ 0 h 48"/>
                <a:gd name="T22" fmla="*/ 49 w 67"/>
                <a:gd name="T23" fmla="*/ 1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 h="48">
                  <a:moveTo>
                    <a:pt x="49" y="11"/>
                  </a:moveTo>
                  <a:lnTo>
                    <a:pt x="49" y="11"/>
                  </a:lnTo>
                  <a:lnTo>
                    <a:pt x="26" y="24"/>
                  </a:lnTo>
                  <a:lnTo>
                    <a:pt x="17" y="32"/>
                  </a:lnTo>
                  <a:lnTo>
                    <a:pt x="3" y="35"/>
                  </a:lnTo>
                  <a:lnTo>
                    <a:pt x="0" y="35"/>
                  </a:lnTo>
                  <a:lnTo>
                    <a:pt x="3" y="48"/>
                  </a:lnTo>
                  <a:lnTo>
                    <a:pt x="40" y="24"/>
                  </a:lnTo>
                  <a:lnTo>
                    <a:pt x="63" y="11"/>
                  </a:lnTo>
                  <a:lnTo>
                    <a:pt x="67" y="2"/>
                  </a:lnTo>
                  <a:lnTo>
                    <a:pt x="63" y="0"/>
                  </a:lnTo>
                  <a:lnTo>
                    <a:pt x="49" y="11"/>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5" name="Freeform 16">
              <a:extLst>
                <a:ext uri="{FF2B5EF4-FFF2-40B4-BE49-F238E27FC236}">
                  <a16:creationId xmlns:a16="http://schemas.microsoft.com/office/drawing/2014/main" id="{867ABC85-2466-9F4A-01A1-FBC830112222}"/>
                </a:ext>
              </a:extLst>
            </p:cNvPr>
            <p:cNvSpPr>
              <a:spLocks/>
            </p:cNvSpPr>
            <p:nvPr/>
          </p:nvSpPr>
          <p:spPr bwMode="auto">
            <a:xfrm>
              <a:off x="4367555" y="3719899"/>
              <a:ext cx="28941" cy="12226"/>
            </a:xfrm>
            <a:custGeom>
              <a:avLst/>
              <a:gdLst>
                <a:gd name="T0" fmla="*/ 26 w 44"/>
                <a:gd name="T1" fmla="*/ 8 h 18"/>
                <a:gd name="T2" fmla="*/ 26 w 44"/>
                <a:gd name="T3" fmla="*/ 8 h 18"/>
                <a:gd name="T4" fmla="*/ 12 w 44"/>
                <a:gd name="T5" fmla="*/ 15 h 18"/>
                <a:gd name="T6" fmla="*/ 0 w 44"/>
                <a:gd name="T7" fmla="*/ 15 h 18"/>
                <a:gd name="T8" fmla="*/ 9 w 44"/>
                <a:gd name="T9" fmla="*/ 18 h 18"/>
                <a:gd name="T10" fmla="*/ 23 w 44"/>
                <a:gd name="T11" fmla="*/ 11 h 18"/>
                <a:gd name="T12" fmla="*/ 30 w 44"/>
                <a:gd name="T13" fmla="*/ 8 h 18"/>
                <a:gd name="T14" fmla="*/ 44 w 44"/>
                <a:gd name="T15" fmla="*/ 0 h 18"/>
                <a:gd name="T16" fmla="*/ 35 w 44"/>
                <a:gd name="T17" fmla="*/ 3 h 18"/>
                <a:gd name="T18" fmla="*/ 26 w 44"/>
                <a:gd name="T19"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18">
                  <a:moveTo>
                    <a:pt x="26" y="8"/>
                  </a:moveTo>
                  <a:lnTo>
                    <a:pt x="26" y="8"/>
                  </a:lnTo>
                  <a:lnTo>
                    <a:pt x="12" y="15"/>
                  </a:lnTo>
                  <a:lnTo>
                    <a:pt x="0" y="15"/>
                  </a:lnTo>
                  <a:lnTo>
                    <a:pt x="9" y="18"/>
                  </a:lnTo>
                  <a:lnTo>
                    <a:pt x="23" y="11"/>
                  </a:lnTo>
                  <a:lnTo>
                    <a:pt x="30" y="8"/>
                  </a:lnTo>
                  <a:lnTo>
                    <a:pt x="44" y="0"/>
                  </a:lnTo>
                  <a:lnTo>
                    <a:pt x="35" y="3"/>
                  </a:lnTo>
                  <a:lnTo>
                    <a:pt x="26" y="8"/>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6" name="Freeform 17">
              <a:extLst>
                <a:ext uri="{FF2B5EF4-FFF2-40B4-BE49-F238E27FC236}">
                  <a16:creationId xmlns:a16="http://schemas.microsoft.com/office/drawing/2014/main" id="{CF52E666-7F44-22EA-2AE7-8E592531C9BC}"/>
                </a:ext>
              </a:extLst>
            </p:cNvPr>
            <p:cNvSpPr>
              <a:spLocks/>
            </p:cNvSpPr>
            <p:nvPr/>
          </p:nvSpPr>
          <p:spPr bwMode="auto">
            <a:xfrm>
              <a:off x="4399836" y="3709897"/>
              <a:ext cx="7792" cy="7780"/>
            </a:xfrm>
            <a:custGeom>
              <a:avLst/>
              <a:gdLst>
                <a:gd name="T0" fmla="*/ 0 w 12"/>
                <a:gd name="T1" fmla="*/ 10 h 12"/>
                <a:gd name="T2" fmla="*/ 0 w 12"/>
                <a:gd name="T3" fmla="*/ 10 h 12"/>
                <a:gd name="T4" fmla="*/ 0 w 12"/>
                <a:gd name="T5" fmla="*/ 12 h 12"/>
                <a:gd name="T6" fmla="*/ 4 w 12"/>
                <a:gd name="T7" fmla="*/ 10 h 12"/>
                <a:gd name="T8" fmla="*/ 12 w 12"/>
                <a:gd name="T9" fmla="*/ 0 h 12"/>
                <a:gd name="T10" fmla="*/ 0 w 12"/>
                <a:gd name="T11" fmla="*/ 10 h 12"/>
              </a:gdLst>
              <a:ahLst/>
              <a:cxnLst>
                <a:cxn ang="0">
                  <a:pos x="T0" y="T1"/>
                </a:cxn>
                <a:cxn ang="0">
                  <a:pos x="T2" y="T3"/>
                </a:cxn>
                <a:cxn ang="0">
                  <a:pos x="T4" y="T5"/>
                </a:cxn>
                <a:cxn ang="0">
                  <a:pos x="T6" y="T7"/>
                </a:cxn>
                <a:cxn ang="0">
                  <a:pos x="T8" y="T9"/>
                </a:cxn>
                <a:cxn ang="0">
                  <a:pos x="T10" y="T11"/>
                </a:cxn>
              </a:cxnLst>
              <a:rect l="0" t="0" r="r" b="b"/>
              <a:pathLst>
                <a:path w="12" h="12">
                  <a:moveTo>
                    <a:pt x="0" y="10"/>
                  </a:moveTo>
                  <a:lnTo>
                    <a:pt x="0" y="10"/>
                  </a:lnTo>
                  <a:lnTo>
                    <a:pt x="0" y="12"/>
                  </a:lnTo>
                  <a:lnTo>
                    <a:pt x="4" y="10"/>
                  </a:lnTo>
                  <a:lnTo>
                    <a:pt x="12" y="0"/>
                  </a:lnTo>
                  <a:lnTo>
                    <a:pt x="0" y="1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7" name="Freeform 18">
              <a:extLst>
                <a:ext uri="{FF2B5EF4-FFF2-40B4-BE49-F238E27FC236}">
                  <a16:creationId xmlns:a16="http://schemas.microsoft.com/office/drawing/2014/main" id="{EBBAB583-4671-4813-295E-C26784E1F7E0}"/>
                </a:ext>
              </a:extLst>
            </p:cNvPr>
            <p:cNvSpPr>
              <a:spLocks/>
            </p:cNvSpPr>
            <p:nvPr/>
          </p:nvSpPr>
          <p:spPr bwMode="auto">
            <a:xfrm>
              <a:off x="4396497" y="3717676"/>
              <a:ext cx="3340" cy="2223"/>
            </a:xfrm>
            <a:custGeom>
              <a:avLst/>
              <a:gdLst>
                <a:gd name="T0" fmla="*/ 0 w 5"/>
                <a:gd name="T1" fmla="*/ 4 h 4"/>
                <a:gd name="T2" fmla="*/ 0 w 5"/>
                <a:gd name="T3" fmla="*/ 4 h 4"/>
                <a:gd name="T4" fmla="*/ 5 w 5"/>
                <a:gd name="T5" fmla="*/ 1 h 4"/>
                <a:gd name="T6" fmla="*/ 5 w 5"/>
                <a:gd name="T7" fmla="*/ 0 h 4"/>
                <a:gd name="T8" fmla="*/ 0 w 5"/>
                <a:gd name="T9" fmla="*/ 4 h 4"/>
              </a:gdLst>
              <a:ahLst/>
              <a:cxnLst>
                <a:cxn ang="0">
                  <a:pos x="T0" y="T1"/>
                </a:cxn>
                <a:cxn ang="0">
                  <a:pos x="T2" y="T3"/>
                </a:cxn>
                <a:cxn ang="0">
                  <a:pos x="T4" y="T5"/>
                </a:cxn>
                <a:cxn ang="0">
                  <a:pos x="T6" y="T7"/>
                </a:cxn>
                <a:cxn ang="0">
                  <a:pos x="T8" y="T9"/>
                </a:cxn>
              </a:cxnLst>
              <a:rect l="0" t="0" r="r" b="b"/>
              <a:pathLst>
                <a:path w="5" h="4">
                  <a:moveTo>
                    <a:pt x="0" y="4"/>
                  </a:moveTo>
                  <a:lnTo>
                    <a:pt x="0" y="4"/>
                  </a:lnTo>
                  <a:lnTo>
                    <a:pt x="5" y="1"/>
                  </a:lnTo>
                  <a:lnTo>
                    <a:pt x="5" y="0"/>
                  </a:lnTo>
                  <a:lnTo>
                    <a:pt x="0" y="4"/>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8" name="Freeform 19">
              <a:extLst>
                <a:ext uri="{FF2B5EF4-FFF2-40B4-BE49-F238E27FC236}">
                  <a16:creationId xmlns:a16="http://schemas.microsoft.com/office/drawing/2014/main" id="{A5B543A1-42F5-644B-F78D-AF0FD80B87CF}"/>
                </a:ext>
              </a:extLst>
            </p:cNvPr>
            <p:cNvSpPr>
              <a:spLocks/>
            </p:cNvSpPr>
            <p:nvPr/>
          </p:nvSpPr>
          <p:spPr bwMode="auto">
            <a:xfrm>
              <a:off x="3607275" y="3788806"/>
              <a:ext cx="34508" cy="16671"/>
            </a:xfrm>
            <a:custGeom>
              <a:avLst/>
              <a:gdLst>
                <a:gd name="T0" fmla="*/ 27 w 53"/>
                <a:gd name="T1" fmla="*/ 0 h 24"/>
                <a:gd name="T2" fmla="*/ 27 w 53"/>
                <a:gd name="T3" fmla="*/ 0 h 24"/>
                <a:gd name="T4" fmla="*/ 0 w 53"/>
                <a:gd name="T5" fmla="*/ 6 h 24"/>
                <a:gd name="T6" fmla="*/ 7 w 53"/>
                <a:gd name="T7" fmla="*/ 14 h 24"/>
                <a:gd name="T8" fmla="*/ 20 w 53"/>
                <a:gd name="T9" fmla="*/ 17 h 24"/>
                <a:gd name="T10" fmla="*/ 34 w 53"/>
                <a:gd name="T11" fmla="*/ 24 h 24"/>
                <a:gd name="T12" fmla="*/ 46 w 53"/>
                <a:gd name="T13" fmla="*/ 20 h 24"/>
                <a:gd name="T14" fmla="*/ 53 w 53"/>
                <a:gd name="T15" fmla="*/ 11 h 24"/>
                <a:gd name="T16" fmla="*/ 50 w 53"/>
                <a:gd name="T17" fmla="*/ 8 h 24"/>
                <a:gd name="T18" fmla="*/ 27 w 53"/>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24">
                  <a:moveTo>
                    <a:pt x="27" y="0"/>
                  </a:moveTo>
                  <a:lnTo>
                    <a:pt x="27" y="0"/>
                  </a:lnTo>
                  <a:lnTo>
                    <a:pt x="0" y="6"/>
                  </a:lnTo>
                  <a:lnTo>
                    <a:pt x="7" y="14"/>
                  </a:lnTo>
                  <a:lnTo>
                    <a:pt x="20" y="17"/>
                  </a:lnTo>
                  <a:lnTo>
                    <a:pt x="34" y="24"/>
                  </a:lnTo>
                  <a:lnTo>
                    <a:pt x="46" y="20"/>
                  </a:lnTo>
                  <a:lnTo>
                    <a:pt x="53" y="11"/>
                  </a:lnTo>
                  <a:lnTo>
                    <a:pt x="50" y="8"/>
                  </a:lnTo>
                  <a:lnTo>
                    <a:pt x="27"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39" name="Freeform 20">
              <a:extLst>
                <a:ext uri="{FF2B5EF4-FFF2-40B4-BE49-F238E27FC236}">
                  <a16:creationId xmlns:a16="http://schemas.microsoft.com/office/drawing/2014/main" id="{824E7D0A-240A-2357-07DA-004D4EF2BC14}"/>
                </a:ext>
              </a:extLst>
            </p:cNvPr>
            <p:cNvSpPr>
              <a:spLocks/>
            </p:cNvSpPr>
            <p:nvPr/>
          </p:nvSpPr>
          <p:spPr bwMode="auto">
            <a:xfrm>
              <a:off x="3688535" y="3814367"/>
              <a:ext cx="17810" cy="16671"/>
            </a:xfrm>
            <a:custGeom>
              <a:avLst/>
              <a:gdLst>
                <a:gd name="T0" fmla="*/ 14 w 26"/>
                <a:gd name="T1" fmla="*/ 0 h 24"/>
                <a:gd name="T2" fmla="*/ 14 w 26"/>
                <a:gd name="T3" fmla="*/ 0 h 24"/>
                <a:gd name="T4" fmla="*/ 3 w 26"/>
                <a:gd name="T5" fmla="*/ 13 h 24"/>
                <a:gd name="T6" fmla="*/ 0 w 26"/>
                <a:gd name="T7" fmla="*/ 16 h 24"/>
                <a:gd name="T8" fmla="*/ 14 w 26"/>
                <a:gd name="T9" fmla="*/ 24 h 24"/>
                <a:gd name="T10" fmla="*/ 24 w 26"/>
                <a:gd name="T11" fmla="*/ 24 h 24"/>
                <a:gd name="T12" fmla="*/ 26 w 26"/>
                <a:gd name="T13" fmla="*/ 21 h 24"/>
                <a:gd name="T14" fmla="*/ 24 w 26"/>
                <a:gd name="T15" fmla="*/ 13 h 24"/>
                <a:gd name="T16" fmla="*/ 14 w 26"/>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4">
                  <a:moveTo>
                    <a:pt x="14" y="0"/>
                  </a:moveTo>
                  <a:lnTo>
                    <a:pt x="14" y="0"/>
                  </a:lnTo>
                  <a:lnTo>
                    <a:pt x="3" y="13"/>
                  </a:lnTo>
                  <a:lnTo>
                    <a:pt x="0" y="16"/>
                  </a:lnTo>
                  <a:lnTo>
                    <a:pt x="14" y="24"/>
                  </a:lnTo>
                  <a:lnTo>
                    <a:pt x="24" y="24"/>
                  </a:lnTo>
                  <a:lnTo>
                    <a:pt x="26" y="21"/>
                  </a:lnTo>
                  <a:lnTo>
                    <a:pt x="24" y="13"/>
                  </a:lnTo>
                  <a:lnTo>
                    <a:pt x="14"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0" name="Freeform 23">
              <a:extLst>
                <a:ext uri="{FF2B5EF4-FFF2-40B4-BE49-F238E27FC236}">
                  <a16:creationId xmlns:a16="http://schemas.microsoft.com/office/drawing/2014/main" id="{8CD809B2-F078-A456-81A3-19FFEB4DE8F6}"/>
                </a:ext>
              </a:extLst>
            </p:cNvPr>
            <p:cNvSpPr>
              <a:spLocks/>
            </p:cNvSpPr>
            <p:nvPr/>
          </p:nvSpPr>
          <p:spPr bwMode="auto">
            <a:xfrm>
              <a:off x="3898920" y="3716565"/>
              <a:ext cx="11132" cy="7780"/>
            </a:xfrm>
            <a:custGeom>
              <a:avLst/>
              <a:gdLst>
                <a:gd name="T0" fmla="*/ 3 w 16"/>
                <a:gd name="T1" fmla="*/ 9 h 13"/>
                <a:gd name="T2" fmla="*/ 3 w 16"/>
                <a:gd name="T3" fmla="*/ 9 h 13"/>
                <a:gd name="T4" fmla="*/ 0 w 16"/>
                <a:gd name="T5" fmla="*/ 13 h 13"/>
                <a:gd name="T6" fmla="*/ 11 w 16"/>
                <a:gd name="T7" fmla="*/ 9 h 13"/>
                <a:gd name="T8" fmla="*/ 16 w 16"/>
                <a:gd name="T9" fmla="*/ 0 h 13"/>
                <a:gd name="T10" fmla="*/ 3 w 16"/>
                <a:gd name="T11" fmla="*/ 9 h 13"/>
              </a:gdLst>
              <a:ahLst/>
              <a:cxnLst>
                <a:cxn ang="0">
                  <a:pos x="T0" y="T1"/>
                </a:cxn>
                <a:cxn ang="0">
                  <a:pos x="T2" y="T3"/>
                </a:cxn>
                <a:cxn ang="0">
                  <a:pos x="T4" y="T5"/>
                </a:cxn>
                <a:cxn ang="0">
                  <a:pos x="T6" y="T7"/>
                </a:cxn>
                <a:cxn ang="0">
                  <a:pos x="T8" y="T9"/>
                </a:cxn>
                <a:cxn ang="0">
                  <a:pos x="T10" y="T11"/>
                </a:cxn>
              </a:cxnLst>
              <a:rect l="0" t="0" r="r" b="b"/>
              <a:pathLst>
                <a:path w="16" h="13">
                  <a:moveTo>
                    <a:pt x="3" y="9"/>
                  </a:moveTo>
                  <a:lnTo>
                    <a:pt x="3" y="9"/>
                  </a:lnTo>
                  <a:lnTo>
                    <a:pt x="0" y="13"/>
                  </a:lnTo>
                  <a:lnTo>
                    <a:pt x="11" y="9"/>
                  </a:lnTo>
                  <a:lnTo>
                    <a:pt x="16" y="0"/>
                  </a:lnTo>
                  <a:lnTo>
                    <a:pt x="3" y="9"/>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1" name="Freeform 24">
              <a:extLst>
                <a:ext uri="{FF2B5EF4-FFF2-40B4-BE49-F238E27FC236}">
                  <a16:creationId xmlns:a16="http://schemas.microsoft.com/office/drawing/2014/main" id="{A8096FBE-94A5-95A0-EC11-A748E461FD96}"/>
                </a:ext>
              </a:extLst>
            </p:cNvPr>
            <p:cNvSpPr>
              <a:spLocks/>
            </p:cNvSpPr>
            <p:nvPr/>
          </p:nvSpPr>
          <p:spPr bwMode="auto">
            <a:xfrm>
              <a:off x="3965709" y="3695448"/>
              <a:ext cx="15584" cy="2223"/>
            </a:xfrm>
            <a:custGeom>
              <a:avLst/>
              <a:gdLst>
                <a:gd name="T0" fmla="*/ 0 w 24"/>
                <a:gd name="T1" fmla="*/ 3 h 3"/>
                <a:gd name="T2" fmla="*/ 0 w 24"/>
                <a:gd name="T3" fmla="*/ 3 h 3"/>
                <a:gd name="T4" fmla="*/ 10 w 24"/>
                <a:gd name="T5" fmla="*/ 3 h 3"/>
                <a:gd name="T6" fmla="*/ 24 w 24"/>
                <a:gd name="T7" fmla="*/ 3 h 3"/>
                <a:gd name="T8" fmla="*/ 0 w 24"/>
                <a:gd name="T9" fmla="*/ 0 h 3"/>
                <a:gd name="T10" fmla="*/ 0 w 24"/>
                <a:gd name="T11" fmla="*/ 3 h 3"/>
              </a:gdLst>
              <a:ahLst/>
              <a:cxnLst>
                <a:cxn ang="0">
                  <a:pos x="T0" y="T1"/>
                </a:cxn>
                <a:cxn ang="0">
                  <a:pos x="T2" y="T3"/>
                </a:cxn>
                <a:cxn ang="0">
                  <a:pos x="T4" y="T5"/>
                </a:cxn>
                <a:cxn ang="0">
                  <a:pos x="T6" y="T7"/>
                </a:cxn>
                <a:cxn ang="0">
                  <a:pos x="T8" y="T9"/>
                </a:cxn>
                <a:cxn ang="0">
                  <a:pos x="T10" y="T11"/>
                </a:cxn>
              </a:cxnLst>
              <a:rect l="0" t="0" r="r" b="b"/>
              <a:pathLst>
                <a:path w="24" h="3">
                  <a:moveTo>
                    <a:pt x="0" y="3"/>
                  </a:moveTo>
                  <a:lnTo>
                    <a:pt x="0" y="3"/>
                  </a:lnTo>
                  <a:lnTo>
                    <a:pt x="10" y="3"/>
                  </a:lnTo>
                  <a:lnTo>
                    <a:pt x="24" y="3"/>
                  </a:lnTo>
                  <a:lnTo>
                    <a:pt x="0" y="0"/>
                  </a:lnTo>
                  <a:lnTo>
                    <a:pt x="0" y="3"/>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2" name="Freeform 30">
              <a:extLst>
                <a:ext uri="{FF2B5EF4-FFF2-40B4-BE49-F238E27FC236}">
                  <a16:creationId xmlns:a16="http://schemas.microsoft.com/office/drawing/2014/main" id="{D9236C0F-9744-5924-7462-C5080298757A}"/>
                </a:ext>
              </a:extLst>
            </p:cNvPr>
            <p:cNvSpPr>
              <a:spLocks/>
            </p:cNvSpPr>
            <p:nvPr/>
          </p:nvSpPr>
          <p:spPr bwMode="auto">
            <a:xfrm>
              <a:off x="4940827" y="4198909"/>
              <a:ext cx="5565" cy="4445"/>
            </a:xfrm>
            <a:custGeom>
              <a:avLst/>
              <a:gdLst>
                <a:gd name="T0" fmla="*/ 0 w 9"/>
                <a:gd name="T1" fmla="*/ 6 h 6"/>
                <a:gd name="T2" fmla="*/ 0 w 9"/>
                <a:gd name="T3" fmla="*/ 6 h 6"/>
                <a:gd name="T4" fmla="*/ 9 w 9"/>
                <a:gd name="T5" fmla="*/ 3 h 6"/>
                <a:gd name="T6" fmla="*/ 9 w 9"/>
                <a:gd name="T7" fmla="*/ 0 h 6"/>
                <a:gd name="T8" fmla="*/ 0 w 9"/>
                <a:gd name="T9" fmla="*/ 6 h 6"/>
              </a:gdLst>
              <a:ahLst/>
              <a:cxnLst>
                <a:cxn ang="0">
                  <a:pos x="T0" y="T1"/>
                </a:cxn>
                <a:cxn ang="0">
                  <a:pos x="T2" y="T3"/>
                </a:cxn>
                <a:cxn ang="0">
                  <a:pos x="T4" y="T5"/>
                </a:cxn>
                <a:cxn ang="0">
                  <a:pos x="T6" y="T7"/>
                </a:cxn>
                <a:cxn ang="0">
                  <a:pos x="T8" y="T9"/>
                </a:cxn>
              </a:cxnLst>
              <a:rect l="0" t="0" r="r" b="b"/>
              <a:pathLst>
                <a:path w="9" h="6">
                  <a:moveTo>
                    <a:pt x="0" y="6"/>
                  </a:moveTo>
                  <a:lnTo>
                    <a:pt x="0" y="6"/>
                  </a:lnTo>
                  <a:lnTo>
                    <a:pt x="9" y="3"/>
                  </a:lnTo>
                  <a:lnTo>
                    <a:pt x="9" y="0"/>
                  </a:lnTo>
                  <a:lnTo>
                    <a:pt x="0" y="6"/>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3" name="Freeform 31">
              <a:extLst>
                <a:ext uri="{FF2B5EF4-FFF2-40B4-BE49-F238E27FC236}">
                  <a16:creationId xmlns:a16="http://schemas.microsoft.com/office/drawing/2014/main" id="{96477193-0A71-1B4A-D9D8-6C8EA570FF59}"/>
                </a:ext>
              </a:extLst>
            </p:cNvPr>
            <p:cNvSpPr>
              <a:spLocks/>
            </p:cNvSpPr>
            <p:nvPr/>
          </p:nvSpPr>
          <p:spPr bwMode="auto">
            <a:xfrm>
              <a:off x="4825058" y="4253367"/>
              <a:ext cx="8905" cy="3334"/>
            </a:xfrm>
            <a:custGeom>
              <a:avLst/>
              <a:gdLst>
                <a:gd name="T0" fmla="*/ 0 w 12"/>
                <a:gd name="T1" fmla="*/ 3 h 6"/>
                <a:gd name="T2" fmla="*/ 0 w 12"/>
                <a:gd name="T3" fmla="*/ 3 h 6"/>
                <a:gd name="T4" fmla="*/ 0 w 12"/>
                <a:gd name="T5" fmla="*/ 6 h 6"/>
                <a:gd name="T6" fmla="*/ 12 w 12"/>
                <a:gd name="T7" fmla="*/ 0 h 6"/>
                <a:gd name="T8" fmla="*/ 0 w 12"/>
                <a:gd name="T9" fmla="*/ 3 h 6"/>
              </a:gdLst>
              <a:ahLst/>
              <a:cxnLst>
                <a:cxn ang="0">
                  <a:pos x="T0" y="T1"/>
                </a:cxn>
                <a:cxn ang="0">
                  <a:pos x="T2" y="T3"/>
                </a:cxn>
                <a:cxn ang="0">
                  <a:pos x="T4" y="T5"/>
                </a:cxn>
                <a:cxn ang="0">
                  <a:pos x="T6" y="T7"/>
                </a:cxn>
                <a:cxn ang="0">
                  <a:pos x="T8" y="T9"/>
                </a:cxn>
              </a:cxnLst>
              <a:rect l="0" t="0" r="r" b="b"/>
              <a:pathLst>
                <a:path w="12" h="6">
                  <a:moveTo>
                    <a:pt x="0" y="3"/>
                  </a:moveTo>
                  <a:lnTo>
                    <a:pt x="0" y="3"/>
                  </a:lnTo>
                  <a:lnTo>
                    <a:pt x="0" y="6"/>
                  </a:lnTo>
                  <a:lnTo>
                    <a:pt x="12" y="0"/>
                  </a:lnTo>
                  <a:lnTo>
                    <a:pt x="0" y="3"/>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4" name="Freeform 32">
              <a:extLst>
                <a:ext uri="{FF2B5EF4-FFF2-40B4-BE49-F238E27FC236}">
                  <a16:creationId xmlns:a16="http://schemas.microsoft.com/office/drawing/2014/main" id="{DF9B8FE8-1436-811C-BE4F-2AB15DE57EDF}"/>
                </a:ext>
              </a:extLst>
            </p:cNvPr>
            <p:cNvSpPr>
              <a:spLocks/>
            </p:cNvSpPr>
            <p:nvPr/>
          </p:nvSpPr>
          <p:spPr bwMode="auto">
            <a:xfrm>
              <a:off x="4867358" y="4227805"/>
              <a:ext cx="11132" cy="8891"/>
            </a:xfrm>
            <a:custGeom>
              <a:avLst/>
              <a:gdLst>
                <a:gd name="T0" fmla="*/ 0 w 16"/>
                <a:gd name="T1" fmla="*/ 0 h 14"/>
                <a:gd name="T2" fmla="*/ 0 w 16"/>
                <a:gd name="T3" fmla="*/ 0 h 14"/>
                <a:gd name="T4" fmla="*/ 9 w 16"/>
                <a:gd name="T5" fmla="*/ 14 h 14"/>
                <a:gd name="T6" fmla="*/ 16 w 16"/>
                <a:gd name="T7" fmla="*/ 14 h 14"/>
                <a:gd name="T8" fmla="*/ 9 w 16"/>
                <a:gd name="T9" fmla="*/ 5 h 14"/>
                <a:gd name="T10" fmla="*/ 0 w 16"/>
                <a:gd name="T11" fmla="*/ 0 h 14"/>
              </a:gdLst>
              <a:ahLst/>
              <a:cxnLst>
                <a:cxn ang="0">
                  <a:pos x="T0" y="T1"/>
                </a:cxn>
                <a:cxn ang="0">
                  <a:pos x="T2" y="T3"/>
                </a:cxn>
                <a:cxn ang="0">
                  <a:pos x="T4" y="T5"/>
                </a:cxn>
                <a:cxn ang="0">
                  <a:pos x="T6" y="T7"/>
                </a:cxn>
                <a:cxn ang="0">
                  <a:pos x="T8" y="T9"/>
                </a:cxn>
                <a:cxn ang="0">
                  <a:pos x="T10" y="T11"/>
                </a:cxn>
              </a:cxnLst>
              <a:rect l="0" t="0" r="r" b="b"/>
              <a:pathLst>
                <a:path w="16" h="14">
                  <a:moveTo>
                    <a:pt x="0" y="0"/>
                  </a:moveTo>
                  <a:lnTo>
                    <a:pt x="0" y="0"/>
                  </a:lnTo>
                  <a:lnTo>
                    <a:pt x="9" y="14"/>
                  </a:lnTo>
                  <a:lnTo>
                    <a:pt x="16" y="14"/>
                  </a:lnTo>
                  <a:lnTo>
                    <a:pt x="9" y="5"/>
                  </a:lnTo>
                  <a:lnTo>
                    <a:pt x="0"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5" name="Freeform 33">
              <a:extLst>
                <a:ext uri="{FF2B5EF4-FFF2-40B4-BE49-F238E27FC236}">
                  <a16:creationId xmlns:a16="http://schemas.microsoft.com/office/drawing/2014/main" id="{2A8C7E56-7D42-8945-BBF1-C4EC59456354}"/>
                </a:ext>
              </a:extLst>
            </p:cNvPr>
            <p:cNvSpPr>
              <a:spLocks/>
            </p:cNvSpPr>
            <p:nvPr/>
          </p:nvSpPr>
          <p:spPr bwMode="auto">
            <a:xfrm>
              <a:off x="4742685" y="4039979"/>
              <a:ext cx="17810" cy="10003"/>
            </a:xfrm>
            <a:custGeom>
              <a:avLst/>
              <a:gdLst>
                <a:gd name="T0" fmla="*/ 0 w 27"/>
                <a:gd name="T1" fmla="*/ 0 h 14"/>
                <a:gd name="T2" fmla="*/ 0 w 27"/>
                <a:gd name="T3" fmla="*/ 0 h 14"/>
                <a:gd name="T4" fmla="*/ 8 w 27"/>
                <a:gd name="T5" fmla="*/ 11 h 14"/>
                <a:gd name="T6" fmla="*/ 15 w 27"/>
                <a:gd name="T7" fmla="*/ 14 h 14"/>
                <a:gd name="T8" fmla="*/ 27 w 27"/>
                <a:gd name="T9" fmla="*/ 8 h 14"/>
                <a:gd name="T10" fmla="*/ 15 w 27"/>
                <a:gd name="T11" fmla="*/ 11 h 14"/>
                <a:gd name="T12" fmla="*/ 0 w 2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7" h="14">
                  <a:moveTo>
                    <a:pt x="0" y="0"/>
                  </a:moveTo>
                  <a:lnTo>
                    <a:pt x="0" y="0"/>
                  </a:lnTo>
                  <a:lnTo>
                    <a:pt x="8" y="11"/>
                  </a:lnTo>
                  <a:lnTo>
                    <a:pt x="15" y="14"/>
                  </a:lnTo>
                  <a:lnTo>
                    <a:pt x="27" y="8"/>
                  </a:lnTo>
                  <a:lnTo>
                    <a:pt x="15" y="11"/>
                  </a:lnTo>
                  <a:lnTo>
                    <a:pt x="0"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6" name="Freeform 34">
              <a:extLst>
                <a:ext uri="{FF2B5EF4-FFF2-40B4-BE49-F238E27FC236}">
                  <a16:creationId xmlns:a16="http://schemas.microsoft.com/office/drawing/2014/main" id="{A6BA69C3-F2CF-A8FE-FFDE-69ABEA37C935}"/>
                </a:ext>
              </a:extLst>
            </p:cNvPr>
            <p:cNvSpPr>
              <a:spLocks/>
            </p:cNvSpPr>
            <p:nvPr/>
          </p:nvSpPr>
          <p:spPr bwMode="auto">
            <a:xfrm>
              <a:off x="4956411" y="4141116"/>
              <a:ext cx="30055" cy="50012"/>
            </a:xfrm>
            <a:custGeom>
              <a:avLst/>
              <a:gdLst>
                <a:gd name="T0" fmla="*/ 32 w 46"/>
                <a:gd name="T1" fmla="*/ 21 h 75"/>
                <a:gd name="T2" fmla="*/ 32 w 46"/>
                <a:gd name="T3" fmla="*/ 21 h 75"/>
                <a:gd name="T4" fmla="*/ 23 w 46"/>
                <a:gd name="T5" fmla="*/ 42 h 75"/>
                <a:gd name="T6" fmla="*/ 5 w 46"/>
                <a:gd name="T7" fmla="*/ 63 h 75"/>
                <a:gd name="T8" fmla="*/ 5 w 46"/>
                <a:gd name="T9" fmla="*/ 66 h 75"/>
                <a:gd name="T10" fmla="*/ 0 w 46"/>
                <a:gd name="T11" fmla="*/ 75 h 75"/>
                <a:gd name="T12" fmla="*/ 27 w 46"/>
                <a:gd name="T13" fmla="*/ 42 h 75"/>
                <a:gd name="T14" fmla="*/ 46 w 46"/>
                <a:gd name="T15" fmla="*/ 0 h 75"/>
                <a:gd name="T16" fmla="*/ 32 w 46"/>
                <a:gd name="T17" fmla="*/ 8 h 75"/>
                <a:gd name="T18" fmla="*/ 32 w 46"/>
                <a:gd name="T19" fmla="*/ 2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75">
                  <a:moveTo>
                    <a:pt x="32" y="21"/>
                  </a:moveTo>
                  <a:lnTo>
                    <a:pt x="32" y="21"/>
                  </a:lnTo>
                  <a:lnTo>
                    <a:pt x="23" y="42"/>
                  </a:lnTo>
                  <a:lnTo>
                    <a:pt x="5" y="63"/>
                  </a:lnTo>
                  <a:lnTo>
                    <a:pt x="5" y="66"/>
                  </a:lnTo>
                  <a:lnTo>
                    <a:pt x="0" y="75"/>
                  </a:lnTo>
                  <a:lnTo>
                    <a:pt x="27" y="42"/>
                  </a:lnTo>
                  <a:lnTo>
                    <a:pt x="46" y="0"/>
                  </a:lnTo>
                  <a:lnTo>
                    <a:pt x="32" y="8"/>
                  </a:lnTo>
                  <a:lnTo>
                    <a:pt x="32" y="21"/>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7" name="Freeform 35">
              <a:extLst>
                <a:ext uri="{FF2B5EF4-FFF2-40B4-BE49-F238E27FC236}">
                  <a16:creationId xmlns:a16="http://schemas.microsoft.com/office/drawing/2014/main" id="{B2534264-048B-EA29-D9DF-DF5CCFE252A3}"/>
                </a:ext>
              </a:extLst>
            </p:cNvPr>
            <p:cNvSpPr>
              <a:spLocks/>
            </p:cNvSpPr>
            <p:nvPr/>
          </p:nvSpPr>
          <p:spPr bwMode="auto">
            <a:xfrm>
              <a:off x="4988691" y="4122223"/>
              <a:ext cx="2226" cy="7780"/>
            </a:xfrm>
            <a:custGeom>
              <a:avLst/>
              <a:gdLst>
                <a:gd name="T0" fmla="*/ 0 w 4"/>
                <a:gd name="T1" fmla="*/ 0 h 11"/>
                <a:gd name="T2" fmla="*/ 0 w 4"/>
                <a:gd name="T3" fmla="*/ 0 h 11"/>
                <a:gd name="T4" fmla="*/ 0 w 4"/>
                <a:gd name="T5" fmla="*/ 11 h 11"/>
                <a:gd name="T6" fmla="*/ 4 w 4"/>
                <a:gd name="T7" fmla="*/ 0 h 11"/>
                <a:gd name="T8" fmla="*/ 0 w 4"/>
                <a:gd name="T9" fmla="*/ 0 h 11"/>
              </a:gdLst>
              <a:ahLst/>
              <a:cxnLst>
                <a:cxn ang="0">
                  <a:pos x="T0" y="T1"/>
                </a:cxn>
                <a:cxn ang="0">
                  <a:pos x="T2" y="T3"/>
                </a:cxn>
                <a:cxn ang="0">
                  <a:pos x="T4" y="T5"/>
                </a:cxn>
                <a:cxn ang="0">
                  <a:pos x="T6" y="T7"/>
                </a:cxn>
                <a:cxn ang="0">
                  <a:pos x="T8" y="T9"/>
                </a:cxn>
              </a:cxnLst>
              <a:rect l="0" t="0" r="r" b="b"/>
              <a:pathLst>
                <a:path w="4" h="11">
                  <a:moveTo>
                    <a:pt x="0" y="0"/>
                  </a:moveTo>
                  <a:lnTo>
                    <a:pt x="0" y="0"/>
                  </a:lnTo>
                  <a:lnTo>
                    <a:pt x="0" y="11"/>
                  </a:lnTo>
                  <a:lnTo>
                    <a:pt x="4" y="0"/>
                  </a:lnTo>
                  <a:lnTo>
                    <a:pt x="0"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8" name="Freeform 36">
              <a:extLst>
                <a:ext uri="{FF2B5EF4-FFF2-40B4-BE49-F238E27FC236}">
                  <a16:creationId xmlns:a16="http://schemas.microsoft.com/office/drawing/2014/main" id="{4D93DCC7-B26D-A299-8E00-B6CFD534029D}"/>
                </a:ext>
              </a:extLst>
            </p:cNvPr>
            <p:cNvSpPr>
              <a:spLocks/>
            </p:cNvSpPr>
            <p:nvPr/>
          </p:nvSpPr>
          <p:spPr bwMode="auto">
            <a:xfrm>
              <a:off x="4014687" y="3691003"/>
              <a:ext cx="10019" cy="2223"/>
            </a:xfrm>
            <a:custGeom>
              <a:avLst/>
              <a:gdLst>
                <a:gd name="T0" fmla="*/ 0 w 16"/>
                <a:gd name="T1" fmla="*/ 4 h 4"/>
                <a:gd name="T2" fmla="*/ 0 w 16"/>
                <a:gd name="T3" fmla="*/ 4 h 4"/>
                <a:gd name="T4" fmla="*/ 9 w 16"/>
                <a:gd name="T5" fmla="*/ 3 h 4"/>
                <a:gd name="T6" fmla="*/ 16 w 16"/>
                <a:gd name="T7" fmla="*/ 0 h 4"/>
                <a:gd name="T8" fmla="*/ 0 w 16"/>
                <a:gd name="T9" fmla="*/ 4 h 4"/>
              </a:gdLst>
              <a:ahLst/>
              <a:cxnLst>
                <a:cxn ang="0">
                  <a:pos x="T0" y="T1"/>
                </a:cxn>
                <a:cxn ang="0">
                  <a:pos x="T2" y="T3"/>
                </a:cxn>
                <a:cxn ang="0">
                  <a:pos x="T4" y="T5"/>
                </a:cxn>
                <a:cxn ang="0">
                  <a:pos x="T6" y="T7"/>
                </a:cxn>
                <a:cxn ang="0">
                  <a:pos x="T8" y="T9"/>
                </a:cxn>
              </a:cxnLst>
              <a:rect l="0" t="0" r="r" b="b"/>
              <a:pathLst>
                <a:path w="16" h="4">
                  <a:moveTo>
                    <a:pt x="0" y="4"/>
                  </a:moveTo>
                  <a:lnTo>
                    <a:pt x="0" y="4"/>
                  </a:lnTo>
                  <a:lnTo>
                    <a:pt x="9" y="3"/>
                  </a:lnTo>
                  <a:lnTo>
                    <a:pt x="16" y="0"/>
                  </a:lnTo>
                  <a:lnTo>
                    <a:pt x="0" y="4"/>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49" name="Freeform 37">
              <a:extLst>
                <a:ext uri="{FF2B5EF4-FFF2-40B4-BE49-F238E27FC236}">
                  <a16:creationId xmlns:a16="http://schemas.microsoft.com/office/drawing/2014/main" id="{5ABBDF92-AC7F-06AC-39C7-2060FAEAA124}"/>
                </a:ext>
              </a:extLst>
            </p:cNvPr>
            <p:cNvSpPr>
              <a:spLocks/>
            </p:cNvSpPr>
            <p:nvPr/>
          </p:nvSpPr>
          <p:spPr bwMode="auto">
            <a:xfrm>
              <a:off x="4118210" y="3658773"/>
              <a:ext cx="77920" cy="15559"/>
            </a:xfrm>
            <a:custGeom>
              <a:avLst/>
              <a:gdLst>
                <a:gd name="T0" fmla="*/ 80 w 117"/>
                <a:gd name="T1" fmla="*/ 1 h 24"/>
                <a:gd name="T2" fmla="*/ 80 w 117"/>
                <a:gd name="T3" fmla="*/ 1 h 24"/>
                <a:gd name="T4" fmla="*/ 50 w 117"/>
                <a:gd name="T5" fmla="*/ 11 h 24"/>
                <a:gd name="T6" fmla="*/ 41 w 117"/>
                <a:gd name="T7" fmla="*/ 11 h 24"/>
                <a:gd name="T8" fmla="*/ 27 w 117"/>
                <a:gd name="T9" fmla="*/ 17 h 24"/>
                <a:gd name="T10" fmla="*/ 0 w 117"/>
                <a:gd name="T11" fmla="*/ 24 h 24"/>
                <a:gd name="T12" fmla="*/ 14 w 117"/>
                <a:gd name="T13" fmla="*/ 24 h 24"/>
                <a:gd name="T14" fmla="*/ 90 w 117"/>
                <a:gd name="T15" fmla="*/ 1 h 24"/>
                <a:gd name="T16" fmla="*/ 117 w 117"/>
                <a:gd name="T17" fmla="*/ 0 h 24"/>
                <a:gd name="T18" fmla="*/ 106 w 117"/>
                <a:gd name="T19" fmla="*/ 0 h 24"/>
                <a:gd name="T20" fmla="*/ 80 w 117"/>
                <a:gd name="T21"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7" h="24">
                  <a:moveTo>
                    <a:pt x="80" y="1"/>
                  </a:moveTo>
                  <a:lnTo>
                    <a:pt x="80" y="1"/>
                  </a:lnTo>
                  <a:lnTo>
                    <a:pt x="50" y="11"/>
                  </a:lnTo>
                  <a:lnTo>
                    <a:pt x="41" y="11"/>
                  </a:lnTo>
                  <a:lnTo>
                    <a:pt x="27" y="17"/>
                  </a:lnTo>
                  <a:lnTo>
                    <a:pt x="0" y="24"/>
                  </a:lnTo>
                  <a:lnTo>
                    <a:pt x="14" y="24"/>
                  </a:lnTo>
                  <a:lnTo>
                    <a:pt x="90" y="1"/>
                  </a:lnTo>
                  <a:lnTo>
                    <a:pt x="117" y="0"/>
                  </a:lnTo>
                  <a:lnTo>
                    <a:pt x="106" y="0"/>
                  </a:lnTo>
                  <a:lnTo>
                    <a:pt x="80" y="1"/>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nvGrpSpPr>
            <p:cNvPr id="7150" name="Group 59">
              <a:extLst>
                <a:ext uri="{FF2B5EF4-FFF2-40B4-BE49-F238E27FC236}">
                  <a16:creationId xmlns:a16="http://schemas.microsoft.com/office/drawing/2014/main" id="{46B3FAAC-70F7-3B1B-1B5F-57DCEDE545F1}"/>
                </a:ext>
              </a:extLst>
            </p:cNvPr>
            <p:cNvGrpSpPr/>
            <p:nvPr/>
          </p:nvGrpSpPr>
          <p:grpSpPr>
            <a:xfrm>
              <a:off x="4362749" y="2778679"/>
              <a:ext cx="883652" cy="365763"/>
              <a:chOff x="4196096" y="2578593"/>
              <a:chExt cx="720518" cy="298238"/>
            </a:xfrm>
            <a:grpFill/>
            <a:effectLst/>
          </p:grpSpPr>
          <p:sp>
            <p:nvSpPr>
              <p:cNvPr id="7233" name="Freeform 5">
                <a:extLst>
                  <a:ext uri="{FF2B5EF4-FFF2-40B4-BE49-F238E27FC236}">
                    <a16:creationId xmlns:a16="http://schemas.microsoft.com/office/drawing/2014/main" id="{FBE2407B-AD5C-DA70-BEF8-EDAFC935931B}"/>
                  </a:ext>
                </a:extLst>
              </p:cNvPr>
              <p:cNvSpPr>
                <a:spLocks/>
              </p:cNvSpPr>
              <p:nvPr/>
            </p:nvSpPr>
            <p:spPr bwMode="auto">
              <a:xfrm>
                <a:off x="4793645" y="2624811"/>
                <a:ext cx="3843" cy="4360"/>
              </a:xfrm>
              <a:custGeom>
                <a:avLst/>
                <a:gdLst>
                  <a:gd name="T0" fmla="*/ 0 w 4"/>
                  <a:gd name="T1" fmla="*/ 0 h 5"/>
                  <a:gd name="T2" fmla="*/ 4 w 4"/>
                  <a:gd name="T3" fmla="*/ 5 h 5"/>
                  <a:gd name="T4" fmla="*/ 4 w 4"/>
                  <a:gd name="T5" fmla="*/ 3 h 5"/>
                  <a:gd name="T6" fmla="*/ 0 w 4"/>
                  <a:gd name="T7" fmla="*/ 0 h 5"/>
                </a:gdLst>
                <a:ahLst/>
                <a:cxnLst>
                  <a:cxn ang="0">
                    <a:pos x="T0" y="T1"/>
                  </a:cxn>
                  <a:cxn ang="0">
                    <a:pos x="T2" y="T3"/>
                  </a:cxn>
                  <a:cxn ang="0">
                    <a:pos x="T4" y="T5"/>
                  </a:cxn>
                  <a:cxn ang="0">
                    <a:pos x="T6" y="T7"/>
                  </a:cxn>
                </a:cxnLst>
                <a:rect l="0" t="0" r="r" b="b"/>
                <a:pathLst>
                  <a:path w="4" h="5">
                    <a:moveTo>
                      <a:pt x="0" y="0"/>
                    </a:moveTo>
                    <a:lnTo>
                      <a:pt x="4" y="5"/>
                    </a:lnTo>
                    <a:lnTo>
                      <a:pt x="4" y="3"/>
                    </a:lnTo>
                    <a:lnTo>
                      <a:pt x="0"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34" name="Freeform 55">
                <a:extLst>
                  <a:ext uri="{FF2B5EF4-FFF2-40B4-BE49-F238E27FC236}">
                    <a16:creationId xmlns:a16="http://schemas.microsoft.com/office/drawing/2014/main" id="{EE9AA728-5C68-791B-D3F7-FEB9D1DEEF37}"/>
                  </a:ext>
                </a:extLst>
              </p:cNvPr>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35" name="Freeform 56">
                <a:extLst>
                  <a:ext uri="{FF2B5EF4-FFF2-40B4-BE49-F238E27FC236}">
                    <a16:creationId xmlns:a16="http://schemas.microsoft.com/office/drawing/2014/main" id="{76638151-BBC2-C1A4-16B1-75B421FD430D}"/>
                  </a:ext>
                </a:extLst>
              </p:cNvPr>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36" name="Freeform 57">
                <a:extLst>
                  <a:ext uri="{FF2B5EF4-FFF2-40B4-BE49-F238E27FC236}">
                    <a16:creationId xmlns:a16="http://schemas.microsoft.com/office/drawing/2014/main" id="{8CC33250-5A1D-4BA0-5F46-19585CEBA4FD}"/>
                  </a:ext>
                </a:extLst>
              </p:cNvPr>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37" name="Freeform 58">
                <a:extLst>
                  <a:ext uri="{FF2B5EF4-FFF2-40B4-BE49-F238E27FC236}">
                    <a16:creationId xmlns:a16="http://schemas.microsoft.com/office/drawing/2014/main" id="{AA95F728-6368-DB59-1A4F-8179BD38C0C6}"/>
                  </a:ext>
                </a:extLst>
              </p:cNvPr>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38" name="Freeform 59">
                <a:extLst>
                  <a:ext uri="{FF2B5EF4-FFF2-40B4-BE49-F238E27FC236}">
                    <a16:creationId xmlns:a16="http://schemas.microsoft.com/office/drawing/2014/main" id="{ECA048F5-8E2D-224F-CF79-7A719DB267EC}"/>
                  </a:ext>
                </a:extLst>
              </p:cNvPr>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39" name="Freeform 60">
                <a:extLst>
                  <a:ext uri="{FF2B5EF4-FFF2-40B4-BE49-F238E27FC236}">
                    <a16:creationId xmlns:a16="http://schemas.microsoft.com/office/drawing/2014/main" id="{9CBE0D6F-DE12-56EB-CC8F-530A8B024FF7}"/>
                  </a:ext>
                </a:extLst>
              </p:cNvPr>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0" name="Freeform 61">
                <a:extLst>
                  <a:ext uri="{FF2B5EF4-FFF2-40B4-BE49-F238E27FC236}">
                    <a16:creationId xmlns:a16="http://schemas.microsoft.com/office/drawing/2014/main" id="{B8C9569E-0CE2-07CC-00F6-6D276F3BD1FF}"/>
                  </a:ext>
                </a:extLst>
              </p:cNvPr>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1" name="Freeform 62">
                <a:extLst>
                  <a:ext uri="{FF2B5EF4-FFF2-40B4-BE49-F238E27FC236}">
                    <a16:creationId xmlns:a16="http://schemas.microsoft.com/office/drawing/2014/main" id="{94BBEDEB-C64E-68DE-816F-6800C425AB32}"/>
                  </a:ext>
                </a:extLst>
              </p:cNvPr>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2" name="Freeform 63">
                <a:extLst>
                  <a:ext uri="{FF2B5EF4-FFF2-40B4-BE49-F238E27FC236}">
                    <a16:creationId xmlns:a16="http://schemas.microsoft.com/office/drawing/2014/main" id="{A6418A22-62BA-E31C-81D0-1298A5C9EB58}"/>
                  </a:ext>
                </a:extLst>
              </p:cNvPr>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3" name="Freeform 64">
                <a:extLst>
                  <a:ext uri="{FF2B5EF4-FFF2-40B4-BE49-F238E27FC236}">
                    <a16:creationId xmlns:a16="http://schemas.microsoft.com/office/drawing/2014/main" id="{58828200-01A7-0D39-2DBE-B43BEB893CB8}"/>
                  </a:ext>
                </a:extLst>
              </p:cNvPr>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4" name="Freeform 65">
                <a:extLst>
                  <a:ext uri="{FF2B5EF4-FFF2-40B4-BE49-F238E27FC236}">
                    <a16:creationId xmlns:a16="http://schemas.microsoft.com/office/drawing/2014/main" id="{CA4E3694-CE86-17B8-4018-9DA324D1DD09}"/>
                  </a:ext>
                </a:extLst>
              </p:cNvPr>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5" name="Freeform 66">
                <a:extLst>
                  <a:ext uri="{FF2B5EF4-FFF2-40B4-BE49-F238E27FC236}">
                    <a16:creationId xmlns:a16="http://schemas.microsoft.com/office/drawing/2014/main" id="{C7AC861B-8995-21A6-2F1B-B8A5A4BBA8BD}"/>
                  </a:ext>
                </a:extLst>
              </p:cNvPr>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6" name="Freeform 120">
                <a:extLst>
                  <a:ext uri="{FF2B5EF4-FFF2-40B4-BE49-F238E27FC236}">
                    <a16:creationId xmlns:a16="http://schemas.microsoft.com/office/drawing/2014/main" id="{88655A7B-FEFB-6E5B-A697-A603C64EBBFC}"/>
                  </a:ext>
                </a:extLst>
              </p:cNvPr>
              <p:cNvSpPr>
                <a:spLocks/>
              </p:cNvSpPr>
              <p:nvPr/>
            </p:nvSpPr>
            <p:spPr bwMode="auto">
              <a:xfrm>
                <a:off x="4196096" y="2591674"/>
                <a:ext cx="693618" cy="285157"/>
              </a:xfrm>
              <a:custGeom>
                <a:avLst/>
                <a:gdLst>
                  <a:gd name="T0" fmla="*/ 216 w 722"/>
                  <a:gd name="T1" fmla="*/ 85 h 327"/>
                  <a:gd name="T2" fmla="*/ 197 w 722"/>
                  <a:gd name="T3" fmla="*/ 113 h 327"/>
                  <a:gd name="T4" fmla="*/ 173 w 722"/>
                  <a:gd name="T5" fmla="*/ 145 h 327"/>
                  <a:gd name="T6" fmla="*/ 145 w 722"/>
                  <a:gd name="T7" fmla="*/ 156 h 327"/>
                  <a:gd name="T8" fmla="*/ 120 w 722"/>
                  <a:gd name="T9" fmla="*/ 162 h 327"/>
                  <a:gd name="T10" fmla="*/ 105 w 722"/>
                  <a:gd name="T11" fmla="*/ 184 h 327"/>
                  <a:gd name="T12" fmla="*/ 62 w 722"/>
                  <a:gd name="T13" fmla="*/ 218 h 327"/>
                  <a:gd name="T14" fmla="*/ 22 w 722"/>
                  <a:gd name="T15" fmla="*/ 237 h 327"/>
                  <a:gd name="T16" fmla="*/ 0 w 722"/>
                  <a:gd name="T17" fmla="*/ 263 h 327"/>
                  <a:gd name="T18" fmla="*/ 133 w 722"/>
                  <a:gd name="T19" fmla="*/ 263 h 327"/>
                  <a:gd name="T20" fmla="*/ 173 w 722"/>
                  <a:gd name="T21" fmla="*/ 243 h 327"/>
                  <a:gd name="T22" fmla="*/ 291 w 722"/>
                  <a:gd name="T23" fmla="*/ 235 h 327"/>
                  <a:gd name="T24" fmla="*/ 308 w 722"/>
                  <a:gd name="T25" fmla="*/ 261 h 327"/>
                  <a:gd name="T26" fmla="*/ 522 w 722"/>
                  <a:gd name="T27" fmla="*/ 327 h 327"/>
                  <a:gd name="T28" fmla="*/ 568 w 722"/>
                  <a:gd name="T29" fmla="*/ 314 h 327"/>
                  <a:gd name="T30" fmla="*/ 569 w 722"/>
                  <a:gd name="T31" fmla="*/ 291 h 327"/>
                  <a:gd name="T32" fmla="*/ 581 w 722"/>
                  <a:gd name="T33" fmla="*/ 267 h 327"/>
                  <a:gd name="T34" fmla="*/ 605 w 722"/>
                  <a:gd name="T35" fmla="*/ 228 h 327"/>
                  <a:gd name="T36" fmla="*/ 611 w 722"/>
                  <a:gd name="T37" fmla="*/ 235 h 327"/>
                  <a:gd name="T38" fmla="*/ 632 w 722"/>
                  <a:gd name="T39" fmla="*/ 216 h 327"/>
                  <a:gd name="T40" fmla="*/ 662 w 722"/>
                  <a:gd name="T41" fmla="*/ 197 h 327"/>
                  <a:gd name="T42" fmla="*/ 677 w 722"/>
                  <a:gd name="T43" fmla="*/ 201 h 327"/>
                  <a:gd name="T44" fmla="*/ 688 w 722"/>
                  <a:gd name="T45" fmla="*/ 169 h 327"/>
                  <a:gd name="T46" fmla="*/ 679 w 722"/>
                  <a:gd name="T47" fmla="*/ 171 h 327"/>
                  <a:gd name="T48" fmla="*/ 669 w 722"/>
                  <a:gd name="T49" fmla="*/ 173 h 327"/>
                  <a:gd name="T50" fmla="*/ 635 w 722"/>
                  <a:gd name="T51" fmla="*/ 184 h 327"/>
                  <a:gd name="T52" fmla="*/ 632 w 722"/>
                  <a:gd name="T53" fmla="*/ 173 h 327"/>
                  <a:gd name="T54" fmla="*/ 663 w 722"/>
                  <a:gd name="T55" fmla="*/ 164 h 327"/>
                  <a:gd name="T56" fmla="*/ 665 w 722"/>
                  <a:gd name="T57" fmla="*/ 152 h 327"/>
                  <a:gd name="T58" fmla="*/ 616 w 722"/>
                  <a:gd name="T59" fmla="*/ 132 h 327"/>
                  <a:gd name="T60" fmla="*/ 643 w 722"/>
                  <a:gd name="T61" fmla="*/ 132 h 327"/>
                  <a:gd name="T62" fmla="*/ 650 w 722"/>
                  <a:gd name="T63" fmla="*/ 117 h 327"/>
                  <a:gd name="T64" fmla="*/ 667 w 722"/>
                  <a:gd name="T65" fmla="*/ 130 h 327"/>
                  <a:gd name="T66" fmla="*/ 694 w 722"/>
                  <a:gd name="T67" fmla="*/ 130 h 327"/>
                  <a:gd name="T68" fmla="*/ 716 w 722"/>
                  <a:gd name="T69" fmla="*/ 98 h 327"/>
                  <a:gd name="T70" fmla="*/ 714 w 722"/>
                  <a:gd name="T71" fmla="*/ 64 h 327"/>
                  <a:gd name="T72" fmla="*/ 695 w 722"/>
                  <a:gd name="T73" fmla="*/ 68 h 327"/>
                  <a:gd name="T74" fmla="*/ 688 w 722"/>
                  <a:gd name="T75" fmla="*/ 92 h 327"/>
                  <a:gd name="T76" fmla="*/ 690 w 722"/>
                  <a:gd name="T77" fmla="*/ 68 h 327"/>
                  <a:gd name="T78" fmla="*/ 669 w 722"/>
                  <a:gd name="T79" fmla="*/ 71 h 327"/>
                  <a:gd name="T80" fmla="*/ 635 w 722"/>
                  <a:gd name="T81" fmla="*/ 77 h 327"/>
                  <a:gd name="T82" fmla="*/ 622 w 722"/>
                  <a:gd name="T83" fmla="*/ 49 h 327"/>
                  <a:gd name="T84" fmla="*/ 626 w 722"/>
                  <a:gd name="T85" fmla="*/ 43 h 327"/>
                  <a:gd name="T86" fmla="*/ 639 w 722"/>
                  <a:gd name="T87" fmla="*/ 64 h 327"/>
                  <a:gd name="T88" fmla="*/ 662 w 722"/>
                  <a:gd name="T89" fmla="*/ 49 h 327"/>
                  <a:gd name="T90" fmla="*/ 679 w 722"/>
                  <a:gd name="T91" fmla="*/ 45 h 327"/>
                  <a:gd name="T92" fmla="*/ 673 w 722"/>
                  <a:gd name="T93" fmla="*/ 30 h 327"/>
                  <a:gd name="T94" fmla="*/ 684 w 722"/>
                  <a:gd name="T95" fmla="*/ 25 h 327"/>
                  <a:gd name="T96" fmla="*/ 690 w 722"/>
                  <a:gd name="T97" fmla="*/ 17 h 327"/>
                  <a:gd name="T98" fmla="*/ 675 w 722"/>
                  <a:gd name="T99"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2" h="327">
                    <a:moveTo>
                      <a:pt x="498" y="38"/>
                    </a:moveTo>
                    <a:lnTo>
                      <a:pt x="310" y="71"/>
                    </a:lnTo>
                    <a:lnTo>
                      <a:pt x="242" y="83"/>
                    </a:lnTo>
                    <a:lnTo>
                      <a:pt x="216" y="85"/>
                    </a:lnTo>
                    <a:lnTo>
                      <a:pt x="201" y="85"/>
                    </a:lnTo>
                    <a:lnTo>
                      <a:pt x="199" y="94"/>
                    </a:lnTo>
                    <a:lnTo>
                      <a:pt x="199" y="102"/>
                    </a:lnTo>
                    <a:lnTo>
                      <a:pt x="197" y="113"/>
                    </a:lnTo>
                    <a:lnTo>
                      <a:pt x="190" y="117"/>
                    </a:lnTo>
                    <a:lnTo>
                      <a:pt x="184" y="122"/>
                    </a:lnTo>
                    <a:lnTo>
                      <a:pt x="178" y="137"/>
                    </a:lnTo>
                    <a:lnTo>
                      <a:pt x="173" y="145"/>
                    </a:lnTo>
                    <a:lnTo>
                      <a:pt x="167" y="139"/>
                    </a:lnTo>
                    <a:lnTo>
                      <a:pt x="154" y="145"/>
                    </a:lnTo>
                    <a:lnTo>
                      <a:pt x="147" y="150"/>
                    </a:lnTo>
                    <a:lnTo>
                      <a:pt x="145" y="156"/>
                    </a:lnTo>
                    <a:lnTo>
                      <a:pt x="137" y="164"/>
                    </a:lnTo>
                    <a:lnTo>
                      <a:pt x="133" y="164"/>
                    </a:lnTo>
                    <a:lnTo>
                      <a:pt x="126" y="158"/>
                    </a:lnTo>
                    <a:lnTo>
                      <a:pt x="120" y="162"/>
                    </a:lnTo>
                    <a:lnTo>
                      <a:pt x="116" y="165"/>
                    </a:lnTo>
                    <a:lnTo>
                      <a:pt x="116" y="171"/>
                    </a:lnTo>
                    <a:lnTo>
                      <a:pt x="109" y="169"/>
                    </a:lnTo>
                    <a:lnTo>
                      <a:pt x="105" y="184"/>
                    </a:lnTo>
                    <a:lnTo>
                      <a:pt x="101" y="190"/>
                    </a:lnTo>
                    <a:lnTo>
                      <a:pt x="96" y="190"/>
                    </a:lnTo>
                    <a:lnTo>
                      <a:pt x="83" y="199"/>
                    </a:lnTo>
                    <a:lnTo>
                      <a:pt x="62" y="218"/>
                    </a:lnTo>
                    <a:lnTo>
                      <a:pt x="56" y="222"/>
                    </a:lnTo>
                    <a:lnTo>
                      <a:pt x="43" y="222"/>
                    </a:lnTo>
                    <a:lnTo>
                      <a:pt x="28" y="229"/>
                    </a:lnTo>
                    <a:lnTo>
                      <a:pt x="22" y="237"/>
                    </a:lnTo>
                    <a:lnTo>
                      <a:pt x="21" y="244"/>
                    </a:lnTo>
                    <a:lnTo>
                      <a:pt x="19" y="254"/>
                    </a:lnTo>
                    <a:lnTo>
                      <a:pt x="13" y="259"/>
                    </a:lnTo>
                    <a:lnTo>
                      <a:pt x="0" y="263"/>
                    </a:lnTo>
                    <a:lnTo>
                      <a:pt x="0" y="291"/>
                    </a:lnTo>
                    <a:lnTo>
                      <a:pt x="105" y="275"/>
                    </a:lnTo>
                    <a:lnTo>
                      <a:pt x="128" y="263"/>
                    </a:lnTo>
                    <a:lnTo>
                      <a:pt x="133" y="263"/>
                    </a:lnTo>
                    <a:lnTo>
                      <a:pt x="145" y="254"/>
                    </a:lnTo>
                    <a:lnTo>
                      <a:pt x="160" y="248"/>
                    </a:lnTo>
                    <a:lnTo>
                      <a:pt x="165" y="244"/>
                    </a:lnTo>
                    <a:lnTo>
                      <a:pt x="173" y="243"/>
                    </a:lnTo>
                    <a:lnTo>
                      <a:pt x="250" y="233"/>
                    </a:lnTo>
                    <a:lnTo>
                      <a:pt x="278" y="231"/>
                    </a:lnTo>
                    <a:lnTo>
                      <a:pt x="286" y="239"/>
                    </a:lnTo>
                    <a:lnTo>
                      <a:pt x="291" y="235"/>
                    </a:lnTo>
                    <a:lnTo>
                      <a:pt x="303" y="246"/>
                    </a:lnTo>
                    <a:lnTo>
                      <a:pt x="306" y="254"/>
                    </a:lnTo>
                    <a:lnTo>
                      <a:pt x="306" y="259"/>
                    </a:lnTo>
                    <a:lnTo>
                      <a:pt x="308" y="261"/>
                    </a:lnTo>
                    <a:lnTo>
                      <a:pt x="404" y="246"/>
                    </a:lnTo>
                    <a:lnTo>
                      <a:pt x="515" y="325"/>
                    </a:lnTo>
                    <a:lnTo>
                      <a:pt x="519" y="327"/>
                    </a:lnTo>
                    <a:lnTo>
                      <a:pt x="522" y="327"/>
                    </a:lnTo>
                    <a:lnTo>
                      <a:pt x="536" y="322"/>
                    </a:lnTo>
                    <a:lnTo>
                      <a:pt x="549" y="318"/>
                    </a:lnTo>
                    <a:lnTo>
                      <a:pt x="560" y="318"/>
                    </a:lnTo>
                    <a:lnTo>
                      <a:pt x="568" y="314"/>
                    </a:lnTo>
                    <a:lnTo>
                      <a:pt x="569" y="299"/>
                    </a:lnTo>
                    <a:lnTo>
                      <a:pt x="564" y="286"/>
                    </a:lnTo>
                    <a:lnTo>
                      <a:pt x="566" y="286"/>
                    </a:lnTo>
                    <a:lnTo>
                      <a:pt x="569" y="291"/>
                    </a:lnTo>
                    <a:lnTo>
                      <a:pt x="573" y="308"/>
                    </a:lnTo>
                    <a:lnTo>
                      <a:pt x="573" y="288"/>
                    </a:lnTo>
                    <a:lnTo>
                      <a:pt x="575" y="280"/>
                    </a:lnTo>
                    <a:lnTo>
                      <a:pt x="581" y="267"/>
                    </a:lnTo>
                    <a:lnTo>
                      <a:pt x="590" y="254"/>
                    </a:lnTo>
                    <a:lnTo>
                      <a:pt x="605" y="241"/>
                    </a:lnTo>
                    <a:lnTo>
                      <a:pt x="601" y="233"/>
                    </a:lnTo>
                    <a:lnTo>
                      <a:pt x="605" y="228"/>
                    </a:lnTo>
                    <a:lnTo>
                      <a:pt x="601" y="222"/>
                    </a:lnTo>
                    <a:lnTo>
                      <a:pt x="609" y="226"/>
                    </a:lnTo>
                    <a:lnTo>
                      <a:pt x="603" y="231"/>
                    </a:lnTo>
                    <a:lnTo>
                      <a:pt x="611" y="235"/>
                    </a:lnTo>
                    <a:lnTo>
                      <a:pt x="613" y="233"/>
                    </a:lnTo>
                    <a:lnTo>
                      <a:pt x="618" y="226"/>
                    </a:lnTo>
                    <a:lnTo>
                      <a:pt x="624" y="212"/>
                    </a:lnTo>
                    <a:lnTo>
                      <a:pt x="632" y="216"/>
                    </a:lnTo>
                    <a:lnTo>
                      <a:pt x="648" y="207"/>
                    </a:lnTo>
                    <a:lnTo>
                      <a:pt x="654" y="207"/>
                    </a:lnTo>
                    <a:lnTo>
                      <a:pt x="656" y="203"/>
                    </a:lnTo>
                    <a:lnTo>
                      <a:pt x="662" y="197"/>
                    </a:lnTo>
                    <a:lnTo>
                      <a:pt x="663" y="205"/>
                    </a:lnTo>
                    <a:lnTo>
                      <a:pt x="667" y="197"/>
                    </a:lnTo>
                    <a:lnTo>
                      <a:pt x="675" y="201"/>
                    </a:lnTo>
                    <a:lnTo>
                      <a:pt x="677" y="201"/>
                    </a:lnTo>
                    <a:lnTo>
                      <a:pt x="682" y="188"/>
                    </a:lnTo>
                    <a:lnTo>
                      <a:pt x="688" y="181"/>
                    </a:lnTo>
                    <a:lnTo>
                      <a:pt x="692" y="175"/>
                    </a:lnTo>
                    <a:lnTo>
                      <a:pt x="688" y="169"/>
                    </a:lnTo>
                    <a:lnTo>
                      <a:pt x="686" y="169"/>
                    </a:lnTo>
                    <a:lnTo>
                      <a:pt x="682" y="177"/>
                    </a:lnTo>
                    <a:lnTo>
                      <a:pt x="677" y="179"/>
                    </a:lnTo>
                    <a:lnTo>
                      <a:pt x="679" y="171"/>
                    </a:lnTo>
                    <a:lnTo>
                      <a:pt x="675" y="165"/>
                    </a:lnTo>
                    <a:lnTo>
                      <a:pt x="673" y="171"/>
                    </a:lnTo>
                    <a:lnTo>
                      <a:pt x="673" y="173"/>
                    </a:lnTo>
                    <a:lnTo>
                      <a:pt x="669" y="173"/>
                    </a:lnTo>
                    <a:lnTo>
                      <a:pt x="671" y="181"/>
                    </a:lnTo>
                    <a:lnTo>
                      <a:pt x="663" y="177"/>
                    </a:lnTo>
                    <a:lnTo>
                      <a:pt x="650" y="186"/>
                    </a:lnTo>
                    <a:lnTo>
                      <a:pt x="635" y="184"/>
                    </a:lnTo>
                    <a:lnTo>
                      <a:pt x="624" y="173"/>
                    </a:lnTo>
                    <a:lnTo>
                      <a:pt x="618" y="167"/>
                    </a:lnTo>
                    <a:lnTo>
                      <a:pt x="626" y="171"/>
                    </a:lnTo>
                    <a:lnTo>
                      <a:pt x="632" y="173"/>
                    </a:lnTo>
                    <a:lnTo>
                      <a:pt x="641" y="179"/>
                    </a:lnTo>
                    <a:lnTo>
                      <a:pt x="648" y="181"/>
                    </a:lnTo>
                    <a:lnTo>
                      <a:pt x="652" y="177"/>
                    </a:lnTo>
                    <a:lnTo>
                      <a:pt x="663" y="164"/>
                    </a:lnTo>
                    <a:lnTo>
                      <a:pt x="663" y="156"/>
                    </a:lnTo>
                    <a:lnTo>
                      <a:pt x="656" y="158"/>
                    </a:lnTo>
                    <a:lnTo>
                      <a:pt x="658" y="152"/>
                    </a:lnTo>
                    <a:lnTo>
                      <a:pt x="665" y="152"/>
                    </a:lnTo>
                    <a:lnTo>
                      <a:pt x="669" y="145"/>
                    </a:lnTo>
                    <a:lnTo>
                      <a:pt x="654" y="139"/>
                    </a:lnTo>
                    <a:lnTo>
                      <a:pt x="647" y="139"/>
                    </a:lnTo>
                    <a:lnTo>
                      <a:pt x="616" y="132"/>
                    </a:lnTo>
                    <a:lnTo>
                      <a:pt x="615" y="128"/>
                    </a:lnTo>
                    <a:lnTo>
                      <a:pt x="615" y="128"/>
                    </a:lnTo>
                    <a:lnTo>
                      <a:pt x="630" y="132"/>
                    </a:lnTo>
                    <a:lnTo>
                      <a:pt x="643" y="132"/>
                    </a:lnTo>
                    <a:lnTo>
                      <a:pt x="650" y="130"/>
                    </a:lnTo>
                    <a:lnTo>
                      <a:pt x="654" y="130"/>
                    </a:lnTo>
                    <a:lnTo>
                      <a:pt x="652" y="124"/>
                    </a:lnTo>
                    <a:lnTo>
                      <a:pt x="650" y="117"/>
                    </a:lnTo>
                    <a:lnTo>
                      <a:pt x="658" y="117"/>
                    </a:lnTo>
                    <a:lnTo>
                      <a:pt x="654" y="120"/>
                    </a:lnTo>
                    <a:lnTo>
                      <a:pt x="660" y="128"/>
                    </a:lnTo>
                    <a:lnTo>
                      <a:pt x="667" y="130"/>
                    </a:lnTo>
                    <a:lnTo>
                      <a:pt x="669" y="122"/>
                    </a:lnTo>
                    <a:lnTo>
                      <a:pt x="673" y="128"/>
                    </a:lnTo>
                    <a:lnTo>
                      <a:pt x="679" y="130"/>
                    </a:lnTo>
                    <a:lnTo>
                      <a:pt x="694" y="130"/>
                    </a:lnTo>
                    <a:lnTo>
                      <a:pt x="699" y="124"/>
                    </a:lnTo>
                    <a:lnTo>
                      <a:pt x="709" y="103"/>
                    </a:lnTo>
                    <a:lnTo>
                      <a:pt x="709" y="96"/>
                    </a:lnTo>
                    <a:lnTo>
                      <a:pt x="716" y="98"/>
                    </a:lnTo>
                    <a:lnTo>
                      <a:pt x="722" y="92"/>
                    </a:lnTo>
                    <a:lnTo>
                      <a:pt x="720" y="85"/>
                    </a:lnTo>
                    <a:lnTo>
                      <a:pt x="718" y="71"/>
                    </a:lnTo>
                    <a:lnTo>
                      <a:pt x="714" y="64"/>
                    </a:lnTo>
                    <a:lnTo>
                      <a:pt x="707" y="58"/>
                    </a:lnTo>
                    <a:lnTo>
                      <a:pt x="707" y="62"/>
                    </a:lnTo>
                    <a:lnTo>
                      <a:pt x="707" y="68"/>
                    </a:lnTo>
                    <a:lnTo>
                      <a:pt x="695" y="68"/>
                    </a:lnTo>
                    <a:lnTo>
                      <a:pt x="695" y="75"/>
                    </a:lnTo>
                    <a:lnTo>
                      <a:pt x="697" y="88"/>
                    </a:lnTo>
                    <a:lnTo>
                      <a:pt x="692" y="96"/>
                    </a:lnTo>
                    <a:lnTo>
                      <a:pt x="688" y="92"/>
                    </a:lnTo>
                    <a:lnTo>
                      <a:pt x="694" y="85"/>
                    </a:lnTo>
                    <a:lnTo>
                      <a:pt x="686" y="83"/>
                    </a:lnTo>
                    <a:lnTo>
                      <a:pt x="690" y="75"/>
                    </a:lnTo>
                    <a:lnTo>
                      <a:pt x="690" y="68"/>
                    </a:lnTo>
                    <a:lnTo>
                      <a:pt x="688" y="62"/>
                    </a:lnTo>
                    <a:lnTo>
                      <a:pt x="682" y="60"/>
                    </a:lnTo>
                    <a:lnTo>
                      <a:pt x="671" y="64"/>
                    </a:lnTo>
                    <a:lnTo>
                      <a:pt x="669" y="71"/>
                    </a:lnTo>
                    <a:lnTo>
                      <a:pt x="656" y="68"/>
                    </a:lnTo>
                    <a:lnTo>
                      <a:pt x="648" y="73"/>
                    </a:lnTo>
                    <a:lnTo>
                      <a:pt x="641" y="75"/>
                    </a:lnTo>
                    <a:lnTo>
                      <a:pt x="635" y="77"/>
                    </a:lnTo>
                    <a:lnTo>
                      <a:pt x="633" y="70"/>
                    </a:lnTo>
                    <a:lnTo>
                      <a:pt x="628" y="62"/>
                    </a:lnTo>
                    <a:lnTo>
                      <a:pt x="624" y="56"/>
                    </a:lnTo>
                    <a:lnTo>
                      <a:pt x="622" y="49"/>
                    </a:lnTo>
                    <a:lnTo>
                      <a:pt x="626" y="43"/>
                    </a:lnTo>
                    <a:lnTo>
                      <a:pt x="622" y="38"/>
                    </a:lnTo>
                    <a:lnTo>
                      <a:pt x="626" y="41"/>
                    </a:lnTo>
                    <a:lnTo>
                      <a:pt x="626" y="43"/>
                    </a:lnTo>
                    <a:lnTo>
                      <a:pt x="626" y="45"/>
                    </a:lnTo>
                    <a:lnTo>
                      <a:pt x="626" y="51"/>
                    </a:lnTo>
                    <a:lnTo>
                      <a:pt x="632" y="64"/>
                    </a:lnTo>
                    <a:lnTo>
                      <a:pt x="639" y="64"/>
                    </a:lnTo>
                    <a:lnTo>
                      <a:pt x="647" y="68"/>
                    </a:lnTo>
                    <a:lnTo>
                      <a:pt x="662" y="55"/>
                    </a:lnTo>
                    <a:lnTo>
                      <a:pt x="654" y="49"/>
                    </a:lnTo>
                    <a:lnTo>
                      <a:pt x="662" y="49"/>
                    </a:lnTo>
                    <a:lnTo>
                      <a:pt x="671" y="51"/>
                    </a:lnTo>
                    <a:lnTo>
                      <a:pt x="665" y="45"/>
                    </a:lnTo>
                    <a:lnTo>
                      <a:pt x="673" y="47"/>
                    </a:lnTo>
                    <a:lnTo>
                      <a:pt x="679" y="45"/>
                    </a:lnTo>
                    <a:lnTo>
                      <a:pt x="679" y="40"/>
                    </a:lnTo>
                    <a:lnTo>
                      <a:pt x="673" y="34"/>
                    </a:lnTo>
                    <a:lnTo>
                      <a:pt x="665" y="30"/>
                    </a:lnTo>
                    <a:lnTo>
                      <a:pt x="673" y="30"/>
                    </a:lnTo>
                    <a:lnTo>
                      <a:pt x="686" y="38"/>
                    </a:lnTo>
                    <a:lnTo>
                      <a:pt x="695" y="38"/>
                    </a:lnTo>
                    <a:lnTo>
                      <a:pt x="688" y="32"/>
                    </a:lnTo>
                    <a:lnTo>
                      <a:pt x="684" y="25"/>
                    </a:lnTo>
                    <a:lnTo>
                      <a:pt x="697" y="36"/>
                    </a:lnTo>
                    <a:lnTo>
                      <a:pt x="703" y="45"/>
                    </a:lnTo>
                    <a:lnTo>
                      <a:pt x="703" y="38"/>
                    </a:lnTo>
                    <a:lnTo>
                      <a:pt x="690" y="17"/>
                    </a:lnTo>
                    <a:lnTo>
                      <a:pt x="690" y="15"/>
                    </a:lnTo>
                    <a:lnTo>
                      <a:pt x="682" y="13"/>
                    </a:lnTo>
                    <a:lnTo>
                      <a:pt x="677" y="6"/>
                    </a:lnTo>
                    <a:lnTo>
                      <a:pt x="675" y="0"/>
                    </a:lnTo>
                    <a:lnTo>
                      <a:pt x="592" y="19"/>
                    </a:lnTo>
                    <a:lnTo>
                      <a:pt x="498" y="3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7" name="Freeform 134">
                <a:extLst>
                  <a:ext uri="{FF2B5EF4-FFF2-40B4-BE49-F238E27FC236}">
                    <a16:creationId xmlns:a16="http://schemas.microsoft.com/office/drawing/2014/main" id="{6E659D81-B12A-3C48-D88E-2BBFE9535D15}"/>
                  </a:ext>
                </a:extLst>
              </p:cNvPr>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8" name="Freeform 135">
                <a:extLst>
                  <a:ext uri="{FF2B5EF4-FFF2-40B4-BE49-F238E27FC236}">
                    <a16:creationId xmlns:a16="http://schemas.microsoft.com/office/drawing/2014/main" id="{BCF3605A-A162-8E08-4250-268629CC3488}"/>
                  </a:ext>
                </a:extLst>
              </p:cNvPr>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49" name="Freeform 136">
                <a:extLst>
                  <a:ext uri="{FF2B5EF4-FFF2-40B4-BE49-F238E27FC236}">
                    <a16:creationId xmlns:a16="http://schemas.microsoft.com/office/drawing/2014/main" id="{57ECBEC8-54F3-6F38-BF72-4A0CD1881650}"/>
                  </a:ext>
                </a:extLst>
              </p:cNvPr>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50" name="Freeform 137">
                <a:extLst>
                  <a:ext uri="{FF2B5EF4-FFF2-40B4-BE49-F238E27FC236}">
                    <a16:creationId xmlns:a16="http://schemas.microsoft.com/office/drawing/2014/main" id="{7021B72A-4EFC-CC77-8C9D-A2F237F1B00F}"/>
                  </a:ext>
                </a:extLst>
              </p:cNvPr>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51" name="Freeform 138">
                <a:extLst>
                  <a:ext uri="{FF2B5EF4-FFF2-40B4-BE49-F238E27FC236}">
                    <a16:creationId xmlns:a16="http://schemas.microsoft.com/office/drawing/2014/main" id="{D6A7B4BB-732B-3346-11CF-14E591911521}"/>
                  </a:ext>
                </a:extLst>
              </p:cNvPr>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52" name="Freeform 139">
                <a:extLst>
                  <a:ext uri="{FF2B5EF4-FFF2-40B4-BE49-F238E27FC236}">
                    <a16:creationId xmlns:a16="http://schemas.microsoft.com/office/drawing/2014/main" id="{CFE8E4C4-1D04-B892-72FE-A1738BDAE00D}"/>
                  </a:ext>
                </a:extLst>
              </p:cNvPr>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151" name="Freeform 38">
              <a:extLst>
                <a:ext uri="{FF2B5EF4-FFF2-40B4-BE49-F238E27FC236}">
                  <a16:creationId xmlns:a16="http://schemas.microsoft.com/office/drawing/2014/main" id="{4B21DDC7-6811-9901-5E3A-385A5B200133}"/>
                </a:ext>
              </a:extLst>
            </p:cNvPr>
            <p:cNvSpPr>
              <a:spLocks/>
            </p:cNvSpPr>
            <p:nvPr/>
          </p:nvSpPr>
          <p:spPr bwMode="auto">
            <a:xfrm>
              <a:off x="5107797" y="3018612"/>
              <a:ext cx="34508" cy="8891"/>
            </a:xfrm>
            <a:custGeom>
              <a:avLst/>
              <a:gdLst>
                <a:gd name="T0" fmla="*/ 34 w 51"/>
                <a:gd name="T1" fmla="*/ 0 h 14"/>
                <a:gd name="T2" fmla="*/ 34 w 51"/>
                <a:gd name="T3" fmla="*/ 0 h 14"/>
                <a:gd name="T4" fmla="*/ 11 w 51"/>
                <a:gd name="T5" fmla="*/ 8 h 14"/>
                <a:gd name="T6" fmla="*/ 0 w 51"/>
                <a:gd name="T7" fmla="*/ 14 h 14"/>
                <a:gd name="T8" fmla="*/ 27 w 51"/>
                <a:gd name="T9" fmla="*/ 5 h 14"/>
                <a:gd name="T10" fmla="*/ 51 w 51"/>
                <a:gd name="T11" fmla="*/ 0 h 14"/>
                <a:gd name="T12" fmla="*/ 48 w 51"/>
                <a:gd name="T13" fmla="*/ 0 h 14"/>
                <a:gd name="T14" fmla="*/ 34 w 5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14">
                  <a:moveTo>
                    <a:pt x="34" y="0"/>
                  </a:moveTo>
                  <a:lnTo>
                    <a:pt x="34" y="0"/>
                  </a:lnTo>
                  <a:lnTo>
                    <a:pt x="11" y="8"/>
                  </a:lnTo>
                  <a:lnTo>
                    <a:pt x="0" y="14"/>
                  </a:lnTo>
                  <a:lnTo>
                    <a:pt x="27" y="5"/>
                  </a:lnTo>
                  <a:lnTo>
                    <a:pt x="51" y="0"/>
                  </a:lnTo>
                  <a:lnTo>
                    <a:pt x="48" y="0"/>
                  </a:lnTo>
                  <a:lnTo>
                    <a:pt x="34"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52" name="Freeform 39">
              <a:extLst>
                <a:ext uri="{FF2B5EF4-FFF2-40B4-BE49-F238E27FC236}">
                  <a16:creationId xmlns:a16="http://schemas.microsoft.com/office/drawing/2014/main" id="{D83F3CB5-C756-64E2-A746-4E27B2065956}"/>
                </a:ext>
              </a:extLst>
            </p:cNvPr>
            <p:cNvSpPr>
              <a:spLocks/>
            </p:cNvSpPr>
            <p:nvPr/>
          </p:nvSpPr>
          <p:spPr bwMode="auto">
            <a:xfrm>
              <a:off x="5162342" y="2984159"/>
              <a:ext cx="21151" cy="40010"/>
            </a:xfrm>
            <a:custGeom>
              <a:avLst/>
              <a:gdLst>
                <a:gd name="T0" fmla="*/ 13 w 32"/>
                <a:gd name="T1" fmla="*/ 21 h 59"/>
                <a:gd name="T2" fmla="*/ 13 w 32"/>
                <a:gd name="T3" fmla="*/ 21 h 59"/>
                <a:gd name="T4" fmla="*/ 9 w 32"/>
                <a:gd name="T5" fmla="*/ 32 h 59"/>
                <a:gd name="T6" fmla="*/ 0 w 32"/>
                <a:gd name="T7" fmla="*/ 59 h 59"/>
                <a:gd name="T8" fmla="*/ 13 w 32"/>
                <a:gd name="T9" fmla="*/ 24 h 59"/>
                <a:gd name="T10" fmla="*/ 32 w 32"/>
                <a:gd name="T11" fmla="*/ 0 h 59"/>
                <a:gd name="T12" fmla="*/ 20 w 32"/>
                <a:gd name="T13" fmla="*/ 11 h 59"/>
                <a:gd name="T14" fmla="*/ 13 w 32"/>
                <a:gd name="T15" fmla="*/ 21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59">
                  <a:moveTo>
                    <a:pt x="13" y="21"/>
                  </a:moveTo>
                  <a:lnTo>
                    <a:pt x="13" y="21"/>
                  </a:lnTo>
                  <a:lnTo>
                    <a:pt x="9" y="32"/>
                  </a:lnTo>
                  <a:lnTo>
                    <a:pt x="0" y="59"/>
                  </a:lnTo>
                  <a:lnTo>
                    <a:pt x="13" y="24"/>
                  </a:lnTo>
                  <a:lnTo>
                    <a:pt x="32" y="0"/>
                  </a:lnTo>
                  <a:lnTo>
                    <a:pt x="20" y="11"/>
                  </a:lnTo>
                  <a:lnTo>
                    <a:pt x="13" y="21"/>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53" name="Freeform 40">
              <a:extLst>
                <a:ext uri="{FF2B5EF4-FFF2-40B4-BE49-F238E27FC236}">
                  <a16:creationId xmlns:a16="http://schemas.microsoft.com/office/drawing/2014/main" id="{8043260A-8734-8E17-6EA2-A4EF52D8E262}"/>
                </a:ext>
              </a:extLst>
            </p:cNvPr>
            <p:cNvSpPr>
              <a:spLocks/>
            </p:cNvSpPr>
            <p:nvPr/>
          </p:nvSpPr>
          <p:spPr bwMode="auto">
            <a:xfrm>
              <a:off x="5190171" y="2966377"/>
              <a:ext cx="7792" cy="5557"/>
            </a:xfrm>
            <a:custGeom>
              <a:avLst/>
              <a:gdLst>
                <a:gd name="T0" fmla="*/ 7 w 11"/>
                <a:gd name="T1" fmla="*/ 0 h 8"/>
                <a:gd name="T2" fmla="*/ 7 w 11"/>
                <a:gd name="T3" fmla="*/ 0 h 8"/>
                <a:gd name="T4" fmla="*/ 0 w 11"/>
                <a:gd name="T5" fmla="*/ 8 h 8"/>
                <a:gd name="T6" fmla="*/ 11 w 11"/>
                <a:gd name="T7" fmla="*/ 0 h 8"/>
                <a:gd name="T8" fmla="*/ 7 w 11"/>
                <a:gd name="T9" fmla="*/ 0 h 8"/>
              </a:gdLst>
              <a:ahLst/>
              <a:cxnLst>
                <a:cxn ang="0">
                  <a:pos x="T0" y="T1"/>
                </a:cxn>
                <a:cxn ang="0">
                  <a:pos x="T2" y="T3"/>
                </a:cxn>
                <a:cxn ang="0">
                  <a:pos x="T4" y="T5"/>
                </a:cxn>
                <a:cxn ang="0">
                  <a:pos x="T6" y="T7"/>
                </a:cxn>
                <a:cxn ang="0">
                  <a:pos x="T8" y="T9"/>
                </a:cxn>
              </a:cxnLst>
              <a:rect l="0" t="0" r="r" b="b"/>
              <a:pathLst>
                <a:path w="11" h="8">
                  <a:moveTo>
                    <a:pt x="7" y="0"/>
                  </a:moveTo>
                  <a:lnTo>
                    <a:pt x="7" y="0"/>
                  </a:lnTo>
                  <a:lnTo>
                    <a:pt x="0" y="8"/>
                  </a:lnTo>
                  <a:lnTo>
                    <a:pt x="11" y="0"/>
                  </a:lnTo>
                  <a:lnTo>
                    <a:pt x="7"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54" name="Freeform 41">
              <a:extLst>
                <a:ext uri="{FF2B5EF4-FFF2-40B4-BE49-F238E27FC236}">
                  <a16:creationId xmlns:a16="http://schemas.microsoft.com/office/drawing/2014/main" id="{6856D7C4-525C-1862-EDEC-785B3E552776}"/>
                </a:ext>
              </a:extLst>
            </p:cNvPr>
            <p:cNvSpPr>
              <a:spLocks/>
            </p:cNvSpPr>
            <p:nvPr/>
          </p:nvSpPr>
          <p:spPr bwMode="auto">
            <a:xfrm>
              <a:off x="5203529" y="2945260"/>
              <a:ext cx="15584" cy="12226"/>
            </a:xfrm>
            <a:custGeom>
              <a:avLst/>
              <a:gdLst>
                <a:gd name="T0" fmla="*/ 10 w 23"/>
                <a:gd name="T1" fmla="*/ 10 h 18"/>
                <a:gd name="T2" fmla="*/ 10 w 23"/>
                <a:gd name="T3" fmla="*/ 10 h 18"/>
                <a:gd name="T4" fmla="*/ 23 w 23"/>
                <a:gd name="T5" fmla="*/ 0 h 18"/>
                <a:gd name="T6" fmla="*/ 0 w 23"/>
                <a:gd name="T7" fmla="*/ 18 h 18"/>
                <a:gd name="T8" fmla="*/ 10 w 23"/>
                <a:gd name="T9" fmla="*/ 10 h 18"/>
              </a:gdLst>
              <a:ahLst/>
              <a:cxnLst>
                <a:cxn ang="0">
                  <a:pos x="T0" y="T1"/>
                </a:cxn>
                <a:cxn ang="0">
                  <a:pos x="T2" y="T3"/>
                </a:cxn>
                <a:cxn ang="0">
                  <a:pos x="T4" y="T5"/>
                </a:cxn>
                <a:cxn ang="0">
                  <a:pos x="T6" y="T7"/>
                </a:cxn>
                <a:cxn ang="0">
                  <a:pos x="T8" y="T9"/>
                </a:cxn>
              </a:cxnLst>
              <a:rect l="0" t="0" r="r" b="b"/>
              <a:pathLst>
                <a:path w="23" h="18">
                  <a:moveTo>
                    <a:pt x="10" y="10"/>
                  </a:moveTo>
                  <a:lnTo>
                    <a:pt x="10" y="10"/>
                  </a:lnTo>
                  <a:lnTo>
                    <a:pt x="23" y="0"/>
                  </a:lnTo>
                  <a:lnTo>
                    <a:pt x="0" y="18"/>
                  </a:lnTo>
                  <a:lnTo>
                    <a:pt x="10" y="1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55" name="Freeform 42">
              <a:extLst>
                <a:ext uri="{FF2B5EF4-FFF2-40B4-BE49-F238E27FC236}">
                  <a16:creationId xmlns:a16="http://schemas.microsoft.com/office/drawing/2014/main" id="{9AEE274B-E02F-9008-4F0D-76B8706ACC8D}"/>
                </a:ext>
              </a:extLst>
            </p:cNvPr>
            <p:cNvSpPr>
              <a:spLocks/>
            </p:cNvSpPr>
            <p:nvPr/>
          </p:nvSpPr>
          <p:spPr bwMode="auto">
            <a:xfrm>
              <a:off x="5232470" y="2873020"/>
              <a:ext cx="13358" cy="64461"/>
            </a:xfrm>
            <a:custGeom>
              <a:avLst/>
              <a:gdLst>
                <a:gd name="T0" fmla="*/ 12 w 19"/>
                <a:gd name="T1" fmla="*/ 24 h 97"/>
                <a:gd name="T2" fmla="*/ 12 w 19"/>
                <a:gd name="T3" fmla="*/ 24 h 97"/>
                <a:gd name="T4" fmla="*/ 3 w 19"/>
                <a:gd name="T5" fmla="*/ 0 h 97"/>
                <a:gd name="T6" fmla="*/ 3 w 19"/>
                <a:gd name="T7" fmla="*/ 12 h 97"/>
                <a:gd name="T8" fmla="*/ 9 w 19"/>
                <a:gd name="T9" fmla="*/ 24 h 97"/>
                <a:gd name="T10" fmla="*/ 12 w 19"/>
                <a:gd name="T11" fmla="*/ 33 h 97"/>
                <a:gd name="T12" fmla="*/ 16 w 19"/>
                <a:gd name="T13" fmla="*/ 75 h 97"/>
                <a:gd name="T14" fmla="*/ 9 w 19"/>
                <a:gd name="T15" fmla="*/ 88 h 97"/>
                <a:gd name="T16" fmla="*/ 0 w 19"/>
                <a:gd name="T17" fmla="*/ 97 h 97"/>
                <a:gd name="T18" fmla="*/ 3 w 19"/>
                <a:gd name="T19" fmla="*/ 97 h 97"/>
                <a:gd name="T20" fmla="*/ 16 w 19"/>
                <a:gd name="T21" fmla="*/ 91 h 97"/>
                <a:gd name="T22" fmla="*/ 19 w 19"/>
                <a:gd name="T23" fmla="*/ 70 h 97"/>
                <a:gd name="T24" fmla="*/ 16 w 19"/>
                <a:gd name="T25" fmla="*/ 36 h 97"/>
                <a:gd name="T26" fmla="*/ 12 w 19"/>
                <a:gd name="T27" fmla="*/ 2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97">
                  <a:moveTo>
                    <a:pt x="12" y="24"/>
                  </a:moveTo>
                  <a:lnTo>
                    <a:pt x="12" y="24"/>
                  </a:lnTo>
                  <a:lnTo>
                    <a:pt x="3" y="0"/>
                  </a:lnTo>
                  <a:lnTo>
                    <a:pt x="3" y="12"/>
                  </a:lnTo>
                  <a:lnTo>
                    <a:pt x="9" y="24"/>
                  </a:lnTo>
                  <a:lnTo>
                    <a:pt x="12" y="33"/>
                  </a:lnTo>
                  <a:lnTo>
                    <a:pt x="16" y="75"/>
                  </a:lnTo>
                  <a:lnTo>
                    <a:pt x="9" y="88"/>
                  </a:lnTo>
                  <a:lnTo>
                    <a:pt x="0" y="97"/>
                  </a:lnTo>
                  <a:lnTo>
                    <a:pt x="3" y="97"/>
                  </a:lnTo>
                  <a:lnTo>
                    <a:pt x="16" y="91"/>
                  </a:lnTo>
                  <a:lnTo>
                    <a:pt x="19" y="70"/>
                  </a:lnTo>
                  <a:lnTo>
                    <a:pt x="16" y="36"/>
                  </a:lnTo>
                  <a:lnTo>
                    <a:pt x="12" y="24"/>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56" name="Freeform 46">
              <a:extLst>
                <a:ext uri="{FF2B5EF4-FFF2-40B4-BE49-F238E27FC236}">
                  <a16:creationId xmlns:a16="http://schemas.microsoft.com/office/drawing/2014/main" id="{545F41F6-46EA-EFFB-B035-205181AE1D7C}"/>
                </a:ext>
              </a:extLst>
            </p:cNvPr>
            <p:cNvSpPr>
              <a:spLocks/>
            </p:cNvSpPr>
            <p:nvPr/>
          </p:nvSpPr>
          <p:spPr bwMode="auto">
            <a:xfrm>
              <a:off x="666340" y="3034172"/>
              <a:ext cx="21151" cy="12226"/>
            </a:xfrm>
            <a:custGeom>
              <a:avLst/>
              <a:gdLst>
                <a:gd name="T0" fmla="*/ 13 w 32"/>
                <a:gd name="T1" fmla="*/ 0 h 18"/>
                <a:gd name="T2" fmla="*/ 13 w 32"/>
                <a:gd name="T3" fmla="*/ 0 h 18"/>
                <a:gd name="T4" fmla="*/ 0 w 32"/>
                <a:gd name="T5" fmla="*/ 6 h 18"/>
                <a:gd name="T6" fmla="*/ 5 w 32"/>
                <a:gd name="T7" fmla="*/ 14 h 18"/>
                <a:gd name="T8" fmla="*/ 20 w 32"/>
                <a:gd name="T9" fmla="*/ 18 h 18"/>
                <a:gd name="T10" fmla="*/ 32 w 32"/>
                <a:gd name="T11" fmla="*/ 18 h 18"/>
                <a:gd name="T12" fmla="*/ 32 w 32"/>
                <a:gd name="T13" fmla="*/ 8 h 18"/>
                <a:gd name="T14" fmla="*/ 27 w 32"/>
                <a:gd name="T15" fmla="*/ 0 h 18"/>
                <a:gd name="T16" fmla="*/ 13 w 32"/>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18">
                  <a:moveTo>
                    <a:pt x="13" y="0"/>
                  </a:moveTo>
                  <a:lnTo>
                    <a:pt x="13" y="0"/>
                  </a:lnTo>
                  <a:lnTo>
                    <a:pt x="0" y="6"/>
                  </a:lnTo>
                  <a:lnTo>
                    <a:pt x="5" y="14"/>
                  </a:lnTo>
                  <a:lnTo>
                    <a:pt x="20" y="18"/>
                  </a:lnTo>
                  <a:lnTo>
                    <a:pt x="32" y="18"/>
                  </a:lnTo>
                  <a:lnTo>
                    <a:pt x="32" y="8"/>
                  </a:lnTo>
                  <a:lnTo>
                    <a:pt x="27" y="0"/>
                  </a:lnTo>
                  <a:lnTo>
                    <a:pt x="13"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57" name="Freeform 47">
              <a:extLst>
                <a:ext uri="{FF2B5EF4-FFF2-40B4-BE49-F238E27FC236}">
                  <a16:creationId xmlns:a16="http://schemas.microsoft.com/office/drawing/2014/main" id="{7EC5BEB4-FEBC-4D66-E21F-67A597BFF0C5}"/>
                </a:ext>
              </a:extLst>
            </p:cNvPr>
            <p:cNvSpPr>
              <a:spLocks/>
            </p:cNvSpPr>
            <p:nvPr/>
          </p:nvSpPr>
          <p:spPr bwMode="auto">
            <a:xfrm>
              <a:off x="703074" y="3031949"/>
              <a:ext cx="34508" cy="16671"/>
            </a:xfrm>
            <a:custGeom>
              <a:avLst/>
              <a:gdLst>
                <a:gd name="T0" fmla="*/ 14 w 51"/>
                <a:gd name="T1" fmla="*/ 9 h 24"/>
                <a:gd name="T2" fmla="*/ 14 w 51"/>
                <a:gd name="T3" fmla="*/ 9 h 24"/>
                <a:gd name="T4" fmla="*/ 0 w 51"/>
                <a:gd name="T5" fmla="*/ 0 h 24"/>
                <a:gd name="T6" fmla="*/ 0 w 51"/>
                <a:gd name="T7" fmla="*/ 9 h 24"/>
                <a:gd name="T8" fmla="*/ 0 w 51"/>
                <a:gd name="T9" fmla="*/ 21 h 24"/>
                <a:gd name="T10" fmla="*/ 14 w 51"/>
                <a:gd name="T11" fmla="*/ 24 h 24"/>
                <a:gd name="T12" fmla="*/ 37 w 51"/>
                <a:gd name="T13" fmla="*/ 24 h 24"/>
                <a:gd name="T14" fmla="*/ 51 w 51"/>
                <a:gd name="T15" fmla="*/ 17 h 24"/>
                <a:gd name="T16" fmla="*/ 37 w 51"/>
                <a:gd name="T17" fmla="*/ 17 h 24"/>
                <a:gd name="T18" fmla="*/ 14 w 51"/>
                <a:gd name="T1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14" y="9"/>
                  </a:moveTo>
                  <a:lnTo>
                    <a:pt x="14" y="9"/>
                  </a:lnTo>
                  <a:lnTo>
                    <a:pt x="0" y="0"/>
                  </a:lnTo>
                  <a:lnTo>
                    <a:pt x="0" y="9"/>
                  </a:lnTo>
                  <a:lnTo>
                    <a:pt x="0" y="21"/>
                  </a:lnTo>
                  <a:lnTo>
                    <a:pt x="14" y="24"/>
                  </a:lnTo>
                  <a:lnTo>
                    <a:pt x="37" y="24"/>
                  </a:lnTo>
                  <a:lnTo>
                    <a:pt x="51" y="17"/>
                  </a:lnTo>
                  <a:lnTo>
                    <a:pt x="37" y="17"/>
                  </a:lnTo>
                  <a:lnTo>
                    <a:pt x="14" y="9"/>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58" name="Freeform 48">
              <a:extLst>
                <a:ext uri="{FF2B5EF4-FFF2-40B4-BE49-F238E27FC236}">
                  <a16:creationId xmlns:a16="http://schemas.microsoft.com/office/drawing/2014/main" id="{51D2B330-CA29-3F8B-C331-D7288211E5A2}"/>
                </a:ext>
              </a:extLst>
            </p:cNvPr>
            <p:cNvSpPr>
              <a:spLocks/>
            </p:cNvSpPr>
            <p:nvPr/>
          </p:nvSpPr>
          <p:spPr bwMode="auto">
            <a:xfrm>
              <a:off x="709753" y="3130862"/>
              <a:ext cx="13358" cy="8891"/>
            </a:xfrm>
            <a:custGeom>
              <a:avLst/>
              <a:gdLst>
                <a:gd name="T0" fmla="*/ 11 w 20"/>
                <a:gd name="T1" fmla="*/ 13 h 13"/>
                <a:gd name="T2" fmla="*/ 11 w 20"/>
                <a:gd name="T3" fmla="*/ 13 h 13"/>
                <a:gd name="T4" fmla="*/ 20 w 20"/>
                <a:gd name="T5" fmla="*/ 13 h 13"/>
                <a:gd name="T6" fmla="*/ 14 w 20"/>
                <a:gd name="T7" fmla="*/ 3 h 13"/>
                <a:gd name="T8" fmla="*/ 0 w 20"/>
                <a:gd name="T9" fmla="*/ 0 h 13"/>
                <a:gd name="T10" fmla="*/ 11 w 20"/>
                <a:gd name="T11" fmla="*/ 13 h 13"/>
              </a:gdLst>
              <a:ahLst/>
              <a:cxnLst>
                <a:cxn ang="0">
                  <a:pos x="T0" y="T1"/>
                </a:cxn>
                <a:cxn ang="0">
                  <a:pos x="T2" y="T3"/>
                </a:cxn>
                <a:cxn ang="0">
                  <a:pos x="T4" y="T5"/>
                </a:cxn>
                <a:cxn ang="0">
                  <a:pos x="T6" y="T7"/>
                </a:cxn>
                <a:cxn ang="0">
                  <a:pos x="T8" y="T9"/>
                </a:cxn>
                <a:cxn ang="0">
                  <a:pos x="T10" y="T11"/>
                </a:cxn>
              </a:cxnLst>
              <a:rect l="0" t="0" r="r" b="b"/>
              <a:pathLst>
                <a:path w="20" h="13">
                  <a:moveTo>
                    <a:pt x="11" y="13"/>
                  </a:moveTo>
                  <a:lnTo>
                    <a:pt x="11" y="13"/>
                  </a:lnTo>
                  <a:lnTo>
                    <a:pt x="20" y="13"/>
                  </a:lnTo>
                  <a:lnTo>
                    <a:pt x="14" y="3"/>
                  </a:lnTo>
                  <a:lnTo>
                    <a:pt x="0" y="0"/>
                  </a:lnTo>
                  <a:lnTo>
                    <a:pt x="11" y="13"/>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59" name="Freeform 49">
              <a:extLst>
                <a:ext uri="{FF2B5EF4-FFF2-40B4-BE49-F238E27FC236}">
                  <a16:creationId xmlns:a16="http://schemas.microsoft.com/office/drawing/2014/main" id="{8E4B7F31-102F-76AE-5EEA-6DDEE19EF7E8}"/>
                </a:ext>
              </a:extLst>
            </p:cNvPr>
            <p:cNvSpPr>
              <a:spLocks/>
            </p:cNvSpPr>
            <p:nvPr/>
          </p:nvSpPr>
          <p:spPr bwMode="auto">
            <a:xfrm>
              <a:off x="803258" y="3176430"/>
              <a:ext cx="20037" cy="30007"/>
            </a:xfrm>
            <a:custGeom>
              <a:avLst/>
              <a:gdLst>
                <a:gd name="T0" fmla="*/ 7 w 30"/>
                <a:gd name="T1" fmla="*/ 13 h 45"/>
                <a:gd name="T2" fmla="*/ 7 w 30"/>
                <a:gd name="T3" fmla="*/ 13 h 45"/>
                <a:gd name="T4" fmla="*/ 0 w 30"/>
                <a:gd name="T5" fmla="*/ 0 h 45"/>
                <a:gd name="T6" fmla="*/ 4 w 30"/>
                <a:gd name="T7" fmla="*/ 13 h 45"/>
                <a:gd name="T8" fmla="*/ 7 w 30"/>
                <a:gd name="T9" fmla="*/ 37 h 45"/>
                <a:gd name="T10" fmla="*/ 20 w 30"/>
                <a:gd name="T11" fmla="*/ 45 h 45"/>
                <a:gd name="T12" fmla="*/ 30 w 30"/>
                <a:gd name="T13" fmla="*/ 45 h 45"/>
                <a:gd name="T14" fmla="*/ 14 w 30"/>
                <a:gd name="T15" fmla="*/ 24 h 45"/>
                <a:gd name="T16" fmla="*/ 7 w 30"/>
                <a:gd name="T17" fmla="*/ 1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5">
                  <a:moveTo>
                    <a:pt x="7" y="13"/>
                  </a:moveTo>
                  <a:lnTo>
                    <a:pt x="7" y="13"/>
                  </a:lnTo>
                  <a:lnTo>
                    <a:pt x="0" y="0"/>
                  </a:lnTo>
                  <a:lnTo>
                    <a:pt x="4" y="13"/>
                  </a:lnTo>
                  <a:lnTo>
                    <a:pt x="7" y="37"/>
                  </a:lnTo>
                  <a:lnTo>
                    <a:pt x="20" y="45"/>
                  </a:lnTo>
                  <a:lnTo>
                    <a:pt x="30" y="45"/>
                  </a:lnTo>
                  <a:lnTo>
                    <a:pt x="14" y="24"/>
                  </a:lnTo>
                  <a:lnTo>
                    <a:pt x="7" y="13"/>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0" name="Freeform 50">
              <a:extLst>
                <a:ext uri="{FF2B5EF4-FFF2-40B4-BE49-F238E27FC236}">
                  <a16:creationId xmlns:a16="http://schemas.microsoft.com/office/drawing/2014/main" id="{15E5C987-0319-B789-5D28-5A3D641F4894}"/>
                </a:ext>
              </a:extLst>
            </p:cNvPr>
            <p:cNvSpPr>
              <a:spLocks/>
            </p:cNvSpPr>
            <p:nvPr/>
          </p:nvSpPr>
          <p:spPr bwMode="auto">
            <a:xfrm>
              <a:off x="816615" y="3126417"/>
              <a:ext cx="26716" cy="24451"/>
            </a:xfrm>
            <a:custGeom>
              <a:avLst/>
              <a:gdLst>
                <a:gd name="T0" fmla="*/ 24 w 40"/>
                <a:gd name="T1" fmla="*/ 16 h 37"/>
                <a:gd name="T2" fmla="*/ 24 w 40"/>
                <a:gd name="T3" fmla="*/ 16 h 37"/>
                <a:gd name="T4" fmla="*/ 14 w 40"/>
                <a:gd name="T5" fmla="*/ 7 h 37"/>
                <a:gd name="T6" fmla="*/ 0 w 40"/>
                <a:gd name="T7" fmla="*/ 0 h 37"/>
                <a:gd name="T8" fmla="*/ 10 w 40"/>
                <a:gd name="T9" fmla="*/ 13 h 37"/>
                <a:gd name="T10" fmla="*/ 24 w 40"/>
                <a:gd name="T11" fmla="*/ 34 h 37"/>
                <a:gd name="T12" fmla="*/ 40 w 40"/>
                <a:gd name="T13" fmla="*/ 37 h 37"/>
                <a:gd name="T14" fmla="*/ 37 w 40"/>
                <a:gd name="T15" fmla="*/ 24 h 37"/>
                <a:gd name="T16" fmla="*/ 24 w 40"/>
                <a:gd name="T17" fmla="*/ 1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7">
                  <a:moveTo>
                    <a:pt x="24" y="16"/>
                  </a:moveTo>
                  <a:lnTo>
                    <a:pt x="24" y="16"/>
                  </a:lnTo>
                  <a:lnTo>
                    <a:pt x="14" y="7"/>
                  </a:lnTo>
                  <a:lnTo>
                    <a:pt x="0" y="0"/>
                  </a:lnTo>
                  <a:lnTo>
                    <a:pt x="10" y="13"/>
                  </a:lnTo>
                  <a:lnTo>
                    <a:pt x="24" y="34"/>
                  </a:lnTo>
                  <a:lnTo>
                    <a:pt x="40" y="37"/>
                  </a:lnTo>
                  <a:lnTo>
                    <a:pt x="37" y="24"/>
                  </a:lnTo>
                  <a:lnTo>
                    <a:pt x="24" y="16"/>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1" name="Freeform 72">
              <a:extLst>
                <a:ext uri="{FF2B5EF4-FFF2-40B4-BE49-F238E27FC236}">
                  <a16:creationId xmlns:a16="http://schemas.microsoft.com/office/drawing/2014/main" id="{10EAEFF7-E3E1-D703-77D7-50037475555E}"/>
                </a:ext>
              </a:extLst>
            </p:cNvPr>
            <p:cNvSpPr>
              <a:spLocks/>
            </p:cNvSpPr>
            <p:nvPr/>
          </p:nvSpPr>
          <p:spPr bwMode="auto">
            <a:xfrm>
              <a:off x="3615768" y="1782991"/>
              <a:ext cx="9426" cy="6417"/>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2" name="Freeform 73">
              <a:extLst>
                <a:ext uri="{FF2B5EF4-FFF2-40B4-BE49-F238E27FC236}">
                  <a16:creationId xmlns:a16="http://schemas.microsoft.com/office/drawing/2014/main" id="{C849CCD2-EE05-2D75-12E0-FC378022C712}"/>
                </a:ext>
              </a:extLst>
            </p:cNvPr>
            <p:cNvSpPr>
              <a:spLocks/>
            </p:cNvSpPr>
            <p:nvPr/>
          </p:nvSpPr>
          <p:spPr bwMode="auto">
            <a:xfrm>
              <a:off x="3615768" y="1782991"/>
              <a:ext cx="9426" cy="6417"/>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3" name="Freeform 74">
              <a:extLst>
                <a:ext uri="{FF2B5EF4-FFF2-40B4-BE49-F238E27FC236}">
                  <a16:creationId xmlns:a16="http://schemas.microsoft.com/office/drawing/2014/main" id="{AF107F0D-E393-88C7-95BE-CA88B23666BE}"/>
                </a:ext>
              </a:extLst>
            </p:cNvPr>
            <p:cNvSpPr>
              <a:spLocks/>
            </p:cNvSpPr>
            <p:nvPr/>
          </p:nvSpPr>
          <p:spPr bwMode="auto">
            <a:xfrm>
              <a:off x="3629907" y="1771228"/>
              <a:ext cx="3535" cy="855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4" name="Freeform 75">
              <a:extLst>
                <a:ext uri="{FF2B5EF4-FFF2-40B4-BE49-F238E27FC236}">
                  <a16:creationId xmlns:a16="http://schemas.microsoft.com/office/drawing/2014/main" id="{F87EF699-4181-4E6F-C60B-19046EE83C81}"/>
                </a:ext>
              </a:extLst>
            </p:cNvPr>
            <p:cNvSpPr>
              <a:spLocks/>
            </p:cNvSpPr>
            <p:nvPr/>
          </p:nvSpPr>
          <p:spPr bwMode="auto">
            <a:xfrm>
              <a:off x="3629907" y="1771228"/>
              <a:ext cx="3535" cy="855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5" name="Freeform 76">
              <a:extLst>
                <a:ext uri="{FF2B5EF4-FFF2-40B4-BE49-F238E27FC236}">
                  <a16:creationId xmlns:a16="http://schemas.microsoft.com/office/drawing/2014/main" id="{57C81B71-3D28-0B1F-1AB1-3B3630B257FA}"/>
                </a:ext>
              </a:extLst>
            </p:cNvPr>
            <p:cNvSpPr>
              <a:spLocks/>
            </p:cNvSpPr>
            <p:nvPr/>
          </p:nvSpPr>
          <p:spPr bwMode="auto">
            <a:xfrm>
              <a:off x="3731232" y="1632195"/>
              <a:ext cx="57732" cy="44918"/>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6" name="Freeform 80">
              <a:extLst>
                <a:ext uri="{FF2B5EF4-FFF2-40B4-BE49-F238E27FC236}">
                  <a16:creationId xmlns:a16="http://schemas.microsoft.com/office/drawing/2014/main" id="{15FCCB4C-D513-45DD-7070-F789F4F3B5D8}"/>
                </a:ext>
              </a:extLst>
            </p:cNvPr>
            <p:cNvSpPr>
              <a:spLocks/>
            </p:cNvSpPr>
            <p:nvPr/>
          </p:nvSpPr>
          <p:spPr bwMode="auto">
            <a:xfrm>
              <a:off x="3426078" y="1782992"/>
              <a:ext cx="501914" cy="511211"/>
            </a:xfrm>
            <a:custGeom>
              <a:avLst/>
              <a:gdLst>
                <a:gd name="T0" fmla="*/ 41 w 426"/>
                <a:gd name="T1" fmla="*/ 40 h 478"/>
                <a:gd name="T2" fmla="*/ 37 w 426"/>
                <a:gd name="T3" fmla="*/ 109 h 478"/>
                <a:gd name="T4" fmla="*/ 9 w 426"/>
                <a:gd name="T5" fmla="*/ 132 h 478"/>
                <a:gd name="T6" fmla="*/ 0 w 426"/>
                <a:gd name="T7" fmla="*/ 153 h 478"/>
                <a:gd name="T8" fmla="*/ 19 w 426"/>
                <a:gd name="T9" fmla="*/ 173 h 478"/>
                <a:gd name="T10" fmla="*/ 9 w 426"/>
                <a:gd name="T11" fmla="*/ 213 h 478"/>
                <a:gd name="T12" fmla="*/ 9 w 426"/>
                <a:gd name="T13" fmla="*/ 247 h 478"/>
                <a:gd name="T14" fmla="*/ 35 w 426"/>
                <a:gd name="T15" fmla="*/ 264 h 478"/>
                <a:gd name="T16" fmla="*/ 58 w 426"/>
                <a:gd name="T17" fmla="*/ 277 h 478"/>
                <a:gd name="T18" fmla="*/ 86 w 426"/>
                <a:gd name="T19" fmla="*/ 301 h 478"/>
                <a:gd name="T20" fmla="*/ 114 w 426"/>
                <a:gd name="T21" fmla="*/ 320 h 478"/>
                <a:gd name="T22" fmla="*/ 133 w 426"/>
                <a:gd name="T23" fmla="*/ 339 h 478"/>
                <a:gd name="T24" fmla="*/ 137 w 426"/>
                <a:gd name="T25" fmla="*/ 367 h 478"/>
                <a:gd name="T26" fmla="*/ 141 w 426"/>
                <a:gd name="T27" fmla="*/ 382 h 478"/>
                <a:gd name="T28" fmla="*/ 152 w 426"/>
                <a:gd name="T29" fmla="*/ 399 h 478"/>
                <a:gd name="T30" fmla="*/ 150 w 426"/>
                <a:gd name="T31" fmla="*/ 435 h 478"/>
                <a:gd name="T32" fmla="*/ 160 w 426"/>
                <a:gd name="T33" fmla="*/ 457 h 478"/>
                <a:gd name="T34" fmla="*/ 191 w 426"/>
                <a:gd name="T35" fmla="*/ 478 h 478"/>
                <a:gd name="T36" fmla="*/ 415 w 426"/>
                <a:gd name="T37" fmla="*/ 463 h 478"/>
                <a:gd name="T38" fmla="*/ 415 w 426"/>
                <a:gd name="T39" fmla="*/ 435 h 478"/>
                <a:gd name="T40" fmla="*/ 408 w 426"/>
                <a:gd name="T41" fmla="*/ 414 h 478"/>
                <a:gd name="T42" fmla="*/ 400 w 426"/>
                <a:gd name="T43" fmla="*/ 384 h 478"/>
                <a:gd name="T44" fmla="*/ 404 w 426"/>
                <a:gd name="T45" fmla="*/ 350 h 478"/>
                <a:gd name="T46" fmla="*/ 410 w 426"/>
                <a:gd name="T47" fmla="*/ 329 h 478"/>
                <a:gd name="T48" fmla="*/ 410 w 426"/>
                <a:gd name="T49" fmla="*/ 294 h 478"/>
                <a:gd name="T50" fmla="*/ 421 w 426"/>
                <a:gd name="T51" fmla="*/ 277 h 478"/>
                <a:gd name="T52" fmla="*/ 419 w 426"/>
                <a:gd name="T53" fmla="*/ 243 h 478"/>
                <a:gd name="T54" fmla="*/ 425 w 426"/>
                <a:gd name="T55" fmla="*/ 209 h 478"/>
                <a:gd name="T56" fmla="*/ 404 w 426"/>
                <a:gd name="T57" fmla="*/ 211 h 478"/>
                <a:gd name="T58" fmla="*/ 395 w 426"/>
                <a:gd name="T59" fmla="*/ 232 h 478"/>
                <a:gd name="T60" fmla="*/ 378 w 426"/>
                <a:gd name="T61" fmla="*/ 243 h 478"/>
                <a:gd name="T62" fmla="*/ 383 w 426"/>
                <a:gd name="T63" fmla="*/ 213 h 478"/>
                <a:gd name="T64" fmla="*/ 395 w 426"/>
                <a:gd name="T65" fmla="*/ 196 h 478"/>
                <a:gd name="T66" fmla="*/ 404 w 426"/>
                <a:gd name="T67" fmla="*/ 181 h 478"/>
                <a:gd name="T68" fmla="*/ 393 w 426"/>
                <a:gd name="T69" fmla="*/ 173 h 478"/>
                <a:gd name="T70" fmla="*/ 389 w 426"/>
                <a:gd name="T71" fmla="*/ 153 h 478"/>
                <a:gd name="T72" fmla="*/ 383 w 426"/>
                <a:gd name="T73" fmla="*/ 143 h 478"/>
                <a:gd name="T74" fmla="*/ 383 w 426"/>
                <a:gd name="T75" fmla="*/ 121 h 478"/>
                <a:gd name="T76" fmla="*/ 359 w 426"/>
                <a:gd name="T77" fmla="*/ 109 h 478"/>
                <a:gd name="T78" fmla="*/ 332 w 426"/>
                <a:gd name="T79" fmla="*/ 91 h 478"/>
                <a:gd name="T80" fmla="*/ 304 w 426"/>
                <a:gd name="T81" fmla="*/ 89 h 478"/>
                <a:gd name="T82" fmla="*/ 205 w 426"/>
                <a:gd name="T83" fmla="*/ 64 h 478"/>
                <a:gd name="T84" fmla="*/ 184 w 426"/>
                <a:gd name="T85" fmla="*/ 44 h 478"/>
                <a:gd name="T86" fmla="*/ 161 w 426"/>
                <a:gd name="T87" fmla="*/ 36 h 478"/>
                <a:gd name="T88" fmla="*/ 141 w 426"/>
                <a:gd name="T89" fmla="*/ 38 h 478"/>
                <a:gd name="T90" fmla="*/ 144 w 426"/>
                <a:gd name="T91" fmla="*/ 21 h 478"/>
                <a:gd name="T92" fmla="*/ 144 w 426"/>
                <a:gd name="T93" fmla="*/ 0 h 478"/>
                <a:gd name="T94" fmla="*/ 122 w 426"/>
                <a:gd name="T95" fmla="*/ 14 h 478"/>
                <a:gd name="T96" fmla="*/ 73 w 426"/>
                <a:gd name="T97" fmla="*/ 34 h 478"/>
                <a:gd name="T98" fmla="*/ 52 w 426"/>
                <a:gd name="T99" fmla="*/ 2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78">
                  <a:moveTo>
                    <a:pt x="49" y="32"/>
                  </a:moveTo>
                  <a:lnTo>
                    <a:pt x="47" y="40"/>
                  </a:lnTo>
                  <a:lnTo>
                    <a:pt x="41" y="40"/>
                  </a:lnTo>
                  <a:lnTo>
                    <a:pt x="43" y="94"/>
                  </a:lnTo>
                  <a:lnTo>
                    <a:pt x="41" y="102"/>
                  </a:lnTo>
                  <a:lnTo>
                    <a:pt x="37" y="109"/>
                  </a:lnTo>
                  <a:lnTo>
                    <a:pt x="24" y="115"/>
                  </a:lnTo>
                  <a:lnTo>
                    <a:pt x="11" y="125"/>
                  </a:lnTo>
                  <a:lnTo>
                    <a:pt x="9" y="132"/>
                  </a:lnTo>
                  <a:lnTo>
                    <a:pt x="5" y="140"/>
                  </a:lnTo>
                  <a:lnTo>
                    <a:pt x="0" y="145"/>
                  </a:lnTo>
                  <a:lnTo>
                    <a:pt x="0" y="153"/>
                  </a:lnTo>
                  <a:lnTo>
                    <a:pt x="5" y="160"/>
                  </a:lnTo>
                  <a:lnTo>
                    <a:pt x="11" y="160"/>
                  </a:lnTo>
                  <a:lnTo>
                    <a:pt x="19" y="173"/>
                  </a:lnTo>
                  <a:lnTo>
                    <a:pt x="11" y="192"/>
                  </a:lnTo>
                  <a:lnTo>
                    <a:pt x="13" y="205"/>
                  </a:lnTo>
                  <a:lnTo>
                    <a:pt x="9" y="213"/>
                  </a:lnTo>
                  <a:lnTo>
                    <a:pt x="13" y="228"/>
                  </a:lnTo>
                  <a:lnTo>
                    <a:pt x="13" y="239"/>
                  </a:lnTo>
                  <a:lnTo>
                    <a:pt x="9" y="247"/>
                  </a:lnTo>
                  <a:lnTo>
                    <a:pt x="20" y="254"/>
                  </a:lnTo>
                  <a:lnTo>
                    <a:pt x="28" y="262"/>
                  </a:lnTo>
                  <a:lnTo>
                    <a:pt x="35" y="264"/>
                  </a:lnTo>
                  <a:lnTo>
                    <a:pt x="47" y="266"/>
                  </a:lnTo>
                  <a:lnTo>
                    <a:pt x="52" y="273"/>
                  </a:lnTo>
                  <a:lnTo>
                    <a:pt x="58" y="277"/>
                  </a:lnTo>
                  <a:lnTo>
                    <a:pt x="67" y="281"/>
                  </a:lnTo>
                  <a:lnTo>
                    <a:pt x="77" y="288"/>
                  </a:lnTo>
                  <a:lnTo>
                    <a:pt x="86" y="301"/>
                  </a:lnTo>
                  <a:lnTo>
                    <a:pt x="99" y="314"/>
                  </a:lnTo>
                  <a:lnTo>
                    <a:pt x="107" y="318"/>
                  </a:lnTo>
                  <a:lnTo>
                    <a:pt x="114" y="320"/>
                  </a:lnTo>
                  <a:lnTo>
                    <a:pt x="120" y="324"/>
                  </a:lnTo>
                  <a:lnTo>
                    <a:pt x="128" y="331"/>
                  </a:lnTo>
                  <a:lnTo>
                    <a:pt x="133" y="339"/>
                  </a:lnTo>
                  <a:lnTo>
                    <a:pt x="135" y="358"/>
                  </a:lnTo>
                  <a:lnTo>
                    <a:pt x="137" y="365"/>
                  </a:lnTo>
                  <a:lnTo>
                    <a:pt x="137" y="367"/>
                  </a:lnTo>
                  <a:lnTo>
                    <a:pt x="139" y="375"/>
                  </a:lnTo>
                  <a:lnTo>
                    <a:pt x="139" y="380"/>
                  </a:lnTo>
                  <a:lnTo>
                    <a:pt x="141" y="382"/>
                  </a:lnTo>
                  <a:lnTo>
                    <a:pt x="144" y="390"/>
                  </a:lnTo>
                  <a:lnTo>
                    <a:pt x="148" y="391"/>
                  </a:lnTo>
                  <a:lnTo>
                    <a:pt x="152" y="399"/>
                  </a:lnTo>
                  <a:lnTo>
                    <a:pt x="146" y="412"/>
                  </a:lnTo>
                  <a:lnTo>
                    <a:pt x="148" y="423"/>
                  </a:lnTo>
                  <a:lnTo>
                    <a:pt x="150" y="435"/>
                  </a:lnTo>
                  <a:lnTo>
                    <a:pt x="154" y="442"/>
                  </a:lnTo>
                  <a:lnTo>
                    <a:pt x="156" y="450"/>
                  </a:lnTo>
                  <a:lnTo>
                    <a:pt x="160" y="457"/>
                  </a:lnTo>
                  <a:lnTo>
                    <a:pt x="167" y="461"/>
                  </a:lnTo>
                  <a:lnTo>
                    <a:pt x="186" y="465"/>
                  </a:lnTo>
                  <a:lnTo>
                    <a:pt x="191" y="478"/>
                  </a:lnTo>
                  <a:lnTo>
                    <a:pt x="317" y="470"/>
                  </a:lnTo>
                  <a:lnTo>
                    <a:pt x="411" y="463"/>
                  </a:lnTo>
                  <a:lnTo>
                    <a:pt x="415" y="463"/>
                  </a:lnTo>
                  <a:lnTo>
                    <a:pt x="413" y="448"/>
                  </a:lnTo>
                  <a:lnTo>
                    <a:pt x="415" y="440"/>
                  </a:lnTo>
                  <a:lnTo>
                    <a:pt x="415" y="435"/>
                  </a:lnTo>
                  <a:lnTo>
                    <a:pt x="413" y="427"/>
                  </a:lnTo>
                  <a:lnTo>
                    <a:pt x="408" y="420"/>
                  </a:lnTo>
                  <a:lnTo>
                    <a:pt x="408" y="414"/>
                  </a:lnTo>
                  <a:lnTo>
                    <a:pt x="402" y="407"/>
                  </a:lnTo>
                  <a:lnTo>
                    <a:pt x="404" y="401"/>
                  </a:lnTo>
                  <a:lnTo>
                    <a:pt x="400" y="384"/>
                  </a:lnTo>
                  <a:lnTo>
                    <a:pt x="400" y="371"/>
                  </a:lnTo>
                  <a:lnTo>
                    <a:pt x="406" y="358"/>
                  </a:lnTo>
                  <a:lnTo>
                    <a:pt x="404" y="350"/>
                  </a:lnTo>
                  <a:lnTo>
                    <a:pt x="406" y="343"/>
                  </a:lnTo>
                  <a:lnTo>
                    <a:pt x="410" y="335"/>
                  </a:lnTo>
                  <a:lnTo>
                    <a:pt x="410" y="329"/>
                  </a:lnTo>
                  <a:lnTo>
                    <a:pt x="406" y="314"/>
                  </a:lnTo>
                  <a:lnTo>
                    <a:pt x="406" y="307"/>
                  </a:lnTo>
                  <a:lnTo>
                    <a:pt x="410" y="294"/>
                  </a:lnTo>
                  <a:lnTo>
                    <a:pt x="413" y="286"/>
                  </a:lnTo>
                  <a:lnTo>
                    <a:pt x="419" y="281"/>
                  </a:lnTo>
                  <a:lnTo>
                    <a:pt x="421" y="277"/>
                  </a:lnTo>
                  <a:lnTo>
                    <a:pt x="415" y="264"/>
                  </a:lnTo>
                  <a:lnTo>
                    <a:pt x="417" y="256"/>
                  </a:lnTo>
                  <a:lnTo>
                    <a:pt x="419" y="243"/>
                  </a:lnTo>
                  <a:lnTo>
                    <a:pt x="426" y="222"/>
                  </a:lnTo>
                  <a:lnTo>
                    <a:pt x="426" y="217"/>
                  </a:lnTo>
                  <a:lnTo>
                    <a:pt x="425" y="209"/>
                  </a:lnTo>
                  <a:lnTo>
                    <a:pt x="417" y="203"/>
                  </a:lnTo>
                  <a:lnTo>
                    <a:pt x="411" y="207"/>
                  </a:lnTo>
                  <a:lnTo>
                    <a:pt x="404" y="211"/>
                  </a:lnTo>
                  <a:lnTo>
                    <a:pt x="400" y="217"/>
                  </a:lnTo>
                  <a:lnTo>
                    <a:pt x="398" y="224"/>
                  </a:lnTo>
                  <a:lnTo>
                    <a:pt x="395" y="232"/>
                  </a:lnTo>
                  <a:lnTo>
                    <a:pt x="387" y="237"/>
                  </a:lnTo>
                  <a:lnTo>
                    <a:pt x="383" y="243"/>
                  </a:lnTo>
                  <a:lnTo>
                    <a:pt x="378" y="243"/>
                  </a:lnTo>
                  <a:lnTo>
                    <a:pt x="376" y="235"/>
                  </a:lnTo>
                  <a:lnTo>
                    <a:pt x="378" y="228"/>
                  </a:lnTo>
                  <a:lnTo>
                    <a:pt x="383" y="213"/>
                  </a:lnTo>
                  <a:lnTo>
                    <a:pt x="387" y="205"/>
                  </a:lnTo>
                  <a:lnTo>
                    <a:pt x="389" y="200"/>
                  </a:lnTo>
                  <a:lnTo>
                    <a:pt x="395" y="196"/>
                  </a:lnTo>
                  <a:lnTo>
                    <a:pt x="402" y="192"/>
                  </a:lnTo>
                  <a:lnTo>
                    <a:pt x="402" y="187"/>
                  </a:lnTo>
                  <a:lnTo>
                    <a:pt x="404" y="181"/>
                  </a:lnTo>
                  <a:lnTo>
                    <a:pt x="400" y="179"/>
                  </a:lnTo>
                  <a:lnTo>
                    <a:pt x="400" y="179"/>
                  </a:lnTo>
                  <a:lnTo>
                    <a:pt x="393" y="173"/>
                  </a:lnTo>
                  <a:lnTo>
                    <a:pt x="393" y="168"/>
                  </a:lnTo>
                  <a:lnTo>
                    <a:pt x="396" y="153"/>
                  </a:lnTo>
                  <a:lnTo>
                    <a:pt x="389" y="153"/>
                  </a:lnTo>
                  <a:lnTo>
                    <a:pt x="383" y="156"/>
                  </a:lnTo>
                  <a:lnTo>
                    <a:pt x="379" y="149"/>
                  </a:lnTo>
                  <a:lnTo>
                    <a:pt x="383" y="143"/>
                  </a:lnTo>
                  <a:lnTo>
                    <a:pt x="383" y="128"/>
                  </a:lnTo>
                  <a:lnTo>
                    <a:pt x="381" y="123"/>
                  </a:lnTo>
                  <a:lnTo>
                    <a:pt x="383" y="121"/>
                  </a:lnTo>
                  <a:lnTo>
                    <a:pt x="376" y="113"/>
                  </a:lnTo>
                  <a:lnTo>
                    <a:pt x="364" y="111"/>
                  </a:lnTo>
                  <a:lnTo>
                    <a:pt x="359" y="109"/>
                  </a:lnTo>
                  <a:lnTo>
                    <a:pt x="357" y="98"/>
                  </a:lnTo>
                  <a:lnTo>
                    <a:pt x="349" y="93"/>
                  </a:lnTo>
                  <a:lnTo>
                    <a:pt x="332" y="91"/>
                  </a:lnTo>
                  <a:lnTo>
                    <a:pt x="325" y="89"/>
                  </a:lnTo>
                  <a:lnTo>
                    <a:pt x="319" y="91"/>
                  </a:lnTo>
                  <a:lnTo>
                    <a:pt x="304" y="89"/>
                  </a:lnTo>
                  <a:lnTo>
                    <a:pt x="302" y="89"/>
                  </a:lnTo>
                  <a:lnTo>
                    <a:pt x="278" y="79"/>
                  </a:lnTo>
                  <a:lnTo>
                    <a:pt x="205" y="64"/>
                  </a:lnTo>
                  <a:lnTo>
                    <a:pt x="197" y="51"/>
                  </a:lnTo>
                  <a:lnTo>
                    <a:pt x="191" y="46"/>
                  </a:lnTo>
                  <a:lnTo>
                    <a:pt x="184" y="44"/>
                  </a:lnTo>
                  <a:lnTo>
                    <a:pt x="180" y="40"/>
                  </a:lnTo>
                  <a:lnTo>
                    <a:pt x="169" y="40"/>
                  </a:lnTo>
                  <a:lnTo>
                    <a:pt x="161" y="36"/>
                  </a:lnTo>
                  <a:lnTo>
                    <a:pt x="154" y="34"/>
                  </a:lnTo>
                  <a:lnTo>
                    <a:pt x="148" y="38"/>
                  </a:lnTo>
                  <a:lnTo>
                    <a:pt x="141" y="38"/>
                  </a:lnTo>
                  <a:lnTo>
                    <a:pt x="143" y="34"/>
                  </a:lnTo>
                  <a:lnTo>
                    <a:pt x="144" y="27"/>
                  </a:lnTo>
                  <a:lnTo>
                    <a:pt x="144" y="21"/>
                  </a:lnTo>
                  <a:lnTo>
                    <a:pt x="150" y="14"/>
                  </a:lnTo>
                  <a:lnTo>
                    <a:pt x="150" y="6"/>
                  </a:lnTo>
                  <a:lnTo>
                    <a:pt x="144" y="0"/>
                  </a:lnTo>
                  <a:lnTo>
                    <a:pt x="135" y="6"/>
                  </a:lnTo>
                  <a:lnTo>
                    <a:pt x="128" y="10"/>
                  </a:lnTo>
                  <a:lnTo>
                    <a:pt x="122" y="14"/>
                  </a:lnTo>
                  <a:lnTo>
                    <a:pt x="114" y="17"/>
                  </a:lnTo>
                  <a:lnTo>
                    <a:pt x="101" y="25"/>
                  </a:lnTo>
                  <a:lnTo>
                    <a:pt x="73" y="34"/>
                  </a:lnTo>
                  <a:lnTo>
                    <a:pt x="67" y="36"/>
                  </a:lnTo>
                  <a:lnTo>
                    <a:pt x="60" y="34"/>
                  </a:lnTo>
                  <a:lnTo>
                    <a:pt x="52" y="29"/>
                  </a:lnTo>
                  <a:lnTo>
                    <a:pt x="51" y="31"/>
                  </a:lnTo>
                  <a:lnTo>
                    <a:pt x="49" y="32"/>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7" name="Freeform 88">
              <a:extLst>
                <a:ext uri="{FF2B5EF4-FFF2-40B4-BE49-F238E27FC236}">
                  <a16:creationId xmlns:a16="http://schemas.microsoft.com/office/drawing/2014/main" id="{B951D0CC-D50F-1D7B-D8CF-966CF20236A0}"/>
                </a:ext>
              </a:extLst>
            </p:cNvPr>
            <p:cNvSpPr>
              <a:spLocks/>
            </p:cNvSpPr>
            <p:nvPr/>
          </p:nvSpPr>
          <p:spPr bwMode="auto">
            <a:xfrm>
              <a:off x="3919745" y="1949831"/>
              <a:ext cx="32989" cy="5668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8" name="Freeform 89">
              <a:extLst>
                <a:ext uri="{FF2B5EF4-FFF2-40B4-BE49-F238E27FC236}">
                  <a16:creationId xmlns:a16="http://schemas.microsoft.com/office/drawing/2014/main" id="{66DD24B2-9929-DCBE-BAD8-66B5A0C9DD91}"/>
                </a:ext>
              </a:extLst>
            </p:cNvPr>
            <p:cNvSpPr>
              <a:spLocks/>
            </p:cNvSpPr>
            <p:nvPr/>
          </p:nvSpPr>
          <p:spPr bwMode="auto">
            <a:xfrm>
              <a:off x="3919745" y="1949831"/>
              <a:ext cx="32989" cy="5668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69" name="Freeform 90">
              <a:extLst>
                <a:ext uri="{FF2B5EF4-FFF2-40B4-BE49-F238E27FC236}">
                  <a16:creationId xmlns:a16="http://schemas.microsoft.com/office/drawing/2014/main" id="{CD4C6DCD-BA3E-3C4A-673E-56101F9F911D}"/>
                </a:ext>
              </a:extLst>
            </p:cNvPr>
            <p:cNvSpPr>
              <a:spLocks/>
            </p:cNvSpPr>
            <p:nvPr/>
          </p:nvSpPr>
          <p:spPr bwMode="auto">
            <a:xfrm>
              <a:off x="4070555" y="1883523"/>
              <a:ext cx="8248" cy="18181"/>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70" name="Freeform 92">
              <a:extLst>
                <a:ext uri="{FF2B5EF4-FFF2-40B4-BE49-F238E27FC236}">
                  <a16:creationId xmlns:a16="http://schemas.microsoft.com/office/drawing/2014/main" id="{C2348B0E-9B9F-D493-1394-272C530AE583}"/>
                </a:ext>
              </a:extLst>
            </p:cNvPr>
            <p:cNvSpPr>
              <a:spLocks/>
            </p:cNvSpPr>
            <p:nvPr/>
          </p:nvSpPr>
          <p:spPr bwMode="auto">
            <a:xfrm>
              <a:off x="4216652" y="1825772"/>
              <a:ext cx="32989" cy="20320"/>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71" name="Freeform 93">
              <a:extLst>
                <a:ext uri="{FF2B5EF4-FFF2-40B4-BE49-F238E27FC236}">
                  <a16:creationId xmlns:a16="http://schemas.microsoft.com/office/drawing/2014/main" id="{9333D153-17E4-2CF5-6600-4134C1F5881A}"/>
                </a:ext>
              </a:extLst>
            </p:cNvPr>
            <p:cNvSpPr>
              <a:spLocks/>
            </p:cNvSpPr>
            <p:nvPr/>
          </p:nvSpPr>
          <p:spPr bwMode="auto">
            <a:xfrm>
              <a:off x="4216652" y="1825772"/>
              <a:ext cx="32989" cy="20320"/>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nvGrpSpPr>
            <p:cNvPr id="7172" name="Group 48">
              <a:extLst>
                <a:ext uri="{FF2B5EF4-FFF2-40B4-BE49-F238E27FC236}">
                  <a16:creationId xmlns:a16="http://schemas.microsoft.com/office/drawing/2014/main" id="{A5712347-A940-B5D0-3C25-B6F9BDB6AB67}"/>
                </a:ext>
              </a:extLst>
            </p:cNvPr>
            <p:cNvGrpSpPr/>
            <p:nvPr/>
          </p:nvGrpSpPr>
          <p:grpSpPr>
            <a:xfrm>
              <a:off x="3638154" y="1707058"/>
              <a:ext cx="764653" cy="644897"/>
              <a:chOff x="3605271" y="1704808"/>
              <a:chExt cx="623488" cy="525840"/>
            </a:xfrm>
            <a:grpFill/>
            <a:effectLst/>
          </p:grpSpPr>
          <p:sp>
            <p:nvSpPr>
              <p:cNvPr id="7229" name="Freeform 79">
                <a:extLst>
                  <a:ext uri="{FF2B5EF4-FFF2-40B4-BE49-F238E27FC236}">
                    <a16:creationId xmlns:a16="http://schemas.microsoft.com/office/drawing/2014/main" id="{0AD269A2-F335-3853-E15D-4C199817C7F1}"/>
                  </a:ext>
                </a:extLst>
              </p:cNvPr>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30" name="Freeform 82">
                <a:extLst>
                  <a:ext uri="{FF2B5EF4-FFF2-40B4-BE49-F238E27FC236}">
                    <a16:creationId xmlns:a16="http://schemas.microsoft.com/office/drawing/2014/main" id="{2C1BC020-77B5-152E-CAC7-796B0E72B396}"/>
                  </a:ext>
                </a:extLst>
              </p:cNvPr>
              <p:cNvSpPr>
                <a:spLocks/>
              </p:cNvSpPr>
              <p:nvPr/>
            </p:nvSpPr>
            <p:spPr bwMode="auto">
              <a:xfrm>
                <a:off x="3605271" y="1734458"/>
                <a:ext cx="469777" cy="190105"/>
              </a:xfrm>
              <a:custGeom>
                <a:avLst/>
                <a:gdLst>
                  <a:gd name="T0" fmla="*/ 25 w 489"/>
                  <a:gd name="T1" fmla="*/ 101 h 218"/>
                  <a:gd name="T2" fmla="*/ 124 w 489"/>
                  <a:gd name="T3" fmla="*/ 126 h 218"/>
                  <a:gd name="T4" fmla="*/ 152 w 489"/>
                  <a:gd name="T5" fmla="*/ 128 h 218"/>
                  <a:gd name="T6" fmla="*/ 179 w 489"/>
                  <a:gd name="T7" fmla="*/ 146 h 218"/>
                  <a:gd name="T8" fmla="*/ 203 w 489"/>
                  <a:gd name="T9" fmla="*/ 158 h 218"/>
                  <a:gd name="T10" fmla="*/ 203 w 489"/>
                  <a:gd name="T11" fmla="*/ 180 h 218"/>
                  <a:gd name="T12" fmla="*/ 209 w 489"/>
                  <a:gd name="T13" fmla="*/ 190 h 218"/>
                  <a:gd name="T14" fmla="*/ 213 w 489"/>
                  <a:gd name="T15" fmla="*/ 210 h 218"/>
                  <a:gd name="T16" fmla="*/ 224 w 489"/>
                  <a:gd name="T17" fmla="*/ 218 h 218"/>
                  <a:gd name="T18" fmla="*/ 241 w 489"/>
                  <a:gd name="T19" fmla="*/ 178 h 218"/>
                  <a:gd name="T20" fmla="*/ 254 w 489"/>
                  <a:gd name="T21" fmla="*/ 150 h 218"/>
                  <a:gd name="T22" fmla="*/ 260 w 489"/>
                  <a:gd name="T23" fmla="*/ 135 h 218"/>
                  <a:gd name="T24" fmla="*/ 273 w 489"/>
                  <a:gd name="T25" fmla="*/ 143 h 218"/>
                  <a:gd name="T26" fmla="*/ 288 w 489"/>
                  <a:gd name="T27" fmla="*/ 128 h 218"/>
                  <a:gd name="T28" fmla="*/ 288 w 489"/>
                  <a:gd name="T29" fmla="*/ 143 h 218"/>
                  <a:gd name="T30" fmla="*/ 295 w 489"/>
                  <a:gd name="T31" fmla="*/ 145 h 218"/>
                  <a:gd name="T32" fmla="*/ 310 w 489"/>
                  <a:gd name="T33" fmla="*/ 124 h 218"/>
                  <a:gd name="T34" fmla="*/ 327 w 489"/>
                  <a:gd name="T35" fmla="*/ 113 h 218"/>
                  <a:gd name="T36" fmla="*/ 354 w 489"/>
                  <a:gd name="T37" fmla="*/ 109 h 218"/>
                  <a:gd name="T38" fmla="*/ 380 w 489"/>
                  <a:gd name="T39" fmla="*/ 94 h 218"/>
                  <a:gd name="T40" fmla="*/ 408 w 489"/>
                  <a:gd name="T41" fmla="*/ 99 h 218"/>
                  <a:gd name="T42" fmla="*/ 429 w 489"/>
                  <a:gd name="T43" fmla="*/ 101 h 218"/>
                  <a:gd name="T44" fmla="*/ 444 w 489"/>
                  <a:gd name="T45" fmla="*/ 96 h 218"/>
                  <a:gd name="T46" fmla="*/ 489 w 489"/>
                  <a:gd name="T47" fmla="*/ 92 h 218"/>
                  <a:gd name="T48" fmla="*/ 478 w 489"/>
                  <a:gd name="T49" fmla="*/ 77 h 218"/>
                  <a:gd name="T50" fmla="*/ 463 w 489"/>
                  <a:gd name="T51" fmla="*/ 68 h 218"/>
                  <a:gd name="T52" fmla="*/ 455 w 489"/>
                  <a:gd name="T53" fmla="*/ 47 h 218"/>
                  <a:gd name="T54" fmla="*/ 444 w 489"/>
                  <a:gd name="T55" fmla="*/ 43 h 218"/>
                  <a:gd name="T56" fmla="*/ 429 w 489"/>
                  <a:gd name="T57" fmla="*/ 45 h 218"/>
                  <a:gd name="T58" fmla="*/ 399 w 489"/>
                  <a:gd name="T59" fmla="*/ 43 h 218"/>
                  <a:gd name="T60" fmla="*/ 378 w 489"/>
                  <a:gd name="T61" fmla="*/ 22 h 218"/>
                  <a:gd name="T62" fmla="*/ 329 w 489"/>
                  <a:gd name="T63" fmla="*/ 34 h 218"/>
                  <a:gd name="T64" fmla="*/ 305 w 489"/>
                  <a:gd name="T65" fmla="*/ 47 h 218"/>
                  <a:gd name="T66" fmla="*/ 275 w 489"/>
                  <a:gd name="T67" fmla="*/ 66 h 218"/>
                  <a:gd name="T68" fmla="*/ 254 w 489"/>
                  <a:gd name="T69" fmla="*/ 60 h 218"/>
                  <a:gd name="T70" fmla="*/ 224 w 489"/>
                  <a:gd name="T71" fmla="*/ 62 h 218"/>
                  <a:gd name="T72" fmla="*/ 203 w 489"/>
                  <a:gd name="T73" fmla="*/ 36 h 218"/>
                  <a:gd name="T74" fmla="*/ 183 w 489"/>
                  <a:gd name="T75" fmla="*/ 26 h 218"/>
                  <a:gd name="T76" fmla="*/ 158 w 489"/>
                  <a:gd name="T77" fmla="*/ 36 h 218"/>
                  <a:gd name="T78" fmla="*/ 154 w 489"/>
                  <a:gd name="T79" fmla="*/ 30 h 218"/>
                  <a:gd name="T80" fmla="*/ 143 w 489"/>
                  <a:gd name="T81" fmla="*/ 43 h 218"/>
                  <a:gd name="T82" fmla="*/ 130 w 489"/>
                  <a:gd name="T83" fmla="*/ 9 h 218"/>
                  <a:gd name="T84" fmla="*/ 107 w 489"/>
                  <a:gd name="T85" fmla="*/ 17 h 218"/>
                  <a:gd name="T86" fmla="*/ 81 w 489"/>
                  <a:gd name="T87" fmla="*/ 36 h 218"/>
                  <a:gd name="T88" fmla="*/ 60 w 489"/>
                  <a:gd name="T89" fmla="*/ 45 h 218"/>
                  <a:gd name="T90" fmla="*/ 40 w 489"/>
                  <a:gd name="T91" fmla="*/ 51 h 218"/>
                  <a:gd name="T92" fmla="*/ 0 w 489"/>
                  <a:gd name="T93" fmla="*/ 7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9" h="218">
                    <a:moveTo>
                      <a:pt x="11" y="83"/>
                    </a:moveTo>
                    <a:lnTo>
                      <a:pt x="17" y="88"/>
                    </a:lnTo>
                    <a:lnTo>
                      <a:pt x="25" y="101"/>
                    </a:lnTo>
                    <a:lnTo>
                      <a:pt x="98" y="116"/>
                    </a:lnTo>
                    <a:lnTo>
                      <a:pt x="122" y="126"/>
                    </a:lnTo>
                    <a:lnTo>
                      <a:pt x="124" y="126"/>
                    </a:lnTo>
                    <a:lnTo>
                      <a:pt x="139" y="128"/>
                    </a:lnTo>
                    <a:lnTo>
                      <a:pt x="145" y="126"/>
                    </a:lnTo>
                    <a:lnTo>
                      <a:pt x="152" y="128"/>
                    </a:lnTo>
                    <a:lnTo>
                      <a:pt x="169" y="130"/>
                    </a:lnTo>
                    <a:lnTo>
                      <a:pt x="177" y="135"/>
                    </a:lnTo>
                    <a:lnTo>
                      <a:pt x="179" y="146"/>
                    </a:lnTo>
                    <a:lnTo>
                      <a:pt x="184" y="148"/>
                    </a:lnTo>
                    <a:lnTo>
                      <a:pt x="196" y="150"/>
                    </a:lnTo>
                    <a:lnTo>
                      <a:pt x="203" y="158"/>
                    </a:lnTo>
                    <a:lnTo>
                      <a:pt x="201" y="160"/>
                    </a:lnTo>
                    <a:lnTo>
                      <a:pt x="203" y="165"/>
                    </a:lnTo>
                    <a:lnTo>
                      <a:pt x="203" y="180"/>
                    </a:lnTo>
                    <a:lnTo>
                      <a:pt x="199" y="186"/>
                    </a:lnTo>
                    <a:lnTo>
                      <a:pt x="203" y="193"/>
                    </a:lnTo>
                    <a:lnTo>
                      <a:pt x="209" y="190"/>
                    </a:lnTo>
                    <a:lnTo>
                      <a:pt x="216" y="190"/>
                    </a:lnTo>
                    <a:lnTo>
                      <a:pt x="213" y="205"/>
                    </a:lnTo>
                    <a:lnTo>
                      <a:pt x="213" y="210"/>
                    </a:lnTo>
                    <a:lnTo>
                      <a:pt x="220" y="216"/>
                    </a:lnTo>
                    <a:lnTo>
                      <a:pt x="220" y="216"/>
                    </a:lnTo>
                    <a:lnTo>
                      <a:pt x="224" y="218"/>
                    </a:lnTo>
                    <a:lnTo>
                      <a:pt x="224" y="210"/>
                    </a:lnTo>
                    <a:lnTo>
                      <a:pt x="231" y="199"/>
                    </a:lnTo>
                    <a:lnTo>
                      <a:pt x="241" y="178"/>
                    </a:lnTo>
                    <a:lnTo>
                      <a:pt x="245" y="165"/>
                    </a:lnTo>
                    <a:lnTo>
                      <a:pt x="248" y="158"/>
                    </a:lnTo>
                    <a:lnTo>
                      <a:pt x="254" y="150"/>
                    </a:lnTo>
                    <a:lnTo>
                      <a:pt x="258" y="137"/>
                    </a:lnTo>
                    <a:lnTo>
                      <a:pt x="263" y="128"/>
                    </a:lnTo>
                    <a:lnTo>
                      <a:pt x="260" y="135"/>
                    </a:lnTo>
                    <a:lnTo>
                      <a:pt x="263" y="141"/>
                    </a:lnTo>
                    <a:lnTo>
                      <a:pt x="267" y="148"/>
                    </a:lnTo>
                    <a:lnTo>
                      <a:pt x="273" y="143"/>
                    </a:lnTo>
                    <a:lnTo>
                      <a:pt x="275" y="139"/>
                    </a:lnTo>
                    <a:lnTo>
                      <a:pt x="282" y="131"/>
                    </a:lnTo>
                    <a:lnTo>
                      <a:pt x="288" y="128"/>
                    </a:lnTo>
                    <a:lnTo>
                      <a:pt x="295" y="130"/>
                    </a:lnTo>
                    <a:lnTo>
                      <a:pt x="293" y="137"/>
                    </a:lnTo>
                    <a:lnTo>
                      <a:pt x="288" y="143"/>
                    </a:lnTo>
                    <a:lnTo>
                      <a:pt x="284" y="150"/>
                    </a:lnTo>
                    <a:lnTo>
                      <a:pt x="292" y="152"/>
                    </a:lnTo>
                    <a:lnTo>
                      <a:pt x="295" y="145"/>
                    </a:lnTo>
                    <a:lnTo>
                      <a:pt x="303" y="137"/>
                    </a:lnTo>
                    <a:lnTo>
                      <a:pt x="309" y="131"/>
                    </a:lnTo>
                    <a:lnTo>
                      <a:pt x="310" y="124"/>
                    </a:lnTo>
                    <a:lnTo>
                      <a:pt x="314" y="118"/>
                    </a:lnTo>
                    <a:lnTo>
                      <a:pt x="320" y="115"/>
                    </a:lnTo>
                    <a:lnTo>
                      <a:pt x="327" y="113"/>
                    </a:lnTo>
                    <a:lnTo>
                      <a:pt x="333" y="115"/>
                    </a:lnTo>
                    <a:lnTo>
                      <a:pt x="346" y="109"/>
                    </a:lnTo>
                    <a:lnTo>
                      <a:pt x="354" y="109"/>
                    </a:lnTo>
                    <a:lnTo>
                      <a:pt x="361" y="105"/>
                    </a:lnTo>
                    <a:lnTo>
                      <a:pt x="367" y="96"/>
                    </a:lnTo>
                    <a:lnTo>
                      <a:pt x="380" y="94"/>
                    </a:lnTo>
                    <a:lnTo>
                      <a:pt x="387" y="96"/>
                    </a:lnTo>
                    <a:lnTo>
                      <a:pt x="393" y="94"/>
                    </a:lnTo>
                    <a:lnTo>
                      <a:pt x="408" y="99"/>
                    </a:lnTo>
                    <a:lnTo>
                      <a:pt x="421" y="111"/>
                    </a:lnTo>
                    <a:lnTo>
                      <a:pt x="429" y="115"/>
                    </a:lnTo>
                    <a:lnTo>
                      <a:pt x="429" y="101"/>
                    </a:lnTo>
                    <a:lnTo>
                      <a:pt x="431" y="94"/>
                    </a:lnTo>
                    <a:lnTo>
                      <a:pt x="436" y="92"/>
                    </a:lnTo>
                    <a:lnTo>
                      <a:pt x="444" y="96"/>
                    </a:lnTo>
                    <a:lnTo>
                      <a:pt x="451" y="94"/>
                    </a:lnTo>
                    <a:lnTo>
                      <a:pt x="483" y="94"/>
                    </a:lnTo>
                    <a:lnTo>
                      <a:pt x="489" y="92"/>
                    </a:lnTo>
                    <a:lnTo>
                      <a:pt x="485" y="86"/>
                    </a:lnTo>
                    <a:lnTo>
                      <a:pt x="478" y="83"/>
                    </a:lnTo>
                    <a:lnTo>
                      <a:pt x="478" y="77"/>
                    </a:lnTo>
                    <a:lnTo>
                      <a:pt x="470" y="73"/>
                    </a:lnTo>
                    <a:lnTo>
                      <a:pt x="468" y="73"/>
                    </a:lnTo>
                    <a:lnTo>
                      <a:pt x="463" y="68"/>
                    </a:lnTo>
                    <a:lnTo>
                      <a:pt x="463" y="60"/>
                    </a:lnTo>
                    <a:lnTo>
                      <a:pt x="459" y="54"/>
                    </a:lnTo>
                    <a:lnTo>
                      <a:pt x="455" y="47"/>
                    </a:lnTo>
                    <a:lnTo>
                      <a:pt x="449" y="39"/>
                    </a:lnTo>
                    <a:lnTo>
                      <a:pt x="444" y="41"/>
                    </a:lnTo>
                    <a:lnTo>
                      <a:pt x="444" y="43"/>
                    </a:lnTo>
                    <a:lnTo>
                      <a:pt x="440" y="49"/>
                    </a:lnTo>
                    <a:lnTo>
                      <a:pt x="433" y="51"/>
                    </a:lnTo>
                    <a:lnTo>
                      <a:pt x="429" y="45"/>
                    </a:lnTo>
                    <a:lnTo>
                      <a:pt x="416" y="51"/>
                    </a:lnTo>
                    <a:lnTo>
                      <a:pt x="401" y="49"/>
                    </a:lnTo>
                    <a:lnTo>
                      <a:pt x="399" y="43"/>
                    </a:lnTo>
                    <a:lnTo>
                      <a:pt x="397" y="17"/>
                    </a:lnTo>
                    <a:lnTo>
                      <a:pt x="384" y="21"/>
                    </a:lnTo>
                    <a:lnTo>
                      <a:pt x="378" y="22"/>
                    </a:lnTo>
                    <a:lnTo>
                      <a:pt x="365" y="30"/>
                    </a:lnTo>
                    <a:lnTo>
                      <a:pt x="357" y="32"/>
                    </a:lnTo>
                    <a:lnTo>
                      <a:pt x="329" y="34"/>
                    </a:lnTo>
                    <a:lnTo>
                      <a:pt x="324" y="37"/>
                    </a:lnTo>
                    <a:lnTo>
                      <a:pt x="312" y="39"/>
                    </a:lnTo>
                    <a:lnTo>
                      <a:pt x="305" y="47"/>
                    </a:lnTo>
                    <a:lnTo>
                      <a:pt x="292" y="54"/>
                    </a:lnTo>
                    <a:lnTo>
                      <a:pt x="280" y="69"/>
                    </a:lnTo>
                    <a:lnTo>
                      <a:pt x="275" y="66"/>
                    </a:lnTo>
                    <a:lnTo>
                      <a:pt x="267" y="68"/>
                    </a:lnTo>
                    <a:lnTo>
                      <a:pt x="260" y="66"/>
                    </a:lnTo>
                    <a:lnTo>
                      <a:pt x="254" y="60"/>
                    </a:lnTo>
                    <a:lnTo>
                      <a:pt x="237" y="66"/>
                    </a:lnTo>
                    <a:lnTo>
                      <a:pt x="231" y="66"/>
                    </a:lnTo>
                    <a:lnTo>
                      <a:pt x="224" y="62"/>
                    </a:lnTo>
                    <a:lnTo>
                      <a:pt x="220" y="56"/>
                    </a:lnTo>
                    <a:lnTo>
                      <a:pt x="207" y="43"/>
                    </a:lnTo>
                    <a:lnTo>
                      <a:pt x="203" y="36"/>
                    </a:lnTo>
                    <a:lnTo>
                      <a:pt x="198" y="34"/>
                    </a:lnTo>
                    <a:lnTo>
                      <a:pt x="190" y="28"/>
                    </a:lnTo>
                    <a:lnTo>
                      <a:pt x="183" y="26"/>
                    </a:lnTo>
                    <a:lnTo>
                      <a:pt x="169" y="26"/>
                    </a:lnTo>
                    <a:lnTo>
                      <a:pt x="162" y="28"/>
                    </a:lnTo>
                    <a:lnTo>
                      <a:pt x="158" y="36"/>
                    </a:lnTo>
                    <a:lnTo>
                      <a:pt x="154" y="37"/>
                    </a:lnTo>
                    <a:lnTo>
                      <a:pt x="160" y="24"/>
                    </a:lnTo>
                    <a:lnTo>
                      <a:pt x="154" y="30"/>
                    </a:lnTo>
                    <a:lnTo>
                      <a:pt x="147" y="34"/>
                    </a:lnTo>
                    <a:lnTo>
                      <a:pt x="145" y="41"/>
                    </a:lnTo>
                    <a:lnTo>
                      <a:pt x="143" y="43"/>
                    </a:lnTo>
                    <a:lnTo>
                      <a:pt x="141" y="37"/>
                    </a:lnTo>
                    <a:lnTo>
                      <a:pt x="141" y="22"/>
                    </a:lnTo>
                    <a:lnTo>
                      <a:pt x="130" y="9"/>
                    </a:lnTo>
                    <a:lnTo>
                      <a:pt x="126" y="7"/>
                    </a:lnTo>
                    <a:lnTo>
                      <a:pt x="121" y="0"/>
                    </a:lnTo>
                    <a:lnTo>
                      <a:pt x="107" y="17"/>
                    </a:lnTo>
                    <a:lnTo>
                      <a:pt x="104" y="22"/>
                    </a:lnTo>
                    <a:lnTo>
                      <a:pt x="89" y="28"/>
                    </a:lnTo>
                    <a:lnTo>
                      <a:pt x="81" y="36"/>
                    </a:lnTo>
                    <a:lnTo>
                      <a:pt x="75" y="41"/>
                    </a:lnTo>
                    <a:lnTo>
                      <a:pt x="68" y="43"/>
                    </a:lnTo>
                    <a:lnTo>
                      <a:pt x="60" y="45"/>
                    </a:lnTo>
                    <a:lnTo>
                      <a:pt x="55" y="47"/>
                    </a:lnTo>
                    <a:lnTo>
                      <a:pt x="47" y="47"/>
                    </a:lnTo>
                    <a:lnTo>
                      <a:pt x="40" y="51"/>
                    </a:lnTo>
                    <a:lnTo>
                      <a:pt x="27" y="64"/>
                    </a:lnTo>
                    <a:lnTo>
                      <a:pt x="6" y="73"/>
                    </a:lnTo>
                    <a:lnTo>
                      <a:pt x="0" y="77"/>
                    </a:lnTo>
                    <a:lnTo>
                      <a:pt x="4" y="81"/>
                    </a:lnTo>
                    <a:lnTo>
                      <a:pt x="11" y="83"/>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31" name="Freeform 91">
                <a:extLst>
                  <a:ext uri="{FF2B5EF4-FFF2-40B4-BE49-F238E27FC236}">
                    <a16:creationId xmlns:a16="http://schemas.microsoft.com/office/drawing/2014/main" id="{C368AFB2-D709-CA95-877E-7550033CB351}"/>
                  </a:ext>
                </a:extLst>
              </p:cNvPr>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32" name="Freeform 96">
                <a:extLst>
                  <a:ext uri="{FF2B5EF4-FFF2-40B4-BE49-F238E27FC236}">
                    <a16:creationId xmlns:a16="http://schemas.microsoft.com/office/drawing/2014/main" id="{2882D7AD-7C8C-5D20-9424-056B2F4B61D1}"/>
                  </a:ext>
                </a:extLst>
              </p:cNvPr>
              <p:cNvSpPr>
                <a:spLocks/>
              </p:cNvSpPr>
              <p:nvPr/>
            </p:nvSpPr>
            <p:spPr bwMode="auto">
              <a:xfrm>
                <a:off x="3910771" y="1837358"/>
                <a:ext cx="317988" cy="393290"/>
              </a:xfrm>
              <a:custGeom>
                <a:avLst/>
                <a:gdLst>
                  <a:gd name="T0" fmla="*/ 163 w 331"/>
                  <a:gd name="T1" fmla="*/ 440 h 451"/>
                  <a:gd name="T2" fmla="*/ 272 w 331"/>
                  <a:gd name="T3" fmla="*/ 408 h 451"/>
                  <a:gd name="T4" fmla="*/ 288 w 331"/>
                  <a:gd name="T5" fmla="*/ 359 h 451"/>
                  <a:gd name="T6" fmla="*/ 299 w 331"/>
                  <a:gd name="T7" fmla="*/ 350 h 451"/>
                  <a:gd name="T8" fmla="*/ 308 w 331"/>
                  <a:gd name="T9" fmla="*/ 322 h 451"/>
                  <a:gd name="T10" fmla="*/ 319 w 331"/>
                  <a:gd name="T11" fmla="*/ 316 h 451"/>
                  <a:gd name="T12" fmla="*/ 325 w 331"/>
                  <a:gd name="T13" fmla="*/ 324 h 451"/>
                  <a:gd name="T14" fmla="*/ 329 w 331"/>
                  <a:gd name="T15" fmla="*/ 295 h 451"/>
                  <a:gd name="T16" fmla="*/ 331 w 331"/>
                  <a:gd name="T17" fmla="*/ 273 h 451"/>
                  <a:gd name="T18" fmla="*/ 319 w 331"/>
                  <a:gd name="T19" fmla="*/ 254 h 451"/>
                  <a:gd name="T20" fmla="*/ 308 w 331"/>
                  <a:gd name="T21" fmla="*/ 218 h 451"/>
                  <a:gd name="T22" fmla="*/ 286 w 331"/>
                  <a:gd name="T23" fmla="*/ 171 h 451"/>
                  <a:gd name="T24" fmla="*/ 261 w 331"/>
                  <a:gd name="T25" fmla="*/ 175 h 451"/>
                  <a:gd name="T26" fmla="*/ 241 w 331"/>
                  <a:gd name="T27" fmla="*/ 186 h 451"/>
                  <a:gd name="T28" fmla="*/ 233 w 331"/>
                  <a:gd name="T29" fmla="*/ 211 h 451"/>
                  <a:gd name="T30" fmla="*/ 218 w 331"/>
                  <a:gd name="T31" fmla="*/ 222 h 451"/>
                  <a:gd name="T32" fmla="*/ 201 w 331"/>
                  <a:gd name="T33" fmla="*/ 203 h 451"/>
                  <a:gd name="T34" fmla="*/ 216 w 331"/>
                  <a:gd name="T35" fmla="*/ 183 h 451"/>
                  <a:gd name="T36" fmla="*/ 225 w 331"/>
                  <a:gd name="T37" fmla="*/ 151 h 451"/>
                  <a:gd name="T38" fmla="*/ 237 w 331"/>
                  <a:gd name="T39" fmla="*/ 119 h 451"/>
                  <a:gd name="T40" fmla="*/ 231 w 331"/>
                  <a:gd name="T41" fmla="*/ 85 h 451"/>
                  <a:gd name="T42" fmla="*/ 222 w 331"/>
                  <a:gd name="T43" fmla="*/ 64 h 451"/>
                  <a:gd name="T44" fmla="*/ 225 w 331"/>
                  <a:gd name="T45" fmla="*/ 55 h 451"/>
                  <a:gd name="T46" fmla="*/ 210 w 331"/>
                  <a:gd name="T47" fmla="*/ 36 h 451"/>
                  <a:gd name="T48" fmla="*/ 182 w 331"/>
                  <a:gd name="T49" fmla="*/ 28 h 451"/>
                  <a:gd name="T50" fmla="*/ 162 w 331"/>
                  <a:gd name="T51" fmla="*/ 23 h 451"/>
                  <a:gd name="T52" fmla="*/ 145 w 331"/>
                  <a:gd name="T53" fmla="*/ 12 h 451"/>
                  <a:gd name="T54" fmla="*/ 124 w 331"/>
                  <a:gd name="T55" fmla="*/ 8 h 451"/>
                  <a:gd name="T56" fmla="*/ 105 w 331"/>
                  <a:gd name="T57" fmla="*/ 6 h 451"/>
                  <a:gd name="T58" fmla="*/ 88 w 331"/>
                  <a:gd name="T59" fmla="*/ 25 h 451"/>
                  <a:gd name="T60" fmla="*/ 98 w 331"/>
                  <a:gd name="T61" fmla="*/ 44 h 451"/>
                  <a:gd name="T62" fmla="*/ 81 w 331"/>
                  <a:gd name="T63" fmla="*/ 53 h 451"/>
                  <a:gd name="T64" fmla="*/ 73 w 331"/>
                  <a:gd name="T65" fmla="*/ 87 h 451"/>
                  <a:gd name="T66" fmla="*/ 69 w 331"/>
                  <a:gd name="T67" fmla="*/ 107 h 451"/>
                  <a:gd name="T68" fmla="*/ 66 w 331"/>
                  <a:gd name="T69" fmla="*/ 94 h 451"/>
                  <a:gd name="T70" fmla="*/ 56 w 331"/>
                  <a:gd name="T71" fmla="*/ 115 h 451"/>
                  <a:gd name="T72" fmla="*/ 54 w 331"/>
                  <a:gd name="T73" fmla="*/ 94 h 451"/>
                  <a:gd name="T74" fmla="*/ 53 w 331"/>
                  <a:gd name="T75" fmla="*/ 75 h 451"/>
                  <a:gd name="T76" fmla="*/ 43 w 331"/>
                  <a:gd name="T77" fmla="*/ 96 h 451"/>
                  <a:gd name="T78" fmla="*/ 22 w 331"/>
                  <a:gd name="T79" fmla="*/ 113 h 451"/>
                  <a:gd name="T80" fmla="*/ 11 w 331"/>
                  <a:gd name="T81" fmla="*/ 132 h 451"/>
                  <a:gd name="T82" fmla="*/ 15 w 331"/>
                  <a:gd name="T83" fmla="*/ 164 h 451"/>
                  <a:gd name="T84" fmla="*/ 0 w 331"/>
                  <a:gd name="T85" fmla="*/ 198 h 451"/>
                  <a:gd name="T86" fmla="*/ 9 w 331"/>
                  <a:gd name="T87" fmla="*/ 232 h 451"/>
                  <a:gd name="T88" fmla="*/ 4 w 331"/>
                  <a:gd name="T89" fmla="*/ 252 h 451"/>
                  <a:gd name="T90" fmla="*/ 24 w 331"/>
                  <a:gd name="T91" fmla="*/ 294 h 451"/>
                  <a:gd name="T92" fmla="*/ 39 w 331"/>
                  <a:gd name="T93" fmla="*/ 363 h 451"/>
                  <a:gd name="T94" fmla="*/ 24 w 331"/>
                  <a:gd name="T95" fmla="*/ 408 h 451"/>
                  <a:gd name="T96" fmla="*/ 11 w 331"/>
                  <a:gd name="T97" fmla="*/ 444 h 451"/>
                  <a:gd name="T98" fmla="*/ 6 w 331"/>
                  <a:gd name="T9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451">
                    <a:moveTo>
                      <a:pt x="43" y="448"/>
                    </a:moveTo>
                    <a:lnTo>
                      <a:pt x="156" y="435"/>
                    </a:lnTo>
                    <a:lnTo>
                      <a:pt x="163" y="440"/>
                    </a:lnTo>
                    <a:lnTo>
                      <a:pt x="237" y="429"/>
                    </a:lnTo>
                    <a:lnTo>
                      <a:pt x="269" y="421"/>
                    </a:lnTo>
                    <a:lnTo>
                      <a:pt x="272" y="408"/>
                    </a:lnTo>
                    <a:lnTo>
                      <a:pt x="286" y="388"/>
                    </a:lnTo>
                    <a:lnTo>
                      <a:pt x="286" y="367"/>
                    </a:lnTo>
                    <a:lnTo>
                      <a:pt x="288" y="359"/>
                    </a:lnTo>
                    <a:lnTo>
                      <a:pt x="289" y="357"/>
                    </a:lnTo>
                    <a:lnTo>
                      <a:pt x="289" y="356"/>
                    </a:lnTo>
                    <a:lnTo>
                      <a:pt x="299" y="350"/>
                    </a:lnTo>
                    <a:lnTo>
                      <a:pt x="303" y="342"/>
                    </a:lnTo>
                    <a:lnTo>
                      <a:pt x="303" y="327"/>
                    </a:lnTo>
                    <a:lnTo>
                      <a:pt x="308" y="322"/>
                    </a:lnTo>
                    <a:lnTo>
                      <a:pt x="308" y="316"/>
                    </a:lnTo>
                    <a:lnTo>
                      <a:pt x="316" y="312"/>
                    </a:lnTo>
                    <a:lnTo>
                      <a:pt x="319" y="316"/>
                    </a:lnTo>
                    <a:lnTo>
                      <a:pt x="321" y="324"/>
                    </a:lnTo>
                    <a:lnTo>
                      <a:pt x="319" y="326"/>
                    </a:lnTo>
                    <a:lnTo>
                      <a:pt x="325" y="324"/>
                    </a:lnTo>
                    <a:lnTo>
                      <a:pt x="329" y="316"/>
                    </a:lnTo>
                    <a:lnTo>
                      <a:pt x="331" y="301"/>
                    </a:lnTo>
                    <a:lnTo>
                      <a:pt x="329" y="295"/>
                    </a:lnTo>
                    <a:lnTo>
                      <a:pt x="329" y="280"/>
                    </a:lnTo>
                    <a:lnTo>
                      <a:pt x="331" y="279"/>
                    </a:lnTo>
                    <a:lnTo>
                      <a:pt x="331" y="273"/>
                    </a:lnTo>
                    <a:lnTo>
                      <a:pt x="331" y="273"/>
                    </a:lnTo>
                    <a:lnTo>
                      <a:pt x="323" y="262"/>
                    </a:lnTo>
                    <a:lnTo>
                      <a:pt x="319" y="254"/>
                    </a:lnTo>
                    <a:lnTo>
                      <a:pt x="316" y="239"/>
                    </a:lnTo>
                    <a:lnTo>
                      <a:pt x="312" y="226"/>
                    </a:lnTo>
                    <a:lnTo>
                      <a:pt x="308" y="218"/>
                    </a:lnTo>
                    <a:lnTo>
                      <a:pt x="301" y="192"/>
                    </a:lnTo>
                    <a:lnTo>
                      <a:pt x="293" y="179"/>
                    </a:lnTo>
                    <a:lnTo>
                      <a:pt x="286" y="171"/>
                    </a:lnTo>
                    <a:lnTo>
                      <a:pt x="280" y="169"/>
                    </a:lnTo>
                    <a:lnTo>
                      <a:pt x="272" y="168"/>
                    </a:lnTo>
                    <a:lnTo>
                      <a:pt x="261" y="175"/>
                    </a:lnTo>
                    <a:lnTo>
                      <a:pt x="256" y="179"/>
                    </a:lnTo>
                    <a:lnTo>
                      <a:pt x="248" y="185"/>
                    </a:lnTo>
                    <a:lnTo>
                      <a:pt x="241" y="186"/>
                    </a:lnTo>
                    <a:lnTo>
                      <a:pt x="242" y="194"/>
                    </a:lnTo>
                    <a:lnTo>
                      <a:pt x="239" y="205"/>
                    </a:lnTo>
                    <a:lnTo>
                      <a:pt x="233" y="211"/>
                    </a:lnTo>
                    <a:lnTo>
                      <a:pt x="229" y="218"/>
                    </a:lnTo>
                    <a:lnTo>
                      <a:pt x="224" y="226"/>
                    </a:lnTo>
                    <a:lnTo>
                      <a:pt x="218" y="222"/>
                    </a:lnTo>
                    <a:lnTo>
                      <a:pt x="210" y="222"/>
                    </a:lnTo>
                    <a:lnTo>
                      <a:pt x="201" y="215"/>
                    </a:lnTo>
                    <a:lnTo>
                      <a:pt x="201" y="203"/>
                    </a:lnTo>
                    <a:lnTo>
                      <a:pt x="203" y="188"/>
                    </a:lnTo>
                    <a:lnTo>
                      <a:pt x="209" y="185"/>
                    </a:lnTo>
                    <a:lnTo>
                      <a:pt x="216" y="183"/>
                    </a:lnTo>
                    <a:lnTo>
                      <a:pt x="224" y="171"/>
                    </a:lnTo>
                    <a:lnTo>
                      <a:pt x="224" y="158"/>
                    </a:lnTo>
                    <a:lnTo>
                      <a:pt x="225" y="151"/>
                    </a:lnTo>
                    <a:lnTo>
                      <a:pt x="233" y="147"/>
                    </a:lnTo>
                    <a:lnTo>
                      <a:pt x="239" y="141"/>
                    </a:lnTo>
                    <a:lnTo>
                      <a:pt x="237" y="119"/>
                    </a:lnTo>
                    <a:lnTo>
                      <a:pt x="237" y="106"/>
                    </a:lnTo>
                    <a:lnTo>
                      <a:pt x="233" y="91"/>
                    </a:lnTo>
                    <a:lnTo>
                      <a:pt x="231" y="85"/>
                    </a:lnTo>
                    <a:lnTo>
                      <a:pt x="224" y="79"/>
                    </a:lnTo>
                    <a:lnTo>
                      <a:pt x="220" y="74"/>
                    </a:lnTo>
                    <a:lnTo>
                      <a:pt x="222" y="64"/>
                    </a:lnTo>
                    <a:lnTo>
                      <a:pt x="229" y="64"/>
                    </a:lnTo>
                    <a:lnTo>
                      <a:pt x="229" y="57"/>
                    </a:lnTo>
                    <a:lnTo>
                      <a:pt x="225" y="55"/>
                    </a:lnTo>
                    <a:lnTo>
                      <a:pt x="220" y="47"/>
                    </a:lnTo>
                    <a:lnTo>
                      <a:pt x="218" y="42"/>
                    </a:lnTo>
                    <a:lnTo>
                      <a:pt x="210" y="36"/>
                    </a:lnTo>
                    <a:lnTo>
                      <a:pt x="203" y="36"/>
                    </a:lnTo>
                    <a:lnTo>
                      <a:pt x="195" y="32"/>
                    </a:lnTo>
                    <a:lnTo>
                      <a:pt x="182" y="28"/>
                    </a:lnTo>
                    <a:lnTo>
                      <a:pt x="175" y="25"/>
                    </a:lnTo>
                    <a:lnTo>
                      <a:pt x="167" y="25"/>
                    </a:lnTo>
                    <a:lnTo>
                      <a:pt x="162" y="23"/>
                    </a:lnTo>
                    <a:lnTo>
                      <a:pt x="158" y="17"/>
                    </a:lnTo>
                    <a:lnTo>
                      <a:pt x="150" y="13"/>
                    </a:lnTo>
                    <a:lnTo>
                      <a:pt x="145" y="12"/>
                    </a:lnTo>
                    <a:lnTo>
                      <a:pt x="137" y="12"/>
                    </a:lnTo>
                    <a:lnTo>
                      <a:pt x="131" y="12"/>
                    </a:lnTo>
                    <a:lnTo>
                      <a:pt x="124" y="8"/>
                    </a:lnTo>
                    <a:lnTo>
                      <a:pt x="118" y="6"/>
                    </a:lnTo>
                    <a:lnTo>
                      <a:pt x="111" y="0"/>
                    </a:lnTo>
                    <a:lnTo>
                      <a:pt x="105" y="6"/>
                    </a:lnTo>
                    <a:lnTo>
                      <a:pt x="98" y="10"/>
                    </a:lnTo>
                    <a:lnTo>
                      <a:pt x="94" y="17"/>
                    </a:lnTo>
                    <a:lnTo>
                      <a:pt x="88" y="25"/>
                    </a:lnTo>
                    <a:lnTo>
                      <a:pt x="88" y="32"/>
                    </a:lnTo>
                    <a:lnTo>
                      <a:pt x="90" y="38"/>
                    </a:lnTo>
                    <a:lnTo>
                      <a:pt x="98" y="44"/>
                    </a:lnTo>
                    <a:lnTo>
                      <a:pt x="98" y="49"/>
                    </a:lnTo>
                    <a:lnTo>
                      <a:pt x="88" y="49"/>
                    </a:lnTo>
                    <a:lnTo>
                      <a:pt x="81" y="53"/>
                    </a:lnTo>
                    <a:lnTo>
                      <a:pt x="75" y="59"/>
                    </a:lnTo>
                    <a:lnTo>
                      <a:pt x="69" y="64"/>
                    </a:lnTo>
                    <a:lnTo>
                      <a:pt x="73" y="87"/>
                    </a:lnTo>
                    <a:lnTo>
                      <a:pt x="73" y="94"/>
                    </a:lnTo>
                    <a:lnTo>
                      <a:pt x="71" y="100"/>
                    </a:lnTo>
                    <a:lnTo>
                      <a:pt x="69" y="107"/>
                    </a:lnTo>
                    <a:lnTo>
                      <a:pt x="64" y="115"/>
                    </a:lnTo>
                    <a:lnTo>
                      <a:pt x="66" y="107"/>
                    </a:lnTo>
                    <a:lnTo>
                      <a:pt x="66" y="94"/>
                    </a:lnTo>
                    <a:lnTo>
                      <a:pt x="64" y="94"/>
                    </a:lnTo>
                    <a:lnTo>
                      <a:pt x="62" y="109"/>
                    </a:lnTo>
                    <a:lnTo>
                      <a:pt x="56" y="115"/>
                    </a:lnTo>
                    <a:lnTo>
                      <a:pt x="56" y="109"/>
                    </a:lnTo>
                    <a:lnTo>
                      <a:pt x="58" y="102"/>
                    </a:lnTo>
                    <a:lnTo>
                      <a:pt x="54" y="94"/>
                    </a:lnTo>
                    <a:lnTo>
                      <a:pt x="56" y="91"/>
                    </a:lnTo>
                    <a:lnTo>
                      <a:pt x="58" y="70"/>
                    </a:lnTo>
                    <a:lnTo>
                      <a:pt x="53" y="75"/>
                    </a:lnTo>
                    <a:lnTo>
                      <a:pt x="49" y="83"/>
                    </a:lnTo>
                    <a:lnTo>
                      <a:pt x="45" y="89"/>
                    </a:lnTo>
                    <a:lnTo>
                      <a:pt x="43" y="96"/>
                    </a:lnTo>
                    <a:lnTo>
                      <a:pt x="39" y="102"/>
                    </a:lnTo>
                    <a:lnTo>
                      <a:pt x="32" y="100"/>
                    </a:lnTo>
                    <a:lnTo>
                      <a:pt x="22" y="113"/>
                    </a:lnTo>
                    <a:lnTo>
                      <a:pt x="24" y="119"/>
                    </a:lnTo>
                    <a:lnTo>
                      <a:pt x="19" y="126"/>
                    </a:lnTo>
                    <a:lnTo>
                      <a:pt x="11" y="132"/>
                    </a:lnTo>
                    <a:lnTo>
                      <a:pt x="15" y="145"/>
                    </a:lnTo>
                    <a:lnTo>
                      <a:pt x="13" y="156"/>
                    </a:lnTo>
                    <a:lnTo>
                      <a:pt x="15" y="164"/>
                    </a:lnTo>
                    <a:lnTo>
                      <a:pt x="15" y="171"/>
                    </a:lnTo>
                    <a:lnTo>
                      <a:pt x="7" y="192"/>
                    </a:lnTo>
                    <a:lnTo>
                      <a:pt x="0" y="198"/>
                    </a:lnTo>
                    <a:lnTo>
                      <a:pt x="0" y="205"/>
                    </a:lnTo>
                    <a:lnTo>
                      <a:pt x="4" y="211"/>
                    </a:lnTo>
                    <a:lnTo>
                      <a:pt x="9" y="232"/>
                    </a:lnTo>
                    <a:lnTo>
                      <a:pt x="6" y="239"/>
                    </a:lnTo>
                    <a:lnTo>
                      <a:pt x="2" y="247"/>
                    </a:lnTo>
                    <a:lnTo>
                      <a:pt x="4" y="252"/>
                    </a:lnTo>
                    <a:lnTo>
                      <a:pt x="22" y="290"/>
                    </a:lnTo>
                    <a:lnTo>
                      <a:pt x="30" y="286"/>
                    </a:lnTo>
                    <a:lnTo>
                      <a:pt x="24" y="294"/>
                    </a:lnTo>
                    <a:lnTo>
                      <a:pt x="34" y="314"/>
                    </a:lnTo>
                    <a:lnTo>
                      <a:pt x="39" y="342"/>
                    </a:lnTo>
                    <a:lnTo>
                      <a:pt x="39" y="363"/>
                    </a:lnTo>
                    <a:lnTo>
                      <a:pt x="34" y="388"/>
                    </a:lnTo>
                    <a:lnTo>
                      <a:pt x="32" y="395"/>
                    </a:lnTo>
                    <a:lnTo>
                      <a:pt x="24" y="408"/>
                    </a:lnTo>
                    <a:lnTo>
                      <a:pt x="19" y="429"/>
                    </a:lnTo>
                    <a:lnTo>
                      <a:pt x="15" y="436"/>
                    </a:lnTo>
                    <a:lnTo>
                      <a:pt x="11" y="444"/>
                    </a:lnTo>
                    <a:lnTo>
                      <a:pt x="4" y="450"/>
                    </a:lnTo>
                    <a:lnTo>
                      <a:pt x="2" y="451"/>
                    </a:lnTo>
                    <a:lnTo>
                      <a:pt x="6" y="451"/>
                    </a:lnTo>
                    <a:lnTo>
                      <a:pt x="43" y="44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173" name="Freeform 126">
              <a:extLst>
                <a:ext uri="{FF2B5EF4-FFF2-40B4-BE49-F238E27FC236}">
                  <a16:creationId xmlns:a16="http://schemas.microsoft.com/office/drawing/2014/main" id="{324031A4-3B8C-0761-38CB-A323DF2C88C3}"/>
                </a:ext>
              </a:extLst>
            </p:cNvPr>
            <p:cNvSpPr>
              <a:spLocks/>
            </p:cNvSpPr>
            <p:nvPr/>
          </p:nvSpPr>
          <p:spPr bwMode="auto">
            <a:xfrm>
              <a:off x="4597211" y="2165867"/>
              <a:ext cx="583210" cy="345442"/>
            </a:xfrm>
            <a:custGeom>
              <a:avLst/>
              <a:gdLst>
                <a:gd name="T0" fmla="*/ 478 w 495"/>
                <a:gd name="T1" fmla="*/ 203 h 323"/>
                <a:gd name="T2" fmla="*/ 491 w 495"/>
                <a:gd name="T3" fmla="*/ 188 h 323"/>
                <a:gd name="T4" fmla="*/ 478 w 495"/>
                <a:gd name="T5" fmla="*/ 169 h 323"/>
                <a:gd name="T6" fmla="*/ 468 w 495"/>
                <a:gd name="T7" fmla="*/ 161 h 323"/>
                <a:gd name="T8" fmla="*/ 461 w 495"/>
                <a:gd name="T9" fmla="*/ 150 h 323"/>
                <a:gd name="T10" fmla="*/ 448 w 495"/>
                <a:gd name="T11" fmla="*/ 141 h 323"/>
                <a:gd name="T12" fmla="*/ 449 w 495"/>
                <a:gd name="T13" fmla="*/ 122 h 323"/>
                <a:gd name="T14" fmla="*/ 449 w 495"/>
                <a:gd name="T15" fmla="*/ 109 h 323"/>
                <a:gd name="T16" fmla="*/ 444 w 495"/>
                <a:gd name="T17" fmla="*/ 103 h 323"/>
                <a:gd name="T18" fmla="*/ 459 w 495"/>
                <a:gd name="T19" fmla="*/ 79 h 323"/>
                <a:gd name="T20" fmla="*/ 461 w 495"/>
                <a:gd name="T21" fmla="*/ 65 h 323"/>
                <a:gd name="T22" fmla="*/ 468 w 495"/>
                <a:gd name="T23" fmla="*/ 54 h 323"/>
                <a:gd name="T24" fmla="*/ 453 w 495"/>
                <a:gd name="T25" fmla="*/ 49 h 323"/>
                <a:gd name="T26" fmla="*/ 434 w 495"/>
                <a:gd name="T27" fmla="*/ 37 h 323"/>
                <a:gd name="T28" fmla="*/ 427 w 495"/>
                <a:gd name="T29" fmla="*/ 15 h 323"/>
                <a:gd name="T30" fmla="*/ 414 w 495"/>
                <a:gd name="T31" fmla="*/ 11 h 323"/>
                <a:gd name="T32" fmla="*/ 402 w 495"/>
                <a:gd name="T33" fmla="*/ 2 h 323"/>
                <a:gd name="T34" fmla="*/ 329 w 495"/>
                <a:gd name="T35" fmla="*/ 17 h 323"/>
                <a:gd name="T36" fmla="*/ 122 w 495"/>
                <a:gd name="T37" fmla="*/ 58 h 323"/>
                <a:gd name="T38" fmla="*/ 55 w 495"/>
                <a:gd name="T39" fmla="*/ 45 h 323"/>
                <a:gd name="T40" fmla="*/ 30 w 495"/>
                <a:gd name="T41" fmla="*/ 60 h 323"/>
                <a:gd name="T42" fmla="*/ 23 w 495"/>
                <a:gd name="T43" fmla="*/ 65 h 323"/>
                <a:gd name="T44" fmla="*/ 0 w 495"/>
                <a:gd name="T45" fmla="*/ 82 h 323"/>
                <a:gd name="T46" fmla="*/ 25 w 495"/>
                <a:gd name="T47" fmla="*/ 225 h 323"/>
                <a:gd name="T48" fmla="*/ 126 w 495"/>
                <a:gd name="T49" fmla="*/ 308 h 323"/>
                <a:gd name="T50" fmla="*/ 421 w 495"/>
                <a:gd name="T51" fmla="*/ 248 h 323"/>
                <a:gd name="T52" fmla="*/ 429 w 495"/>
                <a:gd name="T53" fmla="*/ 235 h 323"/>
                <a:gd name="T54" fmla="*/ 442 w 495"/>
                <a:gd name="T55" fmla="*/ 229 h 323"/>
                <a:gd name="T56" fmla="*/ 449 w 495"/>
                <a:gd name="T57" fmla="*/ 233 h 323"/>
                <a:gd name="T58" fmla="*/ 463 w 495"/>
                <a:gd name="T59" fmla="*/ 223 h 323"/>
                <a:gd name="T60" fmla="*/ 470 w 495"/>
                <a:gd name="T61" fmla="*/ 210 h 323"/>
                <a:gd name="T62" fmla="*/ 476 w 495"/>
                <a:gd name="T63" fmla="*/ 20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5" h="323">
                  <a:moveTo>
                    <a:pt x="476" y="203"/>
                  </a:moveTo>
                  <a:lnTo>
                    <a:pt x="478" y="203"/>
                  </a:lnTo>
                  <a:lnTo>
                    <a:pt x="483" y="195"/>
                  </a:lnTo>
                  <a:lnTo>
                    <a:pt x="491" y="188"/>
                  </a:lnTo>
                  <a:lnTo>
                    <a:pt x="495" y="182"/>
                  </a:lnTo>
                  <a:lnTo>
                    <a:pt x="478" y="169"/>
                  </a:lnTo>
                  <a:lnTo>
                    <a:pt x="472" y="163"/>
                  </a:lnTo>
                  <a:lnTo>
                    <a:pt x="468" y="161"/>
                  </a:lnTo>
                  <a:lnTo>
                    <a:pt x="461" y="158"/>
                  </a:lnTo>
                  <a:lnTo>
                    <a:pt x="461" y="150"/>
                  </a:lnTo>
                  <a:lnTo>
                    <a:pt x="453" y="148"/>
                  </a:lnTo>
                  <a:lnTo>
                    <a:pt x="448" y="141"/>
                  </a:lnTo>
                  <a:lnTo>
                    <a:pt x="444" y="129"/>
                  </a:lnTo>
                  <a:lnTo>
                    <a:pt x="449" y="122"/>
                  </a:lnTo>
                  <a:lnTo>
                    <a:pt x="451" y="116"/>
                  </a:lnTo>
                  <a:lnTo>
                    <a:pt x="449" y="109"/>
                  </a:lnTo>
                  <a:lnTo>
                    <a:pt x="446" y="107"/>
                  </a:lnTo>
                  <a:lnTo>
                    <a:pt x="444" y="103"/>
                  </a:lnTo>
                  <a:lnTo>
                    <a:pt x="449" y="96"/>
                  </a:lnTo>
                  <a:lnTo>
                    <a:pt x="459" y="79"/>
                  </a:lnTo>
                  <a:lnTo>
                    <a:pt x="459" y="71"/>
                  </a:lnTo>
                  <a:lnTo>
                    <a:pt x="461" y="65"/>
                  </a:lnTo>
                  <a:lnTo>
                    <a:pt x="468" y="56"/>
                  </a:lnTo>
                  <a:lnTo>
                    <a:pt x="468" y="54"/>
                  </a:lnTo>
                  <a:lnTo>
                    <a:pt x="461" y="50"/>
                  </a:lnTo>
                  <a:lnTo>
                    <a:pt x="453" y="49"/>
                  </a:lnTo>
                  <a:lnTo>
                    <a:pt x="440" y="45"/>
                  </a:lnTo>
                  <a:lnTo>
                    <a:pt x="434" y="37"/>
                  </a:lnTo>
                  <a:lnTo>
                    <a:pt x="433" y="30"/>
                  </a:lnTo>
                  <a:lnTo>
                    <a:pt x="427" y="15"/>
                  </a:lnTo>
                  <a:lnTo>
                    <a:pt x="419" y="9"/>
                  </a:lnTo>
                  <a:lnTo>
                    <a:pt x="414" y="11"/>
                  </a:lnTo>
                  <a:lnTo>
                    <a:pt x="410" y="3"/>
                  </a:lnTo>
                  <a:lnTo>
                    <a:pt x="402" y="2"/>
                  </a:lnTo>
                  <a:lnTo>
                    <a:pt x="402" y="0"/>
                  </a:lnTo>
                  <a:lnTo>
                    <a:pt x="329" y="17"/>
                  </a:lnTo>
                  <a:lnTo>
                    <a:pt x="220" y="39"/>
                  </a:lnTo>
                  <a:lnTo>
                    <a:pt x="122" y="58"/>
                  </a:lnTo>
                  <a:lnTo>
                    <a:pt x="58" y="69"/>
                  </a:lnTo>
                  <a:lnTo>
                    <a:pt x="55" y="45"/>
                  </a:lnTo>
                  <a:lnTo>
                    <a:pt x="53" y="43"/>
                  </a:lnTo>
                  <a:lnTo>
                    <a:pt x="30" y="60"/>
                  </a:lnTo>
                  <a:lnTo>
                    <a:pt x="30" y="58"/>
                  </a:lnTo>
                  <a:lnTo>
                    <a:pt x="23" y="65"/>
                  </a:lnTo>
                  <a:lnTo>
                    <a:pt x="10" y="77"/>
                  </a:lnTo>
                  <a:lnTo>
                    <a:pt x="0" y="82"/>
                  </a:lnTo>
                  <a:lnTo>
                    <a:pt x="0" y="86"/>
                  </a:lnTo>
                  <a:lnTo>
                    <a:pt x="25" y="225"/>
                  </a:lnTo>
                  <a:lnTo>
                    <a:pt x="42" y="323"/>
                  </a:lnTo>
                  <a:lnTo>
                    <a:pt x="126" y="308"/>
                  </a:lnTo>
                  <a:lnTo>
                    <a:pt x="265" y="282"/>
                  </a:lnTo>
                  <a:lnTo>
                    <a:pt x="421" y="248"/>
                  </a:lnTo>
                  <a:lnTo>
                    <a:pt x="425" y="242"/>
                  </a:lnTo>
                  <a:lnTo>
                    <a:pt x="429" y="235"/>
                  </a:lnTo>
                  <a:lnTo>
                    <a:pt x="434" y="231"/>
                  </a:lnTo>
                  <a:lnTo>
                    <a:pt x="442" y="229"/>
                  </a:lnTo>
                  <a:lnTo>
                    <a:pt x="448" y="231"/>
                  </a:lnTo>
                  <a:lnTo>
                    <a:pt x="449" y="233"/>
                  </a:lnTo>
                  <a:lnTo>
                    <a:pt x="455" y="225"/>
                  </a:lnTo>
                  <a:lnTo>
                    <a:pt x="463" y="223"/>
                  </a:lnTo>
                  <a:lnTo>
                    <a:pt x="470" y="218"/>
                  </a:lnTo>
                  <a:lnTo>
                    <a:pt x="470" y="210"/>
                  </a:lnTo>
                  <a:lnTo>
                    <a:pt x="474" y="205"/>
                  </a:lnTo>
                  <a:lnTo>
                    <a:pt x="476" y="205"/>
                  </a:lnTo>
                  <a:lnTo>
                    <a:pt x="476" y="203"/>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74" name="Freeform 130">
              <a:extLst>
                <a:ext uri="{FF2B5EF4-FFF2-40B4-BE49-F238E27FC236}">
                  <a16:creationId xmlns:a16="http://schemas.microsoft.com/office/drawing/2014/main" id="{82A77FF9-C06E-005B-31A6-60FFD6F6F108}"/>
                </a:ext>
              </a:extLst>
            </p:cNvPr>
            <p:cNvSpPr>
              <a:spLocks/>
            </p:cNvSpPr>
            <p:nvPr/>
          </p:nvSpPr>
          <p:spPr bwMode="auto">
            <a:xfrm>
              <a:off x="5093233" y="2410777"/>
              <a:ext cx="108394" cy="162561"/>
            </a:xfrm>
            <a:custGeom>
              <a:avLst/>
              <a:gdLst>
                <a:gd name="T0" fmla="*/ 21 w 92"/>
                <a:gd name="T1" fmla="*/ 0 h 152"/>
                <a:gd name="T2" fmla="*/ 13 w 92"/>
                <a:gd name="T3" fmla="*/ 2 h 152"/>
                <a:gd name="T4" fmla="*/ 8 w 92"/>
                <a:gd name="T5" fmla="*/ 6 h 152"/>
                <a:gd name="T6" fmla="*/ 4 w 92"/>
                <a:gd name="T7" fmla="*/ 13 h 152"/>
                <a:gd name="T8" fmla="*/ 0 w 92"/>
                <a:gd name="T9" fmla="*/ 19 h 152"/>
                <a:gd name="T10" fmla="*/ 23 w 92"/>
                <a:gd name="T11" fmla="*/ 98 h 152"/>
                <a:gd name="T12" fmla="*/ 34 w 92"/>
                <a:gd name="T13" fmla="*/ 145 h 152"/>
                <a:gd name="T14" fmla="*/ 40 w 92"/>
                <a:gd name="T15" fmla="*/ 152 h 152"/>
                <a:gd name="T16" fmla="*/ 89 w 92"/>
                <a:gd name="T17" fmla="*/ 141 h 152"/>
                <a:gd name="T18" fmla="*/ 90 w 92"/>
                <a:gd name="T19" fmla="*/ 139 h 152"/>
                <a:gd name="T20" fmla="*/ 92 w 92"/>
                <a:gd name="T21" fmla="*/ 139 h 152"/>
                <a:gd name="T22" fmla="*/ 87 w 92"/>
                <a:gd name="T23" fmla="*/ 126 h 152"/>
                <a:gd name="T24" fmla="*/ 79 w 92"/>
                <a:gd name="T25" fmla="*/ 128 h 152"/>
                <a:gd name="T26" fmla="*/ 77 w 92"/>
                <a:gd name="T27" fmla="*/ 130 h 152"/>
                <a:gd name="T28" fmla="*/ 83 w 92"/>
                <a:gd name="T29" fmla="*/ 122 h 152"/>
                <a:gd name="T30" fmla="*/ 79 w 92"/>
                <a:gd name="T31" fmla="*/ 120 h 152"/>
                <a:gd name="T32" fmla="*/ 79 w 92"/>
                <a:gd name="T33" fmla="*/ 115 h 152"/>
                <a:gd name="T34" fmla="*/ 81 w 92"/>
                <a:gd name="T35" fmla="*/ 107 h 152"/>
                <a:gd name="T36" fmla="*/ 79 w 92"/>
                <a:gd name="T37" fmla="*/ 103 h 152"/>
                <a:gd name="T38" fmla="*/ 72 w 92"/>
                <a:gd name="T39" fmla="*/ 105 h 152"/>
                <a:gd name="T40" fmla="*/ 59 w 92"/>
                <a:gd name="T41" fmla="*/ 94 h 152"/>
                <a:gd name="T42" fmla="*/ 57 w 92"/>
                <a:gd name="T43" fmla="*/ 86 h 152"/>
                <a:gd name="T44" fmla="*/ 49 w 92"/>
                <a:gd name="T45" fmla="*/ 81 h 152"/>
                <a:gd name="T46" fmla="*/ 45 w 92"/>
                <a:gd name="T47" fmla="*/ 71 h 152"/>
                <a:gd name="T48" fmla="*/ 43 w 92"/>
                <a:gd name="T49" fmla="*/ 64 h 152"/>
                <a:gd name="T50" fmla="*/ 40 w 92"/>
                <a:gd name="T51" fmla="*/ 56 h 152"/>
                <a:gd name="T52" fmla="*/ 32 w 92"/>
                <a:gd name="T53" fmla="*/ 51 h 152"/>
                <a:gd name="T54" fmla="*/ 27 w 92"/>
                <a:gd name="T55" fmla="*/ 45 h 152"/>
                <a:gd name="T56" fmla="*/ 23 w 92"/>
                <a:gd name="T57" fmla="*/ 38 h 152"/>
                <a:gd name="T58" fmla="*/ 23 w 92"/>
                <a:gd name="T59" fmla="*/ 32 h 152"/>
                <a:gd name="T60" fmla="*/ 19 w 92"/>
                <a:gd name="T61" fmla="*/ 24 h 152"/>
                <a:gd name="T62" fmla="*/ 21 w 92"/>
                <a:gd name="T63" fmla="*/ 21 h 152"/>
                <a:gd name="T64" fmla="*/ 25 w 92"/>
                <a:gd name="T65" fmla="*/ 13 h 152"/>
                <a:gd name="T66" fmla="*/ 25 w 92"/>
                <a:gd name="T67" fmla="*/ 6 h 152"/>
                <a:gd name="T68" fmla="*/ 28 w 92"/>
                <a:gd name="T69" fmla="*/ 4 h 152"/>
                <a:gd name="T70" fmla="*/ 27 w 92"/>
                <a:gd name="T71" fmla="*/ 2 h 152"/>
                <a:gd name="T72" fmla="*/ 21 w 92"/>
                <a:gd name="T7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152">
                  <a:moveTo>
                    <a:pt x="21" y="0"/>
                  </a:moveTo>
                  <a:lnTo>
                    <a:pt x="13" y="2"/>
                  </a:lnTo>
                  <a:lnTo>
                    <a:pt x="8" y="6"/>
                  </a:lnTo>
                  <a:lnTo>
                    <a:pt x="4" y="13"/>
                  </a:lnTo>
                  <a:lnTo>
                    <a:pt x="0" y="19"/>
                  </a:lnTo>
                  <a:lnTo>
                    <a:pt x="23" y="98"/>
                  </a:lnTo>
                  <a:lnTo>
                    <a:pt x="34" y="145"/>
                  </a:lnTo>
                  <a:lnTo>
                    <a:pt x="40" y="152"/>
                  </a:lnTo>
                  <a:lnTo>
                    <a:pt x="89" y="141"/>
                  </a:lnTo>
                  <a:lnTo>
                    <a:pt x="90" y="139"/>
                  </a:lnTo>
                  <a:lnTo>
                    <a:pt x="92" y="139"/>
                  </a:lnTo>
                  <a:lnTo>
                    <a:pt x="87" y="126"/>
                  </a:lnTo>
                  <a:lnTo>
                    <a:pt x="79" y="128"/>
                  </a:lnTo>
                  <a:lnTo>
                    <a:pt x="77" y="130"/>
                  </a:lnTo>
                  <a:lnTo>
                    <a:pt x="83" y="122"/>
                  </a:lnTo>
                  <a:lnTo>
                    <a:pt x="79" y="120"/>
                  </a:lnTo>
                  <a:lnTo>
                    <a:pt x="79" y="115"/>
                  </a:lnTo>
                  <a:lnTo>
                    <a:pt x="81" y="107"/>
                  </a:lnTo>
                  <a:lnTo>
                    <a:pt x="79" y="103"/>
                  </a:lnTo>
                  <a:lnTo>
                    <a:pt x="72" y="105"/>
                  </a:lnTo>
                  <a:lnTo>
                    <a:pt x="59" y="94"/>
                  </a:lnTo>
                  <a:lnTo>
                    <a:pt x="57" y="86"/>
                  </a:lnTo>
                  <a:lnTo>
                    <a:pt x="49" y="81"/>
                  </a:lnTo>
                  <a:lnTo>
                    <a:pt x="45" y="71"/>
                  </a:lnTo>
                  <a:lnTo>
                    <a:pt x="43" y="64"/>
                  </a:lnTo>
                  <a:lnTo>
                    <a:pt x="40" y="56"/>
                  </a:lnTo>
                  <a:lnTo>
                    <a:pt x="32" y="51"/>
                  </a:lnTo>
                  <a:lnTo>
                    <a:pt x="27" y="45"/>
                  </a:lnTo>
                  <a:lnTo>
                    <a:pt x="23" y="38"/>
                  </a:lnTo>
                  <a:lnTo>
                    <a:pt x="23" y="32"/>
                  </a:lnTo>
                  <a:lnTo>
                    <a:pt x="19" y="24"/>
                  </a:lnTo>
                  <a:lnTo>
                    <a:pt x="21" y="21"/>
                  </a:lnTo>
                  <a:lnTo>
                    <a:pt x="25" y="13"/>
                  </a:lnTo>
                  <a:lnTo>
                    <a:pt x="25" y="6"/>
                  </a:lnTo>
                  <a:lnTo>
                    <a:pt x="28" y="4"/>
                  </a:lnTo>
                  <a:lnTo>
                    <a:pt x="27" y="2"/>
                  </a:lnTo>
                  <a:lnTo>
                    <a:pt x="21"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75" name="Freeform 133">
              <a:extLst>
                <a:ext uri="{FF2B5EF4-FFF2-40B4-BE49-F238E27FC236}">
                  <a16:creationId xmlns:a16="http://schemas.microsoft.com/office/drawing/2014/main" id="{91863A93-3230-E898-7E35-9B662BD96B16}"/>
                </a:ext>
              </a:extLst>
            </p:cNvPr>
            <p:cNvSpPr>
              <a:spLocks/>
            </p:cNvSpPr>
            <p:nvPr/>
          </p:nvSpPr>
          <p:spPr bwMode="auto">
            <a:xfrm>
              <a:off x="5160391" y="1750907"/>
              <a:ext cx="168483" cy="287691"/>
            </a:xfrm>
            <a:custGeom>
              <a:avLst/>
              <a:gdLst>
                <a:gd name="T0" fmla="*/ 2 w 143"/>
                <a:gd name="T1" fmla="*/ 44 h 269"/>
                <a:gd name="T2" fmla="*/ 2 w 143"/>
                <a:gd name="T3" fmla="*/ 51 h 269"/>
                <a:gd name="T4" fmla="*/ 7 w 143"/>
                <a:gd name="T5" fmla="*/ 59 h 269"/>
                <a:gd name="T6" fmla="*/ 7 w 143"/>
                <a:gd name="T7" fmla="*/ 76 h 269"/>
                <a:gd name="T8" fmla="*/ 9 w 143"/>
                <a:gd name="T9" fmla="*/ 83 h 269"/>
                <a:gd name="T10" fmla="*/ 17 w 143"/>
                <a:gd name="T11" fmla="*/ 89 h 269"/>
                <a:gd name="T12" fmla="*/ 18 w 143"/>
                <a:gd name="T13" fmla="*/ 96 h 269"/>
                <a:gd name="T14" fmla="*/ 18 w 143"/>
                <a:gd name="T15" fmla="*/ 102 h 269"/>
                <a:gd name="T16" fmla="*/ 20 w 143"/>
                <a:gd name="T17" fmla="*/ 109 h 269"/>
                <a:gd name="T18" fmla="*/ 20 w 143"/>
                <a:gd name="T19" fmla="*/ 117 h 269"/>
                <a:gd name="T20" fmla="*/ 18 w 143"/>
                <a:gd name="T21" fmla="*/ 121 h 269"/>
                <a:gd name="T22" fmla="*/ 18 w 143"/>
                <a:gd name="T23" fmla="*/ 134 h 269"/>
                <a:gd name="T24" fmla="*/ 22 w 143"/>
                <a:gd name="T25" fmla="*/ 147 h 269"/>
                <a:gd name="T26" fmla="*/ 28 w 143"/>
                <a:gd name="T27" fmla="*/ 155 h 269"/>
                <a:gd name="T28" fmla="*/ 32 w 143"/>
                <a:gd name="T29" fmla="*/ 168 h 269"/>
                <a:gd name="T30" fmla="*/ 30 w 143"/>
                <a:gd name="T31" fmla="*/ 181 h 269"/>
                <a:gd name="T32" fmla="*/ 33 w 143"/>
                <a:gd name="T33" fmla="*/ 188 h 269"/>
                <a:gd name="T34" fmla="*/ 35 w 143"/>
                <a:gd name="T35" fmla="*/ 179 h 269"/>
                <a:gd name="T36" fmla="*/ 47 w 143"/>
                <a:gd name="T37" fmla="*/ 188 h 269"/>
                <a:gd name="T38" fmla="*/ 62 w 143"/>
                <a:gd name="T39" fmla="*/ 258 h 269"/>
                <a:gd name="T40" fmla="*/ 62 w 143"/>
                <a:gd name="T41" fmla="*/ 264 h 269"/>
                <a:gd name="T42" fmla="*/ 65 w 143"/>
                <a:gd name="T43" fmla="*/ 269 h 269"/>
                <a:gd name="T44" fmla="*/ 126 w 143"/>
                <a:gd name="T45" fmla="*/ 258 h 269"/>
                <a:gd name="T46" fmla="*/ 120 w 143"/>
                <a:gd name="T47" fmla="*/ 250 h 269"/>
                <a:gd name="T48" fmla="*/ 116 w 143"/>
                <a:gd name="T49" fmla="*/ 243 h 269"/>
                <a:gd name="T50" fmla="*/ 116 w 143"/>
                <a:gd name="T51" fmla="*/ 235 h 269"/>
                <a:gd name="T52" fmla="*/ 120 w 143"/>
                <a:gd name="T53" fmla="*/ 228 h 269"/>
                <a:gd name="T54" fmla="*/ 114 w 143"/>
                <a:gd name="T55" fmla="*/ 207 h 269"/>
                <a:gd name="T56" fmla="*/ 114 w 143"/>
                <a:gd name="T57" fmla="*/ 194 h 269"/>
                <a:gd name="T58" fmla="*/ 109 w 143"/>
                <a:gd name="T59" fmla="*/ 170 h 269"/>
                <a:gd name="T60" fmla="*/ 112 w 143"/>
                <a:gd name="T61" fmla="*/ 164 h 269"/>
                <a:gd name="T62" fmla="*/ 111 w 143"/>
                <a:gd name="T63" fmla="*/ 153 h 269"/>
                <a:gd name="T64" fmla="*/ 114 w 143"/>
                <a:gd name="T65" fmla="*/ 145 h 269"/>
                <a:gd name="T66" fmla="*/ 116 w 143"/>
                <a:gd name="T67" fmla="*/ 139 h 269"/>
                <a:gd name="T68" fmla="*/ 116 w 143"/>
                <a:gd name="T69" fmla="*/ 132 h 269"/>
                <a:gd name="T70" fmla="*/ 120 w 143"/>
                <a:gd name="T71" fmla="*/ 124 h 269"/>
                <a:gd name="T72" fmla="*/ 118 w 143"/>
                <a:gd name="T73" fmla="*/ 117 h 269"/>
                <a:gd name="T74" fmla="*/ 120 w 143"/>
                <a:gd name="T75" fmla="*/ 106 h 269"/>
                <a:gd name="T76" fmla="*/ 116 w 143"/>
                <a:gd name="T77" fmla="*/ 91 h 269"/>
                <a:gd name="T78" fmla="*/ 116 w 143"/>
                <a:gd name="T79" fmla="*/ 85 h 269"/>
                <a:gd name="T80" fmla="*/ 122 w 143"/>
                <a:gd name="T81" fmla="*/ 77 h 269"/>
                <a:gd name="T82" fmla="*/ 126 w 143"/>
                <a:gd name="T83" fmla="*/ 77 h 269"/>
                <a:gd name="T84" fmla="*/ 137 w 143"/>
                <a:gd name="T85" fmla="*/ 64 h 269"/>
                <a:gd name="T86" fmla="*/ 143 w 143"/>
                <a:gd name="T87" fmla="*/ 53 h 269"/>
                <a:gd name="T88" fmla="*/ 143 w 143"/>
                <a:gd name="T89" fmla="*/ 47 h 269"/>
                <a:gd name="T90" fmla="*/ 141 w 143"/>
                <a:gd name="T91" fmla="*/ 40 h 269"/>
                <a:gd name="T92" fmla="*/ 135 w 143"/>
                <a:gd name="T93" fmla="*/ 34 h 269"/>
                <a:gd name="T94" fmla="*/ 133 w 143"/>
                <a:gd name="T95" fmla="*/ 27 h 269"/>
                <a:gd name="T96" fmla="*/ 137 w 143"/>
                <a:gd name="T97" fmla="*/ 14 h 269"/>
                <a:gd name="T98" fmla="*/ 133 w 143"/>
                <a:gd name="T99" fmla="*/ 2 h 269"/>
                <a:gd name="T100" fmla="*/ 135 w 143"/>
                <a:gd name="T101" fmla="*/ 0 h 269"/>
                <a:gd name="T102" fmla="*/ 26 w 143"/>
                <a:gd name="T103" fmla="*/ 29 h 269"/>
                <a:gd name="T104" fmla="*/ 0 w 143"/>
                <a:gd name="T105" fmla="*/ 36 h 269"/>
                <a:gd name="T106" fmla="*/ 0 w 143"/>
                <a:gd name="T107" fmla="*/ 40 h 269"/>
                <a:gd name="T108" fmla="*/ 2 w 143"/>
                <a:gd name="T109" fmla="*/ 4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3" h="269">
                  <a:moveTo>
                    <a:pt x="2" y="44"/>
                  </a:moveTo>
                  <a:lnTo>
                    <a:pt x="2" y="51"/>
                  </a:lnTo>
                  <a:lnTo>
                    <a:pt x="7" y="59"/>
                  </a:lnTo>
                  <a:lnTo>
                    <a:pt x="7" y="76"/>
                  </a:lnTo>
                  <a:lnTo>
                    <a:pt x="9" y="83"/>
                  </a:lnTo>
                  <a:lnTo>
                    <a:pt x="17" y="89"/>
                  </a:lnTo>
                  <a:lnTo>
                    <a:pt x="18" y="96"/>
                  </a:lnTo>
                  <a:lnTo>
                    <a:pt x="18" y="102"/>
                  </a:lnTo>
                  <a:lnTo>
                    <a:pt x="20" y="109"/>
                  </a:lnTo>
                  <a:lnTo>
                    <a:pt x="20" y="117"/>
                  </a:lnTo>
                  <a:lnTo>
                    <a:pt x="18" y="121"/>
                  </a:lnTo>
                  <a:lnTo>
                    <a:pt x="18" y="134"/>
                  </a:lnTo>
                  <a:lnTo>
                    <a:pt x="22" y="147"/>
                  </a:lnTo>
                  <a:lnTo>
                    <a:pt x="28" y="155"/>
                  </a:lnTo>
                  <a:lnTo>
                    <a:pt x="32" y="168"/>
                  </a:lnTo>
                  <a:lnTo>
                    <a:pt x="30" y="181"/>
                  </a:lnTo>
                  <a:lnTo>
                    <a:pt x="33" y="188"/>
                  </a:lnTo>
                  <a:lnTo>
                    <a:pt x="35" y="179"/>
                  </a:lnTo>
                  <a:lnTo>
                    <a:pt x="47" y="188"/>
                  </a:lnTo>
                  <a:lnTo>
                    <a:pt x="62" y="258"/>
                  </a:lnTo>
                  <a:lnTo>
                    <a:pt x="62" y="264"/>
                  </a:lnTo>
                  <a:lnTo>
                    <a:pt x="65" y="269"/>
                  </a:lnTo>
                  <a:lnTo>
                    <a:pt x="126" y="258"/>
                  </a:lnTo>
                  <a:lnTo>
                    <a:pt x="120" y="250"/>
                  </a:lnTo>
                  <a:lnTo>
                    <a:pt x="116" y="243"/>
                  </a:lnTo>
                  <a:lnTo>
                    <a:pt x="116" y="235"/>
                  </a:lnTo>
                  <a:lnTo>
                    <a:pt x="120" y="228"/>
                  </a:lnTo>
                  <a:lnTo>
                    <a:pt x="114" y="207"/>
                  </a:lnTo>
                  <a:lnTo>
                    <a:pt x="114" y="194"/>
                  </a:lnTo>
                  <a:lnTo>
                    <a:pt x="109" y="170"/>
                  </a:lnTo>
                  <a:lnTo>
                    <a:pt x="112" y="164"/>
                  </a:lnTo>
                  <a:lnTo>
                    <a:pt x="111" y="153"/>
                  </a:lnTo>
                  <a:lnTo>
                    <a:pt x="114" y="145"/>
                  </a:lnTo>
                  <a:lnTo>
                    <a:pt x="116" y="139"/>
                  </a:lnTo>
                  <a:lnTo>
                    <a:pt x="116" y="132"/>
                  </a:lnTo>
                  <a:lnTo>
                    <a:pt x="120" y="124"/>
                  </a:lnTo>
                  <a:lnTo>
                    <a:pt x="118" y="117"/>
                  </a:lnTo>
                  <a:lnTo>
                    <a:pt x="120" y="106"/>
                  </a:lnTo>
                  <a:lnTo>
                    <a:pt x="116" y="91"/>
                  </a:lnTo>
                  <a:lnTo>
                    <a:pt x="116" y="85"/>
                  </a:lnTo>
                  <a:lnTo>
                    <a:pt x="122" y="77"/>
                  </a:lnTo>
                  <a:lnTo>
                    <a:pt x="126" y="77"/>
                  </a:lnTo>
                  <a:lnTo>
                    <a:pt x="137" y="64"/>
                  </a:lnTo>
                  <a:lnTo>
                    <a:pt x="143" y="53"/>
                  </a:lnTo>
                  <a:lnTo>
                    <a:pt x="143" y="47"/>
                  </a:lnTo>
                  <a:lnTo>
                    <a:pt x="141" y="40"/>
                  </a:lnTo>
                  <a:lnTo>
                    <a:pt x="135" y="34"/>
                  </a:lnTo>
                  <a:lnTo>
                    <a:pt x="133" y="27"/>
                  </a:lnTo>
                  <a:lnTo>
                    <a:pt x="137" y="14"/>
                  </a:lnTo>
                  <a:lnTo>
                    <a:pt x="133" y="2"/>
                  </a:lnTo>
                  <a:lnTo>
                    <a:pt x="135" y="0"/>
                  </a:lnTo>
                  <a:lnTo>
                    <a:pt x="26" y="29"/>
                  </a:lnTo>
                  <a:lnTo>
                    <a:pt x="0" y="36"/>
                  </a:lnTo>
                  <a:lnTo>
                    <a:pt x="0" y="40"/>
                  </a:lnTo>
                  <a:lnTo>
                    <a:pt x="2" y="44"/>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nvGrpSpPr>
            <p:cNvPr id="7176" name="Group 60">
              <a:extLst>
                <a:ext uri="{FF2B5EF4-FFF2-40B4-BE49-F238E27FC236}">
                  <a16:creationId xmlns:a16="http://schemas.microsoft.com/office/drawing/2014/main" id="{7784F4C3-8CD2-DAC0-AF19-2605D9259BA7}"/>
                </a:ext>
              </a:extLst>
            </p:cNvPr>
            <p:cNvGrpSpPr/>
            <p:nvPr/>
          </p:nvGrpSpPr>
          <p:grpSpPr>
            <a:xfrm>
              <a:off x="4745664" y="2431098"/>
              <a:ext cx="453608" cy="201063"/>
              <a:chOff x="4508320" y="2295180"/>
              <a:chExt cx="369866" cy="163944"/>
            </a:xfrm>
            <a:grpFill/>
            <a:effectLst/>
          </p:grpSpPr>
          <p:sp>
            <p:nvSpPr>
              <p:cNvPr id="7222" name="Freeform 127">
                <a:extLst>
                  <a:ext uri="{FF2B5EF4-FFF2-40B4-BE49-F238E27FC236}">
                    <a16:creationId xmlns:a16="http://schemas.microsoft.com/office/drawing/2014/main" id="{45BD3ABA-5901-9167-082E-8DE90D7E8232}"/>
                  </a:ext>
                </a:extLst>
              </p:cNvPr>
              <p:cNvSpPr>
                <a:spLocks/>
              </p:cNvSpPr>
              <p:nvPr/>
            </p:nvSpPr>
            <p:spPr bwMode="auto">
              <a:xfrm>
                <a:off x="4508320" y="2295180"/>
                <a:ext cx="369866" cy="163944"/>
              </a:xfrm>
              <a:custGeom>
                <a:avLst/>
                <a:gdLst>
                  <a:gd name="T0" fmla="*/ 295 w 385"/>
                  <a:gd name="T1" fmla="*/ 0 h 188"/>
                  <a:gd name="T2" fmla="*/ 10 w 385"/>
                  <a:gd name="T3" fmla="*/ 116 h 188"/>
                  <a:gd name="T4" fmla="*/ 25 w 385"/>
                  <a:gd name="T5" fmla="*/ 96 h 188"/>
                  <a:gd name="T6" fmla="*/ 40 w 385"/>
                  <a:gd name="T7" fmla="*/ 79 h 188"/>
                  <a:gd name="T8" fmla="*/ 57 w 385"/>
                  <a:gd name="T9" fmla="*/ 60 h 188"/>
                  <a:gd name="T10" fmla="*/ 73 w 385"/>
                  <a:gd name="T11" fmla="*/ 67 h 188"/>
                  <a:gd name="T12" fmla="*/ 90 w 385"/>
                  <a:gd name="T13" fmla="*/ 52 h 188"/>
                  <a:gd name="T14" fmla="*/ 107 w 385"/>
                  <a:gd name="T15" fmla="*/ 43 h 188"/>
                  <a:gd name="T16" fmla="*/ 135 w 385"/>
                  <a:gd name="T17" fmla="*/ 49 h 188"/>
                  <a:gd name="T18" fmla="*/ 139 w 385"/>
                  <a:gd name="T19" fmla="*/ 58 h 188"/>
                  <a:gd name="T20" fmla="*/ 149 w 385"/>
                  <a:gd name="T21" fmla="*/ 75 h 188"/>
                  <a:gd name="T22" fmla="*/ 173 w 385"/>
                  <a:gd name="T23" fmla="*/ 86 h 188"/>
                  <a:gd name="T24" fmla="*/ 188 w 385"/>
                  <a:gd name="T25" fmla="*/ 98 h 188"/>
                  <a:gd name="T26" fmla="*/ 207 w 385"/>
                  <a:gd name="T27" fmla="*/ 105 h 188"/>
                  <a:gd name="T28" fmla="*/ 222 w 385"/>
                  <a:gd name="T29" fmla="*/ 113 h 188"/>
                  <a:gd name="T30" fmla="*/ 214 w 385"/>
                  <a:gd name="T31" fmla="*/ 133 h 188"/>
                  <a:gd name="T32" fmla="*/ 207 w 385"/>
                  <a:gd name="T33" fmla="*/ 148 h 188"/>
                  <a:gd name="T34" fmla="*/ 213 w 385"/>
                  <a:gd name="T35" fmla="*/ 169 h 188"/>
                  <a:gd name="T36" fmla="*/ 226 w 385"/>
                  <a:gd name="T37" fmla="*/ 154 h 188"/>
                  <a:gd name="T38" fmla="*/ 243 w 385"/>
                  <a:gd name="T39" fmla="*/ 173 h 188"/>
                  <a:gd name="T40" fmla="*/ 246 w 385"/>
                  <a:gd name="T41" fmla="*/ 169 h 188"/>
                  <a:gd name="T42" fmla="*/ 267 w 385"/>
                  <a:gd name="T43" fmla="*/ 173 h 188"/>
                  <a:gd name="T44" fmla="*/ 282 w 385"/>
                  <a:gd name="T45" fmla="*/ 178 h 188"/>
                  <a:gd name="T46" fmla="*/ 282 w 385"/>
                  <a:gd name="T47" fmla="*/ 165 h 188"/>
                  <a:gd name="T48" fmla="*/ 258 w 385"/>
                  <a:gd name="T49" fmla="*/ 150 h 188"/>
                  <a:gd name="T50" fmla="*/ 248 w 385"/>
                  <a:gd name="T51" fmla="*/ 126 h 188"/>
                  <a:gd name="T52" fmla="*/ 265 w 385"/>
                  <a:gd name="T53" fmla="*/ 152 h 188"/>
                  <a:gd name="T54" fmla="*/ 278 w 385"/>
                  <a:gd name="T55" fmla="*/ 152 h 188"/>
                  <a:gd name="T56" fmla="*/ 258 w 385"/>
                  <a:gd name="T57" fmla="*/ 116 h 188"/>
                  <a:gd name="T58" fmla="*/ 258 w 385"/>
                  <a:gd name="T59" fmla="*/ 90 h 188"/>
                  <a:gd name="T60" fmla="*/ 261 w 385"/>
                  <a:gd name="T61" fmla="*/ 86 h 188"/>
                  <a:gd name="T62" fmla="*/ 258 w 385"/>
                  <a:gd name="T63" fmla="*/ 75 h 188"/>
                  <a:gd name="T64" fmla="*/ 252 w 385"/>
                  <a:gd name="T65" fmla="*/ 64 h 188"/>
                  <a:gd name="T66" fmla="*/ 258 w 385"/>
                  <a:gd name="T67" fmla="*/ 60 h 188"/>
                  <a:gd name="T68" fmla="*/ 260 w 385"/>
                  <a:gd name="T69" fmla="*/ 43 h 188"/>
                  <a:gd name="T70" fmla="*/ 267 w 385"/>
                  <a:gd name="T71" fmla="*/ 36 h 188"/>
                  <a:gd name="T72" fmla="*/ 280 w 385"/>
                  <a:gd name="T73" fmla="*/ 34 h 188"/>
                  <a:gd name="T74" fmla="*/ 282 w 385"/>
                  <a:gd name="T75" fmla="*/ 20 h 188"/>
                  <a:gd name="T76" fmla="*/ 291 w 385"/>
                  <a:gd name="T77" fmla="*/ 20 h 188"/>
                  <a:gd name="T78" fmla="*/ 293 w 385"/>
                  <a:gd name="T79" fmla="*/ 37 h 188"/>
                  <a:gd name="T80" fmla="*/ 275 w 385"/>
                  <a:gd name="T81" fmla="*/ 49 h 188"/>
                  <a:gd name="T82" fmla="*/ 278 w 385"/>
                  <a:gd name="T83" fmla="*/ 71 h 188"/>
                  <a:gd name="T84" fmla="*/ 282 w 385"/>
                  <a:gd name="T85" fmla="*/ 81 h 188"/>
                  <a:gd name="T86" fmla="*/ 269 w 385"/>
                  <a:gd name="T87" fmla="*/ 101 h 188"/>
                  <a:gd name="T88" fmla="*/ 278 w 385"/>
                  <a:gd name="T89" fmla="*/ 88 h 188"/>
                  <a:gd name="T90" fmla="*/ 286 w 385"/>
                  <a:gd name="T91" fmla="*/ 101 h 188"/>
                  <a:gd name="T92" fmla="*/ 276 w 385"/>
                  <a:gd name="T93" fmla="*/ 105 h 188"/>
                  <a:gd name="T94" fmla="*/ 278 w 385"/>
                  <a:gd name="T95" fmla="*/ 113 h 188"/>
                  <a:gd name="T96" fmla="*/ 291 w 385"/>
                  <a:gd name="T97" fmla="*/ 120 h 188"/>
                  <a:gd name="T98" fmla="*/ 303 w 385"/>
                  <a:gd name="T99" fmla="*/ 126 h 188"/>
                  <a:gd name="T100" fmla="*/ 291 w 385"/>
                  <a:gd name="T101" fmla="*/ 128 h 188"/>
                  <a:gd name="T102" fmla="*/ 293 w 385"/>
                  <a:gd name="T103" fmla="*/ 156 h 188"/>
                  <a:gd name="T104" fmla="*/ 305 w 385"/>
                  <a:gd name="T105" fmla="*/ 158 h 188"/>
                  <a:gd name="T106" fmla="*/ 312 w 385"/>
                  <a:gd name="T107" fmla="*/ 146 h 188"/>
                  <a:gd name="T108" fmla="*/ 322 w 385"/>
                  <a:gd name="T109" fmla="*/ 143 h 188"/>
                  <a:gd name="T110" fmla="*/ 320 w 385"/>
                  <a:gd name="T111" fmla="*/ 165 h 188"/>
                  <a:gd name="T112" fmla="*/ 331 w 385"/>
                  <a:gd name="T113" fmla="*/ 173 h 188"/>
                  <a:gd name="T114" fmla="*/ 329 w 385"/>
                  <a:gd name="T115" fmla="*/ 184 h 188"/>
                  <a:gd name="T116" fmla="*/ 350 w 385"/>
                  <a:gd name="T117" fmla="*/ 184 h 188"/>
                  <a:gd name="T118" fmla="*/ 370 w 385"/>
                  <a:gd name="T119" fmla="*/ 165 h 188"/>
                  <a:gd name="T120" fmla="*/ 382 w 385"/>
                  <a:gd name="T121" fmla="*/ 146 h 188"/>
                  <a:gd name="T122" fmla="*/ 382 w 385"/>
                  <a:gd name="T123" fmla="*/ 124 h 188"/>
                  <a:gd name="T124" fmla="*/ 329 w 385"/>
                  <a:gd name="T12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188">
                    <a:moveTo>
                      <a:pt x="329" y="126"/>
                    </a:moveTo>
                    <a:lnTo>
                      <a:pt x="318" y="79"/>
                    </a:lnTo>
                    <a:lnTo>
                      <a:pt x="295" y="0"/>
                    </a:lnTo>
                    <a:lnTo>
                      <a:pt x="139" y="34"/>
                    </a:lnTo>
                    <a:lnTo>
                      <a:pt x="0" y="60"/>
                    </a:lnTo>
                    <a:lnTo>
                      <a:pt x="10" y="116"/>
                    </a:lnTo>
                    <a:lnTo>
                      <a:pt x="15" y="109"/>
                    </a:lnTo>
                    <a:lnTo>
                      <a:pt x="21" y="103"/>
                    </a:lnTo>
                    <a:lnTo>
                      <a:pt x="25" y="96"/>
                    </a:lnTo>
                    <a:lnTo>
                      <a:pt x="32" y="88"/>
                    </a:lnTo>
                    <a:lnTo>
                      <a:pt x="34" y="83"/>
                    </a:lnTo>
                    <a:lnTo>
                      <a:pt x="40" y="79"/>
                    </a:lnTo>
                    <a:lnTo>
                      <a:pt x="47" y="81"/>
                    </a:lnTo>
                    <a:lnTo>
                      <a:pt x="57" y="67"/>
                    </a:lnTo>
                    <a:lnTo>
                      <a:pt x="57" y="60"/>
                    </a:lnTo>
                    <a:lnTo>
                      <a:pt x="58" y="60"/>
                    </a:lnTo>
                    <a:lnTo>
                      <a:pt x="66" y="66"/>
                    </a:lnTo>
                    <a:lnTo>
                      <a:pt x="73" y="67"/>
                    </a:lnTo>
                    <a:lnTo>
                      <a:pt x="83" y="66"/>
                    </a:lnTo>
                    <a:lnTo>
                      <a:pt x="85" y="60"/>
                    </a:lnTo>
                    <a:lnTo>
                      <a:pt x="90" y="52"/>
                    </a:lnTo>
                    <a:lnTo>
                      <a:pt x="98" y="52"/>
                    </a:lnTo>
                    <a:lnTo>
                      <a:pt x="102" y="45"/>
                    </a:lnTo>
                    <a:lnTo>
                      <a:pt x="107" y="43"/>
                    </a:lnTo>
                    <a:lnTo>
                      <a:pt x="115" y="45"/>
                    </a:lnTo>
                    <a:lnTo>
                      <a:pt x="120" y="51"/>
                    </a:lnTo>
                    <a:lnTo>
                      <a:pt x="135" y="49"/>
                    </a:lnTo>
                    <a:lnTo>
                      <a:pt x="135" y="49"/>
                    </a:lnTo>
                    <a:lnTo>
                      <a:pt x="134" y="56"/>
                    </a:lnTo>
                    <a:lnTo>
                      <a:pt x="139" y="58"/>
                    </a:lnTo>
                    <a:lnTo>
                      <a:pt x="141" y="66"/>
                    </a:lnTo>
                    <a:lnTo>
                      <a:pt x="147" y="71"/>
                    </a:lnTo>
                    <a:lnTo>
                      <a:pt x="149" y="75"/>
                    </a:lnTo>
                    <a:lnTo>
                      <a:pt x="162" y="75"/>
                    </a:lnTo>
                    <a:lnTo>
                      <a:pt x="169" y="79"/>
                    </a:lnTo>
                    <a:lnTo>
                      <a:pt x="173" y="86"/>
                    </a:lnTo>
                    <a:lnTo>
                      <a:pt x="171" y="92"/>
                    </a:lnTo>
                    <a:lnTo>
                      <a:pt x="179" y="98"/>
                    </a:lnTo>
                    <a:lnTo>
                      <a:pt x="188" y="98"/>
                    </a:lnTo>
                    <a:lnTo>
                      <a:pt x="196" y="99"/>
                    </a:lnTo>
                    <a:lnTo>
                      <a:pt x="199" y="103"/>
                    </a:lnTo>
                    <a:lnTo>
                      <a:pt x="207" y="105"/>
                    </a:lnTo>
                    <a:lnTo>
                      <a:pt x="214" y="101"/>
                    </a:lnTo>
                    <a:lnTo>
                      <a:pt x="222" y="107"/>
                    </a:lnTo>
                    <a:lnTo>
                      <a:pt x="222" y="113"/>
                    </a:lnTo>
                    <a:lnTo>
                      <a:pt x="218" y="118"/>
                    </a:lnTo>
                    <a:lnTo>
                      <a:pt x="220" y="126"/>
                    </a:lnTo>
                    <a:lnTo>
                      <a:pt x="214" y="133"/>
                    </a:lnTo>
                    <a:lnTo>
                      <a:pt x="213" y="141"/>
                    </a:lnTo>
                    <a:lnTo>
                      <a:pt x="209" y="146"/>
                    </a:lnTo>
                    <a:lnTo>
                      <a:pt x="207" y="148"/>
                    </a:lnTo>
                    <a:lnTo>
                      <a:pt x="205" y="154"/>
                    </a:lnTo>
                    <a:lnTo>
                      <a:pt x="207" y="161"/>
                    </a:lnTo>
                    <a:lnTo>
                      <a:pt x="213" y="169"/>
                    </a:lnTo>
                    <a:lnTo>
                      <a:pt x="218" y="161"/>
                    </a:lnTo>
                    <a:lnTo>
                      <a:pt x="218" y="156"/>
                    </a:lnTo>
                    <a:lnTo>
                      <a:pt x="226" y="154"/>
                    </a:lnTo>
                    <a:lnTo>
                      <a:pt x="229" y="161"/>
                    </a:lnTo>
                    <a:lnTo>
                      <a:pt x="235" y="167"/>
                    </a:lnTo>
                    <a:lnTo>
                      <a:pt x="243" y="173"/>
                    </a:lnTo>
                    <a:lnTo>
                      <a:pt x="243" y="165"/>
                    </a:lnTo>
                    <a:lnTo>
                      <a:pt x="243" y="161"/>
                    </a:lnTo>
                    <a:lnTo>
                      <a:pt x="246" y="169"/>
                    </a:lnTo>
                    <a:lnTo>
                      <a:pt x="252" y="175"/>
                    </a:lnTo>
                    <a:lnTo>
                      <a:pt x="260" y="173"/>
                    </a:lnTo>
                    <a:lnTo>
                      <a:pt x="267" y="173"/>
                    </a:lnTo>
                    <a:lnTo>
                      <a:pt x="273" y="180"/>
                    </a:lnTo>
                    <a:lnTo>
                      <a:pt x="275" y="178"/>
                    </a:lnTo>
                    <a:lnTo>
                      <a:pt x="282" y="178"/>
                    </a:lnTo>
                    <a:lnTo>
                      <a:pt x="288" y="184"/>
                    </a:lnTo>
                    <a:lnTo>
                      <a:pt x="290" y="178"/>
                    </a:lnTo>
                    <a:lnTo>
                      <a:pt x="282" y="165"/>
                    </a:lnTo>
                    <a:lnTo>
                      <a:pt x="275" y="161"/>
                    </a:lnTo>
                    <a:lnTo>
                      <a:pt x="267" y="156"/>
                    </a:lnTo>
                    <a:lnTo>
                      <a:pt x="258" y="150"/>
                    </a:lnTo>
                    <a:lnTo>
                      <a:pt x="254" y="145"/>
                    </a:lnTo>
                    <a:lnTo>
                      <a:pt x="248" y="131"/>
                    </a:lnTo>
                    <a:lnTo>
                      <a:pt x="248" y="126"/>
                    </a:lnTo>
                    <a:lnTo>
                      <a:pt x="250" y="133"/>
                    </a:lnTo>
                    <a:lnTo>
                      <a:pt x="258" y="146"/>
                    </a:lnTo>
                    <a:lnTo>
                      <a:pt x="265" y="152"/>
                    </a:lnTo>
                    <a:lnTo>
                      <a:pt x="271" y="154"/>
                    </a:lnTo>
                    <a:lnTo>
                      <a:pt x="275" y="158"/>
                    </a:lnTo>
                    <a:lnTo>
                      <a:pt x="278" y="152"/>
                    </a:lnTo>
                    <a:lnTo>
                      <a:pt x="265" y="139"/>
                    </a:lnTo>
                    <a:lnTo>
                      <a:pt x="261" y="124"/>
                    </a:lnTo>
                    <a:lnTo>
                      <a:pt x="258" y="116"/>
                    </a:lnTo>
                    <a:lnTo>
                      <a:pt x="260" y="111"/>
                    </a:lnTo>
                    <a:lnTo>
                      <a:pt x="258" y="103"/>
                    </a:lnTo>
                    <a:lnTo>
                      <a:pt x="258" y="90"/>
                    </a:lnTo>
                    <a:lnTo>
                      <a:pt x="252" y="86"/>
                    </a:lnTo>
                    <a:lnTo>
                      <a:pt x="254" y="86"/>
                    </a:lnTo>
                    <a:lnTo>
                      <a:pt x="261" y="86"/>
                    </a:lnTo>
                    <a:lnTo>
                      <a:pt x="263" y="86"/>
                    </a:lnTo>
                    <a:lnTo>
                      <a:pt x="258" y="83"/>
                    </a:lnTo>
                    <a:lnTo>
                      <a:pt x="258" y="75"/>
                    </a:lnTo>
                    <a:lnTo>
                      <a:pt x="243" y="66"/>
                    </a:lnTo>
                    <a:lnTo>
                      <a:pt x="248" y="64"/>
                    </a:lnTo>
                    <a:lnTo>
                      <a:pt x="252" y="64"/>
                    </a:lnTo>
                    <a:lnTo>
                      <a:pt x="258" y="64"/>
                    </a:lnTo>
                    <a:lnTo>
                      <a:pt x="252" y="58"/>
                    </a:lnTo>
                    <a:lnTo>
                      <a:pt x="258" y="60"/>
                    </a:lnTo>
                    <a:lnTo>
                      <a:pt x="258" y="51"/>
                    </a:lnTo>
                    <a:lnTo>
                      <a:pt x="258" y="47"/>
                    </a:lnTo>
                    <a:lnTo>
                      <a:pt x="260" y="43"/>
                    </a:lnTo>
                    <a:lnTo>
                      <a:pt x="265" y="51"/>
                    </a:lnTo>
                    <a:lnTo>
                      <a:pt x="265" y="39"/>
                    </a:lnTo>
                    <a:lnTo>
                      <a:pt x="267" y="36"/>
                    </a:lnTo>
                    <a:lnTo>
                      <a:pt x="269" y="43"/>
                    </a:lnTo>
                    <a:lnTo>
                      <a:pt x="275" y="41"/>
                    </a:lnTo>
                    <a:lnTo>
                      <a:pt x="280" y="34"/>
                    </a:lnTo>
                    <a:lnTo>
                      <a:pt x="276" y="26"/>
                    </a:lnTo>
                    <a:lnTo>
                      <a:pt x="276" y="22"/>
                    </a:lnTo>
                    <a:lnTo>
                      <a:pt x="282" y="20"/>
                    </a:lnTo>
                    <a:lnTo>
                      <a:pt x="288" y="19"/>
                    </a:lnTo>
                    <a:lnTo>
                      <a:pt x="286" y="26"/>
                    </a:lnTo>
                    <a:lnTo>
                      <a:pt x="291" y="20"/>
                    </a:lnTo>
                    <a:lnTo>
                      <a:pt x="293" y="22"/>
                    </a:lnTo>
                    <a:lnTo>
                      <a:pt x="284" y="37"/>
                    </a:lnTo>
                    <a:lnTo>
                      <a:pt x="293" y="37"/>
                    </a:lnTo>
                    <a:lnTo>
                      <a:pt x="288" y="41"/>
                    </a:lnTo>
                    <a:lnTo>
                      <a:pt x="280" y="43"/>
                    </a:lnTo>
                    <a:lnTo>
                      <a:pt x="275" y="49"/>
                    </a:lnTo>
                    <a:lnTo>
                      <a:pt x="271" y="69"/>
                    </a:lnTo>
                    <a:lnTo>
                      <a:pt x="276" y="77"/>
                    </a:lnTo>
                    <a:lnTo>
                      <a:pt x="278" y="71"/>
                    </a:lnTo>
                    <a:lnTo>
                      <a:pt x="282" y="71"/>
                    </a:lnTo>
                    <a:lnTo>
                      <a:pt x="282" y="77"/>
                    </a:lnTo>
                    <a:lnTo>
                      <a:pt x="282" y="81"/>
                    </a:lnTo>
                    <a:lnTo>
                      <a:pt x="276" y="86"/>
                    </a:lnTo>
                    <a:lnTo>
                      <a:pt x="269" y="88"/>
                    </a:lnTo>
                    <a:lnTo>
                      <a:pt x="269" y="101"/>
                    </a:lnTo>
                    <a:lnTo>
                      <a:pt x="271" y="96"/>
                    </a:lnTo>
                    <a:lnTo>
                      <a:pt x="276" y="90"/>
                    </a:lnTo>
                    <a:lnTo>
                      <a:pt x="278" y="88"/>
                    </a:lnTo>
                    <a:lnTo>
                      <a:pt x="284" y="96"/>
                    </a:lnTo>
                    <a:lnTo>
                      <a:pt x="290" y="96"/>
                    </a:lnTo>
                    <a:lnTo>
                      <a:pt x="286" y="101"/>
                    </a:lnTo>
                    <a:lnTo>
                      <a:pt x="290" y="109"/>
                    </a:lnTo>
                    <a:lnTo>
                      <a:pt x="282" y="103"/>
                    </a:lnTo>
                    <a:lnTo>
                      <a:pt x="276" y="105"/>
                    </a:lnTo>
                    <a:lnTo>
                      <a:pt x="275" y="113"/>
                    </a:lnTo>
                    <a:lnTo>
                      <a:pt x="278" y="120"/>
                    </a:lnTo>
                    <a:lnTo>
                      <a:pt x="278" y="113"/>
                    </a:lnTo>
                    <a:lnTo>
                      <a:pt x="286" y="111"/>
                    </a:lnTo>
                    <a:lnTo>
                      <a:pt x="290" y="113"/>
                    </a:lnTo>
                    <a:lnTo>
                      <a:pt x="291" y="120"/>
                    </a:lnTo>
                    <a:lnTo>
                      <a:pt x="301" y="122"/>
                    </a:lnTo>
                    <a:lnTo>
                      <a:pt x="307" y="120"/>
                    </a:lnTo>
                    <a:lnTo>
                      <a:pt x="303" y="126"/>
                    </a:lnTo>
                    <a:lnTo>
                      <a:pt x="286" y="124"/>
                    </a:lnTo>
                    <a:lnTo>
                      <a:pt x="284" y="131"/>
                    </a:lnTo>
                    <a:lnTo>
                      <a:pt x="291" y="128"/>
                    </a:lnTo>
                    <a:lnTo>
                      <a:pt x="288" y="141"/>
                    </a:lnTo>
                    <a:lnTo>
                      <a:pt x="288" y="148"/>
                    </a:lnTo>
                    <a:lnTo>
                      <a:pt x="293" y="156"/>
                    </a:lnTo>
                    <a:lnTo>
                      <a:pt x="291" y="148"/>
                    </a:lnTo>
                    <a:lnTo>
                      <a:pt x="299" y="152"/>
                    </a:lnTo>
                    <a:lnTo>
                      <a:pt x="305" y="158"/>
                    </a:lnTo>
                    <a:lnTo>
                      <a:pt x="312" y="160"/>
                    </a:lnTo>
                    <a:lnTo>
                      <a:pt x="310" y="154"/>
                    </a:lnTo>
                    <a:lnTo>
                      <a:pt x="312" y="146"/>
                    </a:lnTo>
                    <a:lnTo>
                      <a:pt x="312" y="154"/>
                    </a:lnTo>
                    <a:lnTo>
                      <a:pt x="316" y="156"/>
                    </a:lnTo>
                    <a:lnTo>
                      <a:pt x="322" y="143"/>
                    </a:lnTo>
                    <a:lnTo>
                      <a:pt x="322" y="156"/>
                    </a:lnTo>
                    <a:lnTo>
                      <a:pt x="325" y="158"/>
                    </a:lnTo>
                    <a:lnTo>
                      <a:pt x="320" y="165"/>
                    </a:lnTo>
                    <a:lnTo>
                      <a:pt x="322" y="171"/>
                    </a:lnTo>
                    <a:lnTo>
                      <a:pt x="327" y="167"/>
                    </a:lnTo>
                    <a:lnTo>
                      <a:pt x="331" y="173"/>
                    </a:lnTo>
                    <a:lnTo>
                      <a:pt x="337" y="169"/>
                    </a:lnTo>
                    <a:lnTo>
                      <a:pt x="335" y="177"/>
                    </a:lnTo>
                    <a:lnTo>
                      <a:pt x="329" y="184"/>
                    </a:lnTo>
                    <a:lnTo>
                      <a:pt x="329" y="188"/>
                    </a:lnTo>
                    <a:lnTo>
                      <a:pt x="344" y="184"/>
                    </a:lnTo>
                    <a:lnTo>
                      <a:pt x="350" y="184"/>
                    </a:lnTo>
                    <a:lnTo>
                      <a:pt x="355" y="177"/>
                    </a:lnTo>
                    <a:lnTo>
                      <a:pt x="370" y="171"/>
                    </a:lnTo>
                    <a:lnTo>
                      <a:pt x="370" y="165"/>
                    </a:lnTo>
                    <a:lnTo>
                      <a:pt x="374" y="158"/>
                    </a:lnTo>
                    <a:lnTo>
                      <a:pt x="378" y="145"/>
                    </a:lnTo>
                    <a:lnTo>
                      <a:pt x="382" y="146"/>
                    </a:lnTo>
                    <a:lnTo>
                      <a:pt x="385" y="133"/>
                    </a:lnTo>
                    <a:lnTo>
                      <a:pt x="378" y="126"/>
                    </a:lnTo>
                    <a:lnTo>
                      <a:pt x="382" y="124"/>
                    </a:lnTo>
                    <a:lnTo>
                      <a:pt x="384" y="122"/>
                    </a:lnTo>
                    <a:lnTo>
                      <a:pt x="335" y="133"/>
                    </a:lnTo>
                    <a:lnTo>
                      <a:pt x="329" y="126"/>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23" name="Freeform 128">
                <a:extLst>
                  <a:ext uri="{FF2B5EF4-FFF2-40B4-BE49-F238E27FC236}">
                    <a16:creationId xmlns:a16="http://schemas.microsoft.com/office/drawing/2014/main" id="{98D02AEC-AA68-0C2E-2C9C-E3C12AF0D0C3}"/>
                  </a:ext>
                </a:extLst>
              </p:cNvPr>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24" name="Freeform 129">
                <a:extLst>
                  <a:ext uri="{FF2B5EF4-FFF2-40B4-BE49-F238E27FC236}">
                    <a16:creationId xmlns:a16="http://schemas.microsoft.com/office/drawing/2014/main" id="{39ADF2CC-465C-B0EC-006A-0A1CF20C1BD0}"/>
                  </a:ext>
                </a:extLst>
              </p:cNvPr>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25" name="Freeform 140">
                <a:extLst>
                  <a:ext uri="{FF2B5EF4-FFF2-40B4-BE49-F238E27FC236}">
                    <a16:creationId xmlns:a16="http://schemas.microsoft.com/office/drawing/2014/main" id="{6F5B8265-3314-D84A-2383-A4ED739AA2FF}"/>
                  </a:ext>
                </a:extLst>
              </p:cNvPr>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26" name="Freeform 141">
                <a:extLst>
                  <a:ext uri="{FF2B5EF4-FFF2-40B4-BE49-F238E27FC236}">
                    <a16:creationId xmlns:a16="http://schemas.microsoft.com/office/drawing/2014/main" id="{BA38279A-F31B-D08F-ACF8-F6916A0E51F7}"/>
                  </a:ext>
                </a:extLst>
              </p:cNvPr>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27" name="Freeform 142">
                <a:extLst>
                  <a:ext uri="{FF2B5EF4-FFF2-40B4-BE49-F238E27FC236}">
                    <a16:creationId xmlns:a16="http://schemas.microsoft.com/office/drawing/2014/main" id="{E9D5DF19-C109-C1EF-0EB0-93F35CA1B577}"/>
                  </a:ext>
                </a:extLst>
              </p:cNvPr>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28" name="Freeform 143">
                <a:extLst>
                  <a:ext uri="{FF2B5EF4-FFF2-40B4-BE49-F238E27FC236}">
                    <a16:creationId xmlns:a16="http://schemas.microsoft.com/office/drawing/2014/main" id="{D945BDC3-5C09-2F78-AF9D-FC3F6805BC78}"/>
                  </a:ext>
                </a:extLst>
              </p:cNvPr>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177" name="Freeform 145">
              <a:extLst>
                <a:ext uri="{FF2B5EF4-FFF2-40B4-BE49-F238E27FC236}">
                  <a16:creationId xmlns:a16="http://schemas.microsoft.com/office/drawing/2014/main" id="{EFBD04F3-9EFE-7350-D778-A786BFFE2695}"/>
                </a:ext>
              </a:extLst>
            </p:cNvPr>
            <p:cNvSpPr>
              <a:spLocks/>
            </p:cNvSpPr>
            <p:nvPr/>
          </p:nvSpPr>
          <p:spPr bwMode="auto">
            <a:xfrm>
              <a:off x="5239330" y="2091003"/>
              <a:ext cx="173195" cy="152936"/>
            </a:xfrm>
            <a:custGeom>
              <a:avLst/>
              <a:gdLst>
                <a:gd name="T0" fmla="*/ 145 w 147"/>
                <a:gd name="T1" fmla="*/ 68 h 143"/>
                <a:gd name="T2" fmla="*/ 147 w 147"/>
                <a:gd name="T3" fmla="*/ 62 h 143"/>
                <a:gd name="T4" fmla="*/ 145 w 147"/>
                <a:gd name="T5" fmla="*/ 55 h 143"/>
                <a:gd name="T6" fmla="*/ 130 w 147"/>
                <a:gd name="T7" fmla="*/ 0 h 143"/>
                <a:gd name="T8" fmla="*/ 126 w 147"/>
                <a:gd name="T9" fmla="*/ 0 h 143"/>
                <a:gd name="T10" fmla="*/ 117 w 147"/>
                <a:gd name="T11" fmla="*/ 2 h 143"/>
                <a:gd name="T12" fmla="*/ 77 w 147"/>
                <a:gd name="T13" fmla="*/ 11 h 143"/>
                <a:gd name="T14" fmla="*/ 70 w 147"/>
                <a:gd name="T15" fmla="*/ 15 h 143"/>
                <a:gd name="T16" fmla="*/ 66 w 147"/>
                <a:gd name="T17" fmla="*/ 15 h 143"/>
                <a:gd name="T18" fmla="*/ 53 w 147"/>
                <a:gd name="T19" fmla="*/ 19 h 143"/>
                <a:gd name="T20" fmla="*/ 45 w 147"/>
                <a:gd name="T21" fmla="*/ 19 h 143"/>
                <a:gd name="T22" fmla="*/ 0 w 147"/>
                <a:gd name="T23" fmla="*/ 30 h 143"/>
                <a:gd name="T24" fmla="*/ 13 w 147"/>
                <a:gd name="T25" fmla="*/ 107 h 143"/>
                <a:gd name="T26" fmla="*/ 19 w 147"/>
                <a:gd name="T27" fmla="*/ 115 h 143"/>
                <a:gd name="T28" fmla="*/ 19 w 147"/>
                <a:gd name="T29" fmla="*/ 120 h 143"/>
                <a:gd name="T30" fmla="*/ 8 w 147"/>
                <a:gd name="T31" fmla="*/ 132 h 143"/>
                <a:gd name="T32" fmla="*/ 8 w 147"/>
                <a:gd name="T33" fmla="*/ 135 h 143"/>
                <a:gd name="T34" fmla="*/ 13 w 147"/>
                <a:gd name="T35" fmla="*/ 143 h 143"/>
                <a:gd name="T36" fmla="*/ 21 w 147"/>
                <a:gd name="T37" fmla="*/ 139 h 143"/>
                <a:gd name="T38" fmla="*/ 34 w 147"/>
                <a:gd name="T39" fmla="*/ 126 h 143"/>
                <a:gd name="T40" fmla="*/ 42 w 147"/>
                <a:gd name="T41" fmla="*/ 122 h 143"/>
                <a:gd name="T42" fmla="*/ 45 w 147"/>
                <a:gd name="T43" fmla="*/ 115 h 143"/>
                <a:gd name="T44" fmla="*/ 49 w 147"/>
                <a:gd name="T45" fmla="*/ 117 h 143"/>
                <a:gd name="T46" fmla="*/ 60 w 147"/>
                <a:gd name="T47" fmla="*/ 103 h 143"/>
                <a:gd name="T48" fmla="*/ 68 w 147"/>
                <a:gd name="T49" fmla="*/ 102 h 143"/>
                <a:gd name="T50" fmla="*/ 74 w 147"/>
                <a:gd name="T51" fmla="*/ 98 h 143"/>
                <a:gd name="T52" fmla="*/ 81 w 147"/>
                <a:gd name="T53" fmla="*/ 98 h 143"/>
                <a:gd name="T54" fmla="*/ 85 w 147"/>
                <a:gd name="T55" fmla="*/ 94 h 143"/>
                <a:gd name="T56" fmla="*/ 106 w 147"/>
                <a:gd name="T57" fmla="*/ 90 h 143"/>
                <a:gd name="T58" fmla="*/ 106 w 147"/>
                <a:gd name="T59" fmla="*/ 85 h 143"/>
                <a:gd name="T60" fmla="*/ 104 w 147"/>
                <a:gd name="T61" fmla="*/ 81 h 143"/>
                <a:gd name="T62" fmla="*/ 107 w 147"/>
                <a:gd name="T63" fmla="*/ 81 h 143"/>
                <a:gd name="T64" fmla="*/ 107 w 147"/>
                <a:gd name="T65" fmla="*/ 85 h 143"/>
                <a:gd name="T66" fmla="*/ 115 w 147"/>
                <a:gd name="T67" fmla="*/ 85 h 143"/>
                <a:gd name="T68" fmla="*/ 128 w 147"/>
                <a:gd name="T69" fmla="*/ 77 h 143"/>
                <a:gd name="T70" fmla="*/ 141 w 147"/>
                <a:gd name="T71" fmla="*/ 72 h 143"/>
                <a:gd name="T72" fmla="*/ 147 w 147"/>
                <a:gd name="T73" fmla="*/ 73 h 143"/>
                <a:gd name="T74" fmla="*/ 145 w 147"/>
                <a:gd name="T75" fmla="*/ 70 h 143"/>
                <a:gd name="T76" fmla="*/ 145 w 147"/>
                <a:gd name="T77" fmla="*/ 6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3">
                  <a:moveTo>
                    <a:pt x="145" y="68"/>
                  </a:moveTo>
                  <a:lnTo>
                    <a:pt x="147" y="62"/>
                  </a:lnTo>
                  <a:lnTo>
                    <a:pt x="145" y="55"/>
                  </a:lnTo>
                  <a:lnTo>
                    <a:pt x="130" y="0"/>
                  </a:lnTo>
                  <a:lnTo>
                    <a:pt x="126" y="0"/>
                  </a:lnTo>
                  <a:lnTo>
                    <a:pt x="117" y="2"/>
                  </a:lnTo>
                  <a:lnTo>
                    <a:pt x="77" y="11"/>
                  </a:lnTo>
                  <a:lnTo>
                    <a:pt x="70" y="15"/>
                  </a:lnTo>
                  <a:lnTo>
                    <a:pt x="66" y="15"/>
                  </a:lnTo>
                  <a:lnTo>
                    <a:pt x="53" y="19"/>
                  </a:lnTo>
                  <a:lnTo>
                    <a:pt x="45" y="19"/>
                  </a:lnTo>
                  <a:lnTo>
                    <a:pt x="0" y="30"/>
                  </a:lnTo>
                  <a:lnTo>
                    <a:pt x="13" y="107"/>
                  </a:lnTo>
                  <a:lnTo>
                    <a:pt x="19" y="115"/>
                  </a:lnTo>
                  <a:lnTo>
                    <a:pt x="19" y="120"/>
                  </a:lnTo>
                  <a:lnTo>
                    <a:pt x="8" y="132"/>
                  </a:lnTo>
                  <a:lnTo>
                    <a:pt x="8" y="135"/>
                  </a:lnTo>
                  <a:lnTo>
                    <a:pt x="13" y="143"/>
                  </a:lnTo>
                  <a:lnTo>
                    <a:pt x="21" y="139"/>
                  </a:lnTo>
                  <a:lnTo>
                    <a:pt x="34" y="126"/>
                  </a:lnTo>
                  <a:lnTo>
                    <a:pt x="42" y="122"/>
                  </a:lnTo>
                  <a:lnTo>
                    <a:pt x="45" y="115"/>
                  </a:lnTo>
                  <a:lnTo>
                    <a:pt x="49" y="117"/>
                  </a:lnTo>
                  <a:lnTo>
                    <a:pt x="60" y="103"/>
                  </a:lnTo>
                  <a:lnTo>
                    <a:pt x="68" y="102"/>
                  </a:lnTo>
                  <a:lnTo>
                    <a:pt x="74" y="98"/>
                  </a:lnTo>
                  <a:lnTo>
                    <a:pt x="81" y="98"/>
                  </a:lnTo>
                  <a:lnTo>
                    <a:pt x="85" y="94"/>
                  </a:lnTo>
                  <a:lnTo>
                    <a:pt x="106" y="90"/>
                  </a:lnTo>
                  <a:lnTo>
                    <a:pt x="106" y="85"/>
                  </a:lnTo>
                  <a:lnTo>
                    <a:pt x="104" y="81"/>
                  </a:lnTo>
                  <a:lnTo>
                    <a:pt x="107" y="81"/>
                  </a:lnTo>
                  <a:lnTo>
                    <a:pt x="107" y="85"/>
                  </a:lnTo>
                  <a:lnTo>
                    <a:pt x="115" y="85"/>
                  </a:lnTo>
                  <a:lnTo>
                    <a:pt x="128" y="77"/>
                  </a:lnTo>
                  <a:lnTo>
                    <a:pt x="141" y="72"/>
                  </a:lnTo>
                  <a:lnTo>
                    <a:pt x="147" y="73"/>
                  </a:lnTo>
                  <a:lnTo>
                    <a:pt x="145" y="70"/>
                  </a:lnTo>
                  <a:lnTo>
                    <a:pt x="145" y="6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78" name="Freeform 146">
              <a:extLst>
                <a:ext uri="{FF2B5EF4-FFF2-40B4-BE49-F238E27FC236}">
                  <a16:creationId xmlns:a16="http://schemas.microsoft.com/office/drawing/2014/main" id="{5F1D144A-66F8-680F-079D-A4001FB426A3}"/>
                </a:ext>
              </a:extLst>
            </p:cNvPr>
            <p:cNvSpPr>
              <a:spLocks/>
            </p:cNvSpPr>
            <p:nvPr/>
          </p:nvSpPr>
          <p:spPr bwMode="auto">
            <a:xfrm>
              <a:off x="5288815" y="1709197"/>
              <a:ext cx="168483" cy="317636"/>
            </a:xfrm>
            <a:custGeom>
              <a:avLst/>
              <a:gdLst>
                <a:gd name="T0" fmla="*/ 129 w 143"/>
                <a:gd name="T1" fmla="*/ 216 h 297"/>
                <a:gd name="T2" fmla="*/ 127 w 143"/>
                <a:gd name="T3" fmla="*/ 209 h 297"/>
                <a:gd name="T4" fmla="*/ 120 w 143"/>
                <a:gd name="T5" fmla="*/ 205 h 297"/>
                <a:gd name="T6" fmla="*/ 114 w 143"/>
                <a:gd name="T7" fmla="*/ 199 h 297"/>
                <a:gd name="T8" fmla="*/ 111 w 143"/>
                <a:gd name="T9" fmla="*/ 194 h 297"/>
                <a:gd name="T10" fmla="*/ 109 w 143"/>
                <a:gd name="T11" fmla="*/ 186 h 297"/>
                <a:gd name="T12" fmla="*/ 109 w 143"/>
                <a:gd name="T13" fmla="*/ 178 h 297"/>
                <a:gd name="T14" fmla="*/ 101 w 143"/>
                <a:gd name="T15" fmla="*/ 158 h 297"/>
                <a:gd name="T16" fmla="*/ 50 w 143"/>
                <a:gd name="T17" fmla="*/ 4 h 297"/>
                <a:gd name="T18" fmla="*/ 49 w 143"/>
                <a:gd name="T19" fmla="*/ 0 h 297"/>
                <a:gd name="T20" fmla="*/ 41 w 143"/>
                <a:gd name="T21" fmla="*/ 7 h 297"/>
                <a:gd name="T22" fmla="*/ 35 w 143"/>
                <a:gd name="T23" fmla="*/ 6 h 297"/>
                <a:gd name="T24" fmla="*/ 28 w 143"/>
                <a:gd name="T25" fmla="*/ 11 h 297"/>
                <a:gd name="T26" fmla="*/ 28 w 143"/>
                <a:gd name="T27" fmla="*/ 17 h 297"/>
                <a:gd name="T28" fmla="*/ 26 w 143"/>
                <a:gd name="T29" fmla="*/ 32 h 297"/>
                <a:gd name="T30" fmla="*/ 26 w 143"/>
                <a:gd name="T31" fmla="*/ 37 h 297"/>
                <a:gd name="T32" fmla="*/ 26 w 143"/>
                <a:gd name="T33" fmla="*/ 39 h 297"/>
                <a:gd name="T34" fmla="*/ 24 w 143"/>
                <a:gd name="T35" fmla="*/ 41 h 297"/>
                <a:gd name="T36" fmla="*/ 28 w 143"/>
                <a:gd name="T37" fmla="*/ 53 h 297"/>
                <a:gd name="T38" fmla="*/ 24 w 143"/>
                <a:gd name="T39" fmla="*/ 66 h 297"/>
                <a:gd name="T40" fmla="*/ 26 w 143"/>
                <a:gd name="T41" fmla="*/ 73 h 297"/>
                <a:gd name="T42" fmla="*/ 32 w 143"/>
                <a:gd name="T43" fmla="*/ 79 h 297"/>
                <a:gd name="T44" fmla="*/ 34 w 143"/>
                <a:gd name="T45" fmla="*/ 86 h 297"/>
                <a:gd name="T46" fmla="*/ 34 w 143"/>
                <a:gd name="T47" fmla="*/ 92 h 297"/>
                <a:gd name="T48" fmla="*/ 28 w 143"/>
                <a:gd name="T49" fmla="*/ 103 h 297"/>
                <a:gd name="T50" fmla="*/ 17 w 143"/>
                <a:gd name="T51" fmla="*/ 116 h 297"/>
                <a:gd name="T52" fmla="*/ 13 w 143"/>
                <a:gd name="T53" fmla="*/ 116 h 297"/>
                <a:gd name="T54" fmla="*/ 7 w 143"/>
                <a:gd name="T55" fmla="*/ 124 h 297"/>
                <a:gd name="T56" fmla="*/ 7 w 143"/>
                <a:gd name="T57" fmla="*/ 130 h 297"/>
                <a:gd name="T58" fmla="*/ 11 w 143"/>
                <a:gd name="T59" fmla="*/ 145 h 297"/>
                <a:gd name="T60" fmla="*/ 9 w 143"/>
                <a:gd name="T61" fmla="*/ 156 h 297"/>
                <a:gd name="T62" fmla="*/ 11 w 143"/>
                <a:gd name="T63" fmla="*/ 163 h 297"/>
                <a:gd name="T64" fmla="*/ 7 w 143"/>
                <a:gd name="T65" fmla="*/ 171 h 297"/>
                <a:gd name="T66" fmla="*/ 7 w 143"/>
                <a:gd name="T67" fmla="*/ 178 h 297"/>
                <a:gd name="T68" fmla="*/ 5 w 143"/>
                <a:gd name="T69" fmla="*/ 184 h 297"/>
                <a:gd name="T70" fmla="*/ 2 w 143"/>
                <a:gd name="T71" fmla="*/ 192 h 297"/>
                <a:gd name="T72" fmla="*/ 3 w 143"/>
                <a:gd name="T73" fmla="*/ 203 h 297"/>
                <a:gd name="T74" fmla="*/ 0 w 143"/>
                <a:gd name="T75" fmla="*/ 209 h 297"/>
                <a:gd name="T76" fmla="*/ 5 w 143"/>
                <a:gd name="T77" fmla="*/ 233 h 297"/>
                <a:gd name="T78" fmla="*/ 5 w 143"/>
                <a:gd name="T79" fmla="*/ 246 h 297"/>
                <a:gd name="T80" fmla="*/ 11 w 143"/>
                <a:gd name="T81" fmla="*/ 267 h 297"/>
                <a:gd name="T82" fmla="*/ 7 w 143"/>
                <a:gd name="T83" fmla="*/ 274 h 297"/>
                <a:gd name="T84" fmla="*/ 7 w 143"/>
                <a:gd name="T85" fmla="*/ 282 h 297"/>
                <a:gd name="T86" fmla="*/ 11 w 143"/>
                <a:gd name="T87" fmla="*/ 289 h 297"/>
                <a:gd name="T88" fmla="*/ 17 w 143"/>
                <a:gd name="T89" fmla="*/ 297 h 297"/>
                <a:gd name="T90" fmla="*/ 105 w 143"/>
                <a:gd name="T91" fmla="*/ 276 h 297"/>
                <a:gd name="T92" fmla="*/ 114 w 143"/>
                <a:gd name="T93" fmla="*/ 265 h 297"/>
                <a:gd name="T94" fmla="*/ 118 w 143"/>
                <a:gd name="T95" fmla="*/ 259 h 297"/>
                <a:gd name="T96" fmla="*/ 120 w 143"/>
                <a:gd name="T97" fmla="*/ 259 h 297"/>
                <a:gd name="T98" fmla="*/ 124 w 143"/>
                <a:gd name="T99" fmla="*/ 252 h 297"/>
                <a:gd name="T100" fmla="*/ 131 w 143"/>
                <a:gd name="T101" fmla="*/ 248 h 297"/>
                <a:gd name="T102" fmla="*/ 135 w 143"/>
                <a:gd name="T103" fmla="*/ 246 h 297"/>
                <a:gd name="T104" fmla="*/ 139 w 143"/>
                <a:gd name="T105" fmla="*/ 246 h 297"/>
                <a:gd name="T106" fmla="*/ 139 w 143"/>
                <a:gd name="T107" fmla="*/ 241 h 297"/>
                <a:gd name="T108" fmla="*/ 143 w 143"/>
                <a:gd name="T109" fmla="*/ 225 h 297"/>
                <a:gd name="T110" fmla="*/ 139 w 143"/>
                <a:gd name="T111" fmla="*/ 224 h 297"/>
                <a:gd name="T112" fmla="*/ 135 w 143"/>
                <a:gd name="T113" fmla="*/ 222 h 297"/>
                <a:gd name="T114" fmla="*/ 129 w 143"/>
                <a:gd name="T115" fmla="*/ 21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297">
                  <a:moveTo>
                    <a:pt x="129" y="216"/>
                  </a:moveTo>
                  <a:lnTo>
                    <a:pt x="127" y="209"/>
                  </a:lnTo>
                  <a:lnTo>
                    <a:pt x="120" y="205"/>
                  </a:lnTo>
                  <a:lnTo>
                    <a:pt x="114" y="199"/>
                  </a:lnTo>
                  <a:lnTo>
                    <a:pt x="111" y="194"/>
                  </a:lnTo>
                  <a:lnTo>
                    <a:pt x="109" y="186"/>
                  </a:lnTo>
                  <a:lnTo>
                    <a:pt x="109" y="178"/>
                  </a:lnTo>
                  <a:lnTo>
                    <a:pt x="101" y="158"/>
                  </a:lnTo>
                  <a:lnTo>
                    <a:pt x="50" y="4"/>
                  </a:lnTo>
                  <a:lnTo>
                    <a:pt x="49" y="0"/>
                  </a:lnTo>
                  <a:lnTo>
                    <a:pt x="41" y="7"/>
                  </a:lnTo>
                  <a:lnTo>
                    <a:pt x="35" y="6"/>
                  </a:lnTo>
                  <a:lnTo>
                    <a:pt x="28" y="11"/>
                  </a:lnTo>
                  <a:lnTo>
                    <a:pt x="28" y="17"/>
                  </a:lnTo>
                  <a:lnTo>
                    <a:pt x="26" y="32"/>
                  </a:lnTo>
                  <a:lnTo>
                    <a:pt x="26" y="37"/>
                  </a:lnTo>
                  <a:lnTo>
                    <a:pt x="26" y="39"/>
                  </a:lnTo>
                  <a:lnTo>
                    <a:pt x="24" y="41"/>
                  </a:lnTo>
                  <a:lnTo>
                    <a:pt x="28" y="53"/>
                  </a:lnTo>
                  <a:lnTo>
                    <a:pt x="24" y="66"/>
                  </a:lnTo>
                  <a:lnTo>
                    <a:pt x="26" y="73"/>
                  </a:lnTo>
                  <a:lnTo>
                    <a:pt x="32" y="79"/>
                  </a:lnTo>
                  <a:lnTo>
                    <a:pt x="34" y="86"/>
                  </a:lnTo>
                  <a:lnTo>
                    <a:pt x="34" y="92"/>
                  </a:lnTo>
                  <a:lnTo>
                    <a:pt x="28" y="103"/>
                  </a:lnTo>
                  <a:lnTo>
                    <a:pt x="17" y="116"/>
                  </a:lnTo>
                  <a:lnTo>
                    <a:pt x="13" y="116"/>
                  </a:lnTo>
                  <a:lnTo>
                    <a:pt x="7" y="124"/>
                  </a:lnTo>
                  <a:lnTo>
                    <a:pt x="7" y="130"/>
                  </a:lnTo>
                  <a:lnTo>
                    <a:pt x="11" y="145"/>
                  </a:lnTo>
                  <a:lnTo>
                    <a:pt x="9" y="156"/>
                  </a:lnTo>
                  <a:lnTo>
                    <a:pt x="11" y="163"/>
                  </a:lnTo>
                  <a:lnTo>
                    <a:pt x="7" y="171"/>
                  </a:lnTo>
                  <a:lnTo>
                    <a:pt x="7" y="178"/>
                  </a:lnTo>
                  <a:lnTo>
                    <a:pt x="5" y="184"/>
                  </a:lnTo>
                  <a:lnTo>
                    <a:pt x="2" y="192"/>
                  </a:lnTo>
                  <a:lnTo>
                    <a:pt x="3" y="203"/>
                  </a:lnTo>
                  <a:lnTo>
                    <a:pt x="0" y="209"/>
                  </a:lnTo>
                  <a:lnTo>
                    <a:pt x="5" y="233"/>
                  </a:lnTo>
                  <a:lnTo>
                    <a:pt x="5" y="246"/>
                  </a:lnTo>
                  <a:lnTo>
                    <a:pt x="11" y="267"/>
                  </a:lnTo>
                  <a:lnTo>
                    <a:pt x="7" y="274"/>
                  </a:lnTo>
                  <a:lnTo>
                    <a:pt x="7" y="282"/>
                  </a:lnTo>
                  <a:lnTo>
                    <a:pt x="11" y="289"/>
                  </a:lnTo>
                  <a:lnTo>
                    <a:pt x="17" y="297"/>
                  </a:lnTo>
                  <a:lnTo>
                    <a:pt x="105" y="276"/>
                  </a:lnTo>
                  <a:lnTo>
                    <a:pt x="114" y="265"/>
                  </a:lnTo>
                  <a:lnTo>
                    <a:pt x="118" y="259"/>
                  </a:lnTo>
                  <a:lnTo>
                    <a:pt x="120" y="259"/>
                  </a:lnTo>
                  <a:lnTo>
                    <a:pt x="124" y="252"/>
                  </a:lnTo>
                  <a:lnTo>
                    <a:pt x="131" y="248"/>
                  </a:lnTo>
                  <a:lnTo>
                    <a:pt x="135" y="246"/>
                  </a:lnTo>
                  <a:lnTo>
                    <a:pt x="139" y="246"/>
                  </a:lnTo>
                  <a:lnTo>
                    <a:pt x="139" y="241"/>
                  </a:lnTo>
                  <a:lnTo>
                    <a:pt x="143" y="225"/>
                  </a:lnTo>
                  <a:lnTo>
                    <a:pt x="139" y="224"/>
                  </a:lnTo>
                  <a:lnTo>
                    <a:pt x="135" y="222"/>
                  </a:lnTo>
                  <a:lnTo>
                    <a:pt x="129" y="216"/>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79" name="Freeform 148">
              <a:extLst>
                <a:ext uri="{FF2B5EF4-FFF2-40B4-BE49-F238E27FC236}">
                  <a16:creationId xmlns:a16="http://schemas.microsoft.com/office/drawing/2014/main" id="{26555CC1-16AB-FD7D-1FFF-57318E93ED52}"/>
                </a:ext>
              </a:extLst>
            </p:cNvPr>
            <p:cNvSpPr>
              <a:spLocks/>
            </p:cNvSpPr>
            <p:nvPr/>
          </p:nvSpPr>
          <p:spPr bwMode="auto">
            <a:xfrm>
              <a:off x="5392497" y="2083517"/>
              <a:ext cx="53019" cy="85558"/>
            </a:xfrm>
            <a:custGeom>
              <a:avLst/>
              <a:gdLst>
                <a:gd name="T0" fmla="*/ 41 w 45"/>
                <a:gd name="T1" fmla="*/ 18 h 80"/>
                <a:gd name="T2" fmla="*/ 39 w 45"/>
                <a:gd name="T3" fmla="*/ 13 h 80"/>
                <a:gd name="T4" fmla="*/ 36 w 45"/>
                <a:gd name="T5" fmla="*/ 11 h 80"/>
                <a:gd name="T6" fmla="*/ 34 w 45"/>
                <a:gd name="T7" fmla="*/ 5 h 80"/>
                <a:gd name="T8" fmla="*/ 26 w 45"/>
                <a:gd name="T9" fmla="*/ 0 h 80"/>
                <a:gd name="T10" fmla="*/ 0 w 45"/>
                <a:gd name="T11" fmla="*/ 7 h 80"/>
                <a:gd name="T12" fmla="*/ 15 w 45"/>
                <a:gd name="T13" fmla="*/ 62 h 80"/>
                <a:gd name="T14" fmla="*/ 17 w 45"/>
                <a:gd name="T15" fmla="*/ 69 h 80"/>
                <a:gd name="T16" fmla="*/ 15 w 45"/>
                <a:gd name="T17" fmla="*/ 75 h 80"/>
                <a:gd name="T18" fmla="*/ 15 w 45"/>
                <a:gd name="T19" fmla="*/ 77 h 80"/>
                <a:gd name="T20" fmla="*/ 17 w 45"/>
                <a:gd name="T21" fmla="*/ 80 h 80"/>
                <a:gd name="T22" fmla="*/ 23 w 45"/>
                <a:gd name="T23" fmla="*/ 77 h 80"/>
                <a:gd name="T24" fmla="*/ 43 w 45"/>
                <a:gd name="T25" fmla="*/ 63 h 80"/>
                <a:gd name="T26" fmla="*/ 43 w 45"/>
                <a:gd name="T27" fmla="*/ 56 h 80"/>
                <a:gd name="T28" fmla="*/ 41 w 45"/>
                <a:gd name="T29" fmla="*/ 48 h 80"/>
                <a:gd name="T30" fmla="*/ 41 w 45"/>
                <a:gd name="T31" fmla="*/ 41 h 80"/>
                <a:gd name="T32" fmla="*/ 36 w 45"/>
                <a:gd name="T33" fmla="*/ 33 h 80"/>
                <a:gd name="T34" fmla="*/ 39 w 45"/>
                <a:gd name="T35" fmla="*/ 28 h 80"/>
                <a:gd name="T36" fmla="*/ 38 w 45"/>
                <a:gd name="T37" fmla="*/ 20 h 80"/>
                <a:gd name="T38" fmla="*/ 43 w 45"/>
                <a:gd name="T39" fmla="*/ 28 h 80"/>
                <a:gd name="T40" fmla="*/ 45 w 45"/>
                <a:gd name="T41" fmla="*/ 24 h 80"/>
                <a:gd name="T42" fmla="*/ 45 w 45"/>
                <a:gd name="T43" fmla="*/ 22 h 80"/>
                <a:gd name="T44" fmla="*/ 41 w 45"/>
                <a:gd name="T45"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80">
                  <a:moveTo>
                    <a:pt x="41" y="18"/>
                  </a:moveTo>
                  <a:lnTo>
                    <a:pt x="39" y="13"/>
                  </a:lnTo>
                  <a:lnTo>
                    <a:pt x="36" y="11"/>
                  </a:lnTo>
                  <a:lnTo>
                    <a:pt x="34" y="5"/>
                  </a:lnTo>
                  <a:lnTo>
                    <a:pt x="26" y="0"/>
                  </a:lnTo>
                  <a:lnTo>
                    <a:pt x="0" y="7"/>
                  </a:lnTo>
                  <a:lnTo>
                    <a:pt x="15" y="62"/>
                  </a:lnTo>
                  <a:lnTo>
                    <a:pt x="17" y="69"/>
                  </a:lnTo>
                  <a:lnTo>
                    <a:pt x="15" y="75"/>
                  </a:lnTo>
                  <a:lnTo>
                    <a:pt x="15" y="77"/>
                  </a:lnTo>
                  <a:lnTo>
                    <a:pt x="17" y="80"/>
                  </a:lnTo>
                  <a:lnTo>
                    <a:pt x="23" y="77"/>
                  </a:lnTo>
                  <a:lnTo>
                    <a:pt x="43" y="63"/>
                  </a:lnTo>
                  <a:lnTo>
                    <a:pt x="43" y="56"/>
                  </a:lnTo>
                  <a:lnTo>
                    <a:pt x="41" y="48"/>
                  </a:lnTo>
                  <a:lnTo>
                    <a:pt x="41" y="41"/>
                  </a:lnTo>
                  <a:lnTo>
                    <a:pt x="36" y="33"/>
                  </a:lnTo>
                  <a:lnTo>
                    <a:pt x="39" y="28"/>
                  </a:lnTo>
                  <a:lnTo>
                    <a:pt x="38" y="20"/>
                  </a:lnTo>
                  <a:lnTo>
                    <a:pt x="43" y="28"/>
                  </a:lnTo>
                  <a:lnTo>
                    <a:pt x="45" y="24"/>
                  </a:lnTo>
                  <a:lnTo>
                    <a:pt x="45" y="22"/>
                  </a:lnTo>
                  <a:lnTo>
                    <a:pt x="41" y="1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80" name="Freeform 149">
              <a:extLst>
                <a:ext uri="{FF2B5EF4-FFF2-40B4-BE49-F238E27FC236}">
                  <a16:creationId xmlns:a16="http://schemas.microsoft.com/office/drawing/2014/main" id="{039C2CDB-6C45-22B8-5C48-626B5B9D06FD}"/>
                </a:ext>
              </a:extLst>
            </p:cNvPr>
            <p:cNvSpPr>
              <a:spLocks/>
            </p:cNvSpPr>
            <p:nvPr/>
          </p:nvSpPr>
          <p:spPr bwMode="auto">
            <a:xfrm>
              <a:off x="5445516" y="2109184"/>
              <a:ext cx="7069" cy="855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81" name="Freeform 150">
              <a:extLst>
                <a:ext uri="{FF2B5EF4-FFF2-40B4-BE49-F238E27FC236}">
                  <a16:creationId xmlns:a16="http://schemas.microsoft.com/office/drawing/2014/main" id="{6C736971-390F-1849-99BA-62939D345651}"/>
                </a:ext>
              </a:extLst>
            </p:cNvPr>
            <p:cNvSpPr>
              <a:spLocks/>
            </p:cNvSpPr>
            <p:nvPr/>
          </p:nvSpPr>
          <p:spPr bwMode="auto">
            <a:xfrm>
              <a:off x="5445516" y="2109184"/>
              <a:ext cx="7069" cy="855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82" name="Freeform 151">
              <a:extLst>
                <a:ext uri="{FF2B5EF4-FFF2-40B4-BE49-F238E27FC236}">
                  <a16:creationId xmlns:a16="http://schemas.microsoft.com/office/drawing/2014/main" id="{182E35C7-870C-76AE-E6B4-85F9965E5BE2}"/>
                </a:ext>
              </a:extLst>
            </p:cNvPr>
            <p:cNvSpPr>
              <a:spLocks/>
            </p:cNvSpPr>
            <p:nvPr/>
          </p:nvSpPr>
          <p:spPr bwMode="auto">
            <a:xfrm>
              <a:off x="5452585" y="2100627"/>
              <a:ext cx="8248" cy="14973"/>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83" name="Freeform 152">
              <a:extLst>
                <a:ext uri="{FF2B5EF4-FFF2-40B4-BE49-F238E27FC236}">
                  <a16:creationId xmlns:a16="http://schemas.microsoft.com/office/drawing/2014/main" id="{61000E2B-5F8C-97E1-1C8A-0F71E766D8C0}"/>
                </a:ext>
              </a:extLst>
            </p:cNvPr>
            <p:cNvSpPr>
              <a:spLocks/>
            </p:cNvSpPr>
            <p:nvPr/>
          </p:nvSpPr>
          <p:spPr bwMode="auto">
            <a:xfrm>
              <a:off x="5452585" y="2100627"/>
              <a:ext cx="8248" cy="14973"/>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84" name="Freeform 153">
              <a:extLst>
                <a:ext uri="{FF2B5EF4-FFF2-40B4-BE49-F238E27FC236}">
                  <a16:creationId xmlns:a16="http://schemas.microsoft.com/office/drawing/2014/main" id="{D6D6DF0C-F62A-4306-13AD-FFF09BADB0EF}"/>
                </a:ext>
              </a:extLst>
            </p:cNvPr>
            <p:cNvSpPr>
              <a:spLocks/>
            </p:cNvSpPr>
            <p:nvPr/>
          </p:nvSpPr>
          <p:spPr bwMode="auto">
            <a:xfrm>
              <a:off x="5458476" y="2115600"/>
              <a:ext cx="11782" cy="23529"/>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85" name="Freeform 154">
              <a:extLst>
                <a:ext uri="{FF2B5EF4-FFF2-40B4-BE49-F238E27FC236}">
                  <a16:creationId xmlns:a16="http://schemas.microsoft.com/office/drawing/2014/main" id="{7C5CC283-5589-22D4-8D0D-6CDB8126174D}"/>
                </a:ext>
              </a:extLst>
            </p:cNvPr>
            <p:cNvSpPr>
              <a:spLocks/>
            </p:cNvSpPr>
            <p:nvPr/>
          </p:nvSpPr>
          <p:spPr bwMode="auto">
            <a:xfrm>
              <a:off x="5458476" y="2115600"/>
              <a:ext cx="11782" cy="23529"/>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3175"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nvGrpSpPr>
            <p:cNvPr id="7186" name="Group 71">
              <a:extLst>
                <a:ext uri="{FF2B5EF4-FFF2-40B4-BE49-F238E27FC236}">
                  <a16:creationId xmlns:a16="http://schemas.microsoft.com/office/drawing/2014/main" id="{1616AB03-7081-7886-0B71-2B20420548B5}"/>
                </a:ext>
              </a:extLst>
            </p:cNvPr>
            <p:cNvGrpSpPr/>
            <p:nvPr/>
          </p:nvGrpSpPr>
          <p:grpSpPr>
            <a:xfrm>
              <a:off x="5120332" y="2225757"/>
              <a:ext cx="133137" cy="276996"/>
              <a:chOff x="4813819" y="2127748"/>
              <a:chExt cx="108558" cy="225859"/>
            </a:xfrm>
            <a:grpFill/>
            <a:effectLst/>
          </p:grpSpPr>
          <p:sp>
            <p:nvSpPr>
              <p:cNvPr id="7219" name="Freeform 131">
                <a:extLst>
                  <a:ext uri="{FF2B5EF4-FFF2-40B4-BE49-F238E27FC236}">
                    <a16:creationId xmlns:a16="http://schemas.microsoft.com/office/drawing/2014/main" id="{36D0E880-17B9-E9D9-9D88-E00552DF5BB1}"/>
                  </a:ext>
                </a:extLst>
              </p:cNvPr>
              <p:cNvSpPr>
                <a:spLocks/>
              </p:cNvSpPr>
              <p:nvPr/>
            </p:nvSpPr>
            <p:spPr bwMode="auto">
              <a:xfrm>
                <a:off x="4813819" y="2127748"/>
                <a:ext cx="108558" cy="225859"/>
              </a:xfrm>
              <a:custGeom>
                <a:avLst/>
                <a:gdLst>
                  <a:gd name="T0" fmla="*/ 15 w 113"/>
                  <a:gd name="T1" fmla="*/ 15 h 259"/>
                  <a:gd name="T2" fmla="*/ 5 w 113"/>
                  <a:gd name="T3" fmla="*/ 40 h 259"/>
                  <a:gd name="T4" fmla="*/ 2 w 113"/>
                  <a:gd name="T5" fmla="*/ 51 h 259"/>
                  <a:gd name="T6" fmla="*/ 7 w 113"/>
                  <a:gd name="T7" fmla="*/ 60 h 259"/>
                  <a:gd name="T8" fmla="*/ 0 w 113"/>
                  <a:gd name="T9" fmla="*/ 73 h 259"/>
                  <a:gd name="T10" fmla="*/ 9 w 113"/>
                  <a:gd name="T11" fmla="*/ 92 h 259"/>
                  <a:gd name="T12" fmla="*/ 17 w 113"/>
                  <a:gd name="T13" fmla="*/ 102 h 259"/>
                  <a:gd name="T14" fmla="*/ 28 w 113"/>
                  <a:gd name="T15" fmla="*/ 107 h 259"/>
                  <a:gd name="T16" fmla="*/ 51 w 113"/>
                  <a:gd name="T17" fmla="*/ 126 h 259"/>
                  <a:gd name="T18" fmla="*/ 39 w 113"/>
                  <a:gd name="T19" fmla="*/ 139 h 259"/>
                  <a:gd name="T20" fmla="*/ 32 w 113"/>
                  <a:gd name="T21" fmla="*/ 147 h 259"/>
                  <a:gd name="T22" fmla="*/ 30 w 113"/>
                  <a:gd name="T23" fmla="*/ 149 h 259"/>
                  <a:gd name="T24" fmla="*/ 28 w 113"/>
                  <a:gd name="T25" fmla="*/ 162 h 259"/>
                  <a:gd name="T26" fmla="*/ 19 w 113"/>
                  <a:gd name="T27" fmla="*/ 169 h 259"/>
                  <a:gd name="T28" fmla="*/ 7 w 113"/>
                  <a:gd name="T29" fmla="*/ 177 h 259"/>
                  <a:gd name="T30" fmla="*/ 2 w 113"/>
                  <a:gd name="T31" fmla="*/ 194 h 259"/>
                  <a:gd name="T32" fmla="*/ 0 w 113"/>
                  <a:gd name="T33" fmla="*/ 199 h 259"/>
                  <a:gd name="T34" fmla="*/ 4 w 113"/>
                  <a:gd name="T35" fmla="*/ 207 h 259"/>
                  <a:gd name="T36" fmla="*/ 17 w 113"/>
                  <a:gd name="T37" fmla="*/ 222 h 259"/>
                  <a:gd name="T38" fmla="*/ 30 w 113"/>
                  <a:gd name="T39" fmla="*/ 228 h 259"/>
                  <a:gd name="T40" fmla="*/ 49 w 113"/>
                  <a:gd name="T41" fmla="*/ 233 h 259"/>
                  <a:gd name="T42" fmla="*/ 66 w 113"/>
                  <a:gd name="T43" fmla="*/ 241 h 259"/>
                  <a:gd name="T44" fmla="*/ 64 w 113"/>
                  <a:gd name="T45" fmla="*/ 259 h 259"/>
                  <a:gd name="T46" fmla="*/ 73 w 113"/>
                  <a:gd name="T47" fmla="*/ 254 h 259"/>
                  <a:gd name="T48" fmla="*/ 79 w 113"/>
                  <a:gd name="T49" fmla="*/ 239 h 259"/>
                  <a:gd name="T50" fmla="*/ 86 w 113"/>
                  <a:gd name="T51" fmla="*/ 218 h 259"/>
                  <a:gd name="T52" fmla="*/ 83 w 113"/>
                  <a:gd name="T53" fmla="*/ 214 h 259"/>
                  <a:gd name="T54" fmla="*/ 96 w 113"/>
                  <a:gd name="T55" fmla="*/ 207 h 259"/>
                  <a:gd name="T56" fmla="*/ 96 w 113"/>
                  <a:gd name="T57" fmla="*/ 194 h 259"/>
                  <a:gd name="T58" fmla="*/ 99 w 113"/>
                  <a:gd name="T59" fmla="*/ 184 h 259"/>
                  <a:gd name="T60" fmla="*/ 105 w 113"/>
                  <a:gd name="T61" fmla="*/ 169 h 259"/>
                  <a:gd name="T62" fmla="*/ 105 w 113"/>
                  <a:gd name="T63" fmla="*/ 156 h 259"/>
                  <a:gd name="T64" fmla="*/ 105 w 113"/>
                  <a:gd name="T65" fmla="*/ 139 h 259"/>
                  <a:gd name="T66" fmla="*/ 105 w 113"/>
                  <a:gd name="T67" fmla="*/ 132 h 259"/>
                  <a:gd name="T68" fmla="*/ 111 w 113"/>
                  <a:gd name="T69" fmla="*/ 130 h 259"/>
                  <a:gd name="T70" fmla="*/ 111 w 113"/>
                  <a:gd name="T71" fmla="*/ 150 h 259"/>
                  <a:gd name="T72" fmla="*/ 111 w 113"/>
                  <a:gd name="T73" fmla="*/ 124 h 259"/>
                  <a:gd name="T74" fmla="*/ 109 w 113"/>
                  <a:gd name="T75" fmla="*/ 96 h 259"/>
                  <a:gd name="T76" fmla="*/ 92 w 113"/>
                  <a:gd name="T77" fmla="*/ 85 h 259"/>
                  <a:gd name="T78" fmla="*/ 81 w 113"/>
                  <a:gd name="T79" fmla="*/ 85 h 259"/>
                  <a:gd name="T80" fmla="*/ 84 w 113"/>
                  <a:gd name="T81" fmla="*/ 58 h 259"/>
                  <a:gd name="T82" fmla="*/ 94 w 113"/>
                  <a:gd name="T83" fmla="*/ 53 h 259"/>
                  <a:gd name="T84" fmla="*/ 96 w 113"/>
                  <a:gd name="T85" fmla="*/ 38 h 259"/>
                  <a:gd name="T86" fmla="*/ 96 w 113"/>
                  <a:gd name="T87" fmla="*/ 23 h 259"/>
                  <a:gd name="T88" fmla="*/ 17 w 113"/>
                  <a:gd name="T89"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259">
                    <a:moveTo>
                      <a:pt x="17" y="9"/>
                    </a:moveTo>
                    <a:lnTo>
                      <a:pt x="15" y="15"/>
                    </a:lnTo>
                    <a:lnTo>
                      <a:pt x="15" y="23"/>
                    </a:lnTo>
                    <a:lnTo>
                      <a:pt x="5" y="40"/>
                    </a:lnTo>
                    <a:lnTo>
                      <a:pt x="0" y="47"/>
                    </a:lnTo>
                    <a:lnTo>
                      <a:pt x="2" y="51"/>
                    </a:lnTo>
                    <a:lnTo>
                      <a:pt x="5" y="53"/>
                    </a:lnTo>
                    <a:lnTo>
                      <a:pt x="7" y="60"/>
                    </a:lnTo>
                    <a:lnTo>
                      <a:pt x="5" y="66"/>
                    </a:lnTo>
                    <a:lnTo>
                      <a:pt x="0" y="73"/>
                    </a:lnTo>
                    <a:lnTo>
                      <a:pt x="4" y="85"/>
                    </a:lnTo>
                    <a:lnTo>
                      <a:pt x="9" y="92"/>
                    </a:lnTo>
                    <a:lnTo>
                      <a:pt x="17" y="94"/>
                    </a:lnTo>
                    <a:lnTo>
                      <a:pt x="17" y="102"/>
                    </a:lnTo>
                    <a:lnTo>
                      <a:pt x="24" y="105"/>
                    </a:lnTo>
                    <a:lnTo>
                      <a:pt x="28" y="107"/>
                    </a:lnTo>
                    <a:lnTo>
                      <a:pt x="34" y="113"/>
                    </a:lnTo>
                    <a:lnTo>
                      <a:pt x="51" y="126"/>
                    </a:lnTo>
                    <a:lnTo>
                      <a:pt x="47" y="132"/>
                    </a:lnTo>
                    <a:lnTo>
                      <a:pt x="39" y="139"/>
                    </a:lnTo>
                    <a:lnTo>
                      <a:pt x="34" y="147"/>
                    </a:lnTo>
                    <a:lnTo>
                      <a:pt x="32" y="147"/>
                    </a:lnTo>
                    <a:lnTo>
                      <a:pt x="32" y="149"/>
                    </a:lnTo>
                    <a:lnTo>
                      <a:pt x="30" y="149"/>
                    </a:lnTo>
                    <a:lnTo>
                      <a:pt x="28" y="156"/>
                    </a:lnTo>
                    <a:lnTo>
                      <a:pt x="28" y="162"/>
                    </a:lnTo>
                    <a:lnTo>
                      <a:pt x="20" y="167"/>
                    </a:lnTo>
                    <a:lnTo>
                      <a:pt x="19" y="169"/>
                    </a:lnTo>
                    <a:lnTo>
                      <a:pt x="13" y="171"/>
                    </a:lnTo>
                    <a:lnTo>
                      <a:pt x="7" y="177"/>
                    </a:lnTo>
                    <a:lnTo>
                      <a:pt x="4" y="184"/>
                    </a:lnTo>
                    <a:lnTo>
                      <a:pt x="2" y="194"/>
                    </a:lnTo>
                    <a:lnTo>
                      <a:pt x="0" y="197"/>
                    </a:lnTo>
                    <a:lnTo>
                      <a:pt x="0" y="199"/>
                    </a:lnTo>
                    <a:lnTo>
                      <a:pt x="4" y="207"/>
                    </a:lnTo>
                    <a:lnTo>
                      <a:pt x="4" y="207"/>
                    </a:lnTo>
                    <a:lnTo>
                      <a:pt x="4" y="211"/>
                    </a:lnTo>
                    <a:lnTo>
                      <a:pt x="17" y="222"/>
                    </a:lnTo>
                    <a:lnTo>
                      <a:pt x="22" y="224"/>
                    </a:lnTo>
                    <a:lnTo>
                      <a:pt x="30" y="228"/>
                    </a:lnTo>
                    <a:lnTo>
                      <a:pt x="41" y="237"/>
                    </a:lnTo>
                    <a:lnTo>
                      <a:pt x="49" y="233"/>
                    </a:lnTo>
                    <a:lnTo>
                      <a:pt x="62" y="233"/>
                    </a:lnTo>
                    <a:lnTo>
                      <a:pt x="66" y="241"/>
                    </a:lnTo>
                    <a:lnTo>
                      <a:pt x="62" y="252"/>
                    </a:lnTo>
                    <a:lnTo>
                      <a:pt x="64" y="259"/>
                    </a:lnTo>
                    <a:lnTo>
                      <a:pt x="69" y="258"/>
                    </a:lnTo>
                    <a:lnTo>
                      <a:pt x="73" y="254"/>
                    </a:lnTo>
                    <a:lnTo>
                      <a:pt x="75" y="246"/>
                    </a:lnTo>
                    <a:lnTo>
                      <a:pt x="79" y="239"/>
                    </a:lnTo>
                    <a:lnTo>
                      <a:pt x="83" y="226"/>
                    </a:lnTo>
                    <a:lnTo>
                      <a:pt x="86" y="218"/>
                    </a:lnTo>
                    <a:lnTo>
                      <a:pt x="83" y="218"/>
                    </a:lnTo>
                    <a:lnTo>
                      <a:pt x="83" y="214"/>
                    </a:lnTo>
                    <a:lnTo>
                      <a:pt x="88" y="207"/>
                    </a:lnTo>
                    <a:lnTo>
                      <a:pt x="96" y="207"/>
                    </a:lnTo>
                    <a:lnTo>
                      <a:pt x="92" y="201"/>
                    </a:lnTo>
                    <a:lnTo>
                      <a:pt x="96" y="194"/>
                    </a:lnTo>
                    <a:lnTo>
                      <a:pt x="94" y="188"/>
                    </a:lnTo>
                    <a:lnTo>
                      <a:pt x="99" y="184"/>
                    </a:lnTo>
                    <a:lnTo>
                      <a:pt x="101" y="177"/>
                    </a:lnTo>
                    <a:lnTo>
                      <a:pt x="105" y="169"/>
                    </a:lnTo>
                    <a:lnTo>
                      <a:pt x="109" y="164"/>
                    </a:lnTo>
                    <a:lnTo>
                      <a:pt x="105" y="156"/>
                    </a:lnTo>
                    <a:lnTo>
                      <a:pt x="107" y="150"/>
                    </a:lnTo>
                    <a:lnTo>
                      <a:pt x="105" y="139"/>
                    </a:lnTo>
                    <a:lnTo>
                      <a:pt x="103" y="132"/>
                    </a:lnTo>
                    <a:lnTo>
                      <a:pt x="105" y="132"/>
                    </a:lnTo>
                    <a:lnTo>
                      <a:pt x="107" y="124"/>
                    </a:lnTo>
                    <a:lnTo>
                      <a:pt x="111" y="130"/>
                    </a:lnTo>
                    <a:lnTo>
                      <a:pt x="109" y="137"/>
                    </a:lnTo>
                    <a:lnTo>
                      <a:pt x="111" y="150"/>
                    </a:lnTo>
                    <a:lnTo>
                      <a:pt x="113" y="143"/>
                    </a:lnTo>
                    <a:lnTo>
                      <a:pt x="111" y="124"/>
                    </a:lnTo>
                    <a:lnTo>
                      <a:pt x="109" y="117"/>
                    </a:lnTo>
                    <a:lnTo>
                      <a:pt x="109" y="96"/>
                    </a:lnTo>
                    <a:lnTo>
                      <a:pt x="107" y="87"/>
                    </a:lnTo>
                    <a:lnTo>
                      <a:pt x="92" y="85"/>
                    </a:lnTo>
                    <a:lnTo>
                      <a:pt x="86" y="87"/>
                    </a:lnTo>
                    <a:lnTo>
                      <a:pt x="81" y="85"/>
                    </a:lnTo>
                    <a:lnTo>
                      <a:pt x="81" y="66"/>
                    </a:lnTo>
                    <a:lnTo>
                      <a:pt x="84" y="58"/>
                    </a:lnTo>
                    <a:lnTo>
                      <a:pt x="86" y="58"/>
                    </a:lnTo>
                    <a:lnTo>
                      <a:pt x="94" y="53"/>
                    </a:lnTo>
                    <a:lnTo>
                      <a:pt x="92" y="47"/>
                    </a:lnTo>
                    <a:lnTo>
                      <a:pt x="96" y="38"/>
                    </a:lnTo>
                    <a:lnTo>
                      <a:pt x="96" y="30"/>
                    </a:lnTo>
                    <a:lnTo>
                      <a:pt x="96" y="23"/>
                    </a:lnTo>
                    <a:lnTo>
                      <a:pt x="24" y="0"/>
                    </a:lnTo>
                    <a:lnTo>
                      <a:pt x="17" y="9"/>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20" name="Freeform 324">
                <a:extLst>
                  <a:ext uri="{FF2B5EF4-FFF2-40B4-BE49-F238E27FC236}">
                    <a16:creationId xmlns:a16="http://schemas.microsoft.com/office/drawing/2014/main" id="{C70F8706-D262-A4AE-F584-7A340A3B9384}"/>
                  </a:ext>
                </a:extLst>
              </p:cNvPr>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21" name="Freeform 325">
                <a:extLst>
                  <a:ext uri="{FF2B5EF4-FFF2-40B4-BE49-F238E27FC236}">
                    <a16:creationId xmlns:a16="http://schemas.microsoft.com/office/drawing/2014/main" id="{77539A0A-2FF7-75C6-E45A-F8449ED738A6}"/>
                  </a:ext>
                </a:extLst>
              </p:cNvPr>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grpSp>
          <p:nvGrpSpPr>
            <p:cNvPr id="7187" name="Group 72">
              <a:extLst>
                <a:ext uri="{FF2B5EF4-FFF2-40B4-BE49-F238E27FC236}">
                  <a16:creationId xmlns:a16="http://schemas.microsoft.com/office/drawing/2014/main" id="{C3FE4033-CA0A-4C49-B8BB-2A97DB3B7ACA}"/>
                </a:ext>
              </a:extLst>
            </p:cNvPr>
            <p:cNvGrpSpPr/>
            <p:nvPr/>
          </p:nvGrpSpPr>
          <p:grpSpPr>
            <a:xfrm>
              <a:off x="4659655" y="1789410"/>
              <a:ext cx="752871" cy="509073"/>
              <a:chOff x="4438189" y="1771956"/>
              <a:chExt cx="613881" cy="415091"/>
            </a:xfrm>
            <a:grpFill/>
            <a:effectLst/>
          </p:grpSpPr>
          <p:sp>
            <p:nvSpPr>
              <p:cNvPr id="7217" name="Freeform 326">
                <a:extLst>
                  <a:ext uri="{FF2B5EF4-FFF2-40B4-BE49-F238E27FC236}">
                    <a16:creationId xmlns:a16="http://schemas.microsoft.com/office/drawing/2014/main" id="{D78DBFDC-8D43-7561-8931-7B80E2FE4853}"/>
                  </a:ext>
                </a:extLst>
              </p:cNvPr>
              <p:cNvSpPr>
                <a:spLocks/>
              </p:cNvSpPr>
              <p:nvPr/>
            </p:nvSpPr>
            <p:spPr bwMode="auto">
              <a:xfrm>
                <a:off x="4438189" y="1771956"/>
                <a:ext cx="490913" cy="398523"/>
              </a:xfrm>
              <a:custGeom>
                <a:avLst/>
                <a:gdLst>
                  <a:gd name="T0" fmla="*/ 511 w 511"/>
                  <a:gd name="T1" fmla="*/ 402 h 457"/>
                  <a:gd name="T2" fmla="*/ 505 w 511"/>
                  <a:gd name="T3" fmla="*/ 389 h 457"/>
                  <a:gd name="T4" fmla="*/ 489 w 511"/>
                  <a:gd name="T5" fmla="*/ 307 h 457"/>
                  <a:gd name="T6" fmla="*/ 490 w 511"/>
                  <a:gd name="T7" fmla="*/ 233 h 457"/>
                  <a:gd name="T8" fmla="*/ 487 w 511"/>
                  <a:gd name="T9" fmla="*/ 222 h 457"/>
                  <a:gd name="T10" fmla="*/ 460 w 511"/>
                  <a:gd name="T11" fmla="*/ 143 h 457"/>
                  <a:gd name="T12" fmla="*/ 455 w 511"/>
                  <a:gd name="T13" fmla="*/ 145 h 457"/>
                  <a:gd name="T14" fmla="*/ 453 w 511"/>
                  <a:gd name="T15" fmla="*/ 119 h 457"/>
                  <a:gd name="T16" fmla="*/ 443 w 511"/>
                  <a:gd name="T17" fmla="*/ 98 h 457"/>
                  <a:gd name="T18" fmla="*/ 445 w 511"/>
                  <a:gd name="T19" fmla="*/ 81 h 457"/>
                  <a:gd name="T20" fmla="*/ 443 w 511"/>
                  <a:gd name="T21" fmla="*/ 66 h 457"/>
                  <a:gd name="T22" fmla="*/ 442 w 511"/>
                  <a:gd name="T23" fmla="*/ 53 h 457"/>
                  <a:gd name="T24" fmla="*/ 432 w 511"/>
                  <a:gd name="T25" fmla="*/ 40 h 457"/>
                  <a:gd name="T26" fmla="*/ 427 w 511"/>
                  <a:gd name="T27" fmla="*/ 15 h 457"/>
                  <a:gd name="T28" fmla="*/ 425 w 511"/>
                  <a:gd name="T29" fmla="*/ 4 h 457"/>
                  <a:gd name="T30" fmla="*/ 372 w 511"/>
                  <a:gd name="T31" fmla="*/ 15 h 457"/>
                  <a:gd name="T32" fmla="*/ 317 w 511"/>
                  <a:gd name="T33" fmla="*/ 25 h 457"/>
                  <a:gd name="T34" fmla="*/ 278 w 511"/>
                  <a:gd name="T35" fmla="*/ 58 h 457"/>
                  <a:gd name="T36" fmla="*/ 257 w 511"/>
                  <a:gd name="T37" fmla="*/ 103 h 457"/>
                  <a:gd name="T38" fmla="*/ 244 w 511"/>
                  <a:gd name="T39" fmla="*/ 122 h 457"/>
                  <a:gd name="T40" fmla="*/ 223 w 511"/>
                  <a:gd name="T41" fmla="*/ 143 h 457"/>
                  <a:gd name="T42" fmla="*/ 229 w 511"/>
                  <a:gd name="T43" fmla="*/ 154 h 457"/>
                  <a:gd name="T44" fmla="*/ 229 w 511"/>
                  <a:gd name="T45" fmla="*/ 150 h 457"/>
                  <a:gd name="T46" fmla="*/ 237 w 511"/>
                  <a:gd name="T47" fmla="*/ 158 h 457"/>
                  <a:gd name="T48" fmla="*/ 242 w 511"/>
                  <a:gd name="T49" fmla="*/ 160 h 457"/>
                  <a:gd name="T50" fmla="*/ 235 w 511"/>
                  <a:gd name="T51" fmla="*/ 169 h 457"/>
                  <a:gd name="T52" fmla="*/ 242 w 511"/>
                  <a:gd name="T53" fmla="*/ 188 h 457"/>
                  <a:gd name="T54" fmla="*/ 246 w 511"/>
                  <a:gd name="T55" fmla="*/ 201 h 457"/>
                  <a:gd name="T56" fmla="*/ 233 w 511"/>
                  <a:gd name="T57" fmla="*/ 209 h 457"/>
                  <a:gd name="T58" fmla="*/ 218 w 511"/>
                  <a:gd name="T59" fmla="*/ 222 h 457"/>
                  <a:gd name="T60" fmla="*/ 208 w 511"/>
                  <a:gd name="T61" fmla="*/ 237 h 457"/>
                  <a:gd name="T62" fmla="*/ 197 w 511"/>
                  <a:gd name="T63" fmla="*/ 246 h 457"/>
                  <a:gd name="T64" fmla="*/ 177 w 511"/>
                  <a:gd name="T65" fmla="*/ 246 h 457"/>
                  <a:gd name="T66" fmla="*/ 148 w 511"/>
                  <a:gd name="T67" fmla="*/ 258 h 457"/>
                  <a:gd name="T68" fmla="*/ 103 w 511"/>
                  <a:gd name="T69" fmla="*/ 250 h 457"/>
                  <a:gd name="T70" fmla="*/ 62 w 511"/>
                  <a:gd name="T71" fmla="*/ 261 h 457"/>
                  <a:gd name="T72" fmla="*/ 49 w 511"/>
                  <a:gd name="T73" fmla="*/ 269 h 457"/>
                  <a:gd name="T74" fmla="*/ 36 w 511"/>
                  <a:gd name="T75" fmla="*/ 276 h 457"/>
                  <a:gd name="T76" fmla="*/ 39 w 511"/>
                  <a:gd name="T77" fmla="*/ 290 h 457"/>
                  <a:gd name="T78" fmla="*/ 52 w 511"/>
                  <a:gd name="T79" fmla="*/ 297 h 457"/>
                  <a:gd name="T80" fmla="*/ 51 w 511"/>
                  <a:gd name="T81" fmla="*/ 305 h 457"/>
                  <a:gd name="T82" fmla="*/ 58 w 511"/>
                  <a:gd name="T83" fmla="*/ 327 h 457"/>
                  <a:gd name="T84" fmla="*/ 43 w 511"/>
                  <a:gd name="T85" fmla="*/ 348 h 457"/>
                  <a:gd name="T86" fmla="*/ 30 w 511"/>
                  <a:gd name="T87" fmla="*/ 363 h 457"/>
                  <a:gd name="T88" fmla="*/ 4 w 511"/>
                  <a:gd name="T89" fmla="*/ 393 h 457"/>
                  <a:gd name="T90" fmla="*/ 2 w 511"/>
                  <a:gd name="T91" fmla="*/ 397 h 457"/>
                  <a:gd name="T92" fmla="*/ 69 w 511"/>
                  <a:gd name="T93" fmla="*/ 410 h 457"/>
                  <a:gd name="T94" fmla="*/ 276 w 511"/>
                  <a:gd name="T95" fmla="*/ 369 h 457"/>
                  <a:gd name="T96" fmla="*/ 349 w 511"/>
                  <a:gd name="T97" fmla="*/ 354 h 457"/>
                  <a:gd name="T98" fmla="*/ 361 w 511"/>
                  <a:gd name="T99" fmla="*/ 363 h 457"/>
                  <a:gd name="T100" fmla="*/ 374 w 511"/>
                  <a:gd name="T101" fmla="*/ 367 h 457"/>
                  <a:gd name="T102" fmla="*/ 381 w 511"/>
                  <a:gd name="T103" fmla="*/ 389 h 457"/>
                  <a:gd name="T104" fmla="*/ 400 w 511"/>
                  <a:gd name="T105" fmla="*/ 401 h 457"/>
                  <a:gd name="T106" fmla="*/ 415 w 511"/>
                  <a:gd name="T107" fmla="*/ 406 h 457"/>
                  <a:gd name="T108" fmla="*/ 487 w 511"/>
                  <a:gd name="T109" fmla="*/ 431 h 457"/>
                  <a:gd name="T110" fmla="*/ 475 w 511"/>
                  <a:gd name="T111" fmla="*/ 408 h 457"/>
                  <a:gd name="T112" fmla="*/ 475 w 511"/>
                  <a:gd name="T113" fmla="*/ 399 h 457"/>
                  <a:gd name="T114" fmla="*/ 483 w 511"/>
                  <a:gd name="T115" fmla="*/ 410 h 457"/>
                  <a:gd name="T116" fmla="*/ 489 w 511"/>
                  <a:gd name="T117" fmla="*/ 442 h 457"/>
                  <a:gd name="T118" fmla="*/ 489 w 511"/>
                  <a:gd name="T119" fmla="*/ 457 h 457"/>
                  <a:gd name="T120" fmla="*/ 498 w 511"/>
                  <a:gd name="T121" fmla="*/ 448 h 457"/>
                  <a:gd name="T122" fmla="*/ 505 w 511"/>
                  <a:gd name="T123" fmla="*/ 425 h 457"/>
                  <a:gd name="T124" fmla="*/ 500 w 511"/>
                  <a:gd name="T125" fmla="*/ 41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457">
                    <a:moveTo>
                      <a:pt x="500" y="414"/>
                    </a:moveTo>
                    <a:lnTo>
                      <a:pt x="511" y="402"/>
                    </a:lnTo>
                    <a:lnTo>
                      <a:pt x="511" y="397"/>
                    </a:lnTo>
                    <a:lnTo>
                      <a:pt x="505" y="389"/>
                    </a:lnTo>
                    <a:lnTo>
                      <a:pt x="492" y="312"/>
                    </a:lnTo>
                    <a:lnTo>
                      <a:pt x="489" y="307"/>
                    </a:lnTo>
                    <a:lnTo>
                      <a:pt x="490" y="241"/>
                    </a:lnTo>
                    <a:lnTo>
                      <a:pt x="490" y="233"/>
                    </a:lnTo>
                    <a:lnTo>
                      <a:pt x="487" y="228"/>
                    </a:lnTo>
                    <a:lnTo>
                      <a:pt x="487" y="222"/>
                    </a:lnTo>
                    <a:lnTo>
                      <a:pt x="472" y="152"/>
                    </a:lnTo>
                    <a:lnTo>
                      <a:pt x="460" y="143"/>
                    </a:lnTo>
                    <a:lnTo>
                      <a:pt x="458" y="152"/>
                    </a:lnTo>
                    <a:lnTo>
                      <a:pt x="455" y="145"/>
                    </a:lnTo>
                    <a:lnTo>
                      <a:pt x="457" y="132"/>
                    </a:lnTo>
                    <a:lnTo>
                      <a:pt x="453" y="119"/>
                    </a:lnTo>
                    <a:lnTo>
                      <a:pt x="447" y="111"/>
                    </a:lnTo>
                    <a:lnTo>
                      <a:pt x="443" y="98"/>
                    </a:lnTo>
                    <a:lnTo>
                      <a:pt x="443" y="85"/>
                    </a:lnTo>
                    <a:lnTo>
                      <a:pt x="445" y="81"/>
                    </a:lnTo>
                    <a:lnTo>
                      <a:pt x="445" y="73"/>
                    </a:lnTo>
                    <a:lnTo>
                      <a:pt x="443" y="66"/>
                    </a:lnTo>
                    <a:lnTo>
                      <a:pt x="443" y="60"/>
                    </a:lnTo>
                    <a:lnTo>
                      <a:pt x="442" y="53"/>
                    </a:lnTo>
                    <a:lnTo>
                      <a:pt x="434" y="47"/>
                    </a:lnTo>
                    <a:lnTo>
                      <a:pt x="432" y="40"/>
                    </a:lnTo>
                    <a:lnTo>
                      <a:pt x="432" y="23"/>
                    </a:lnTo>
                    <a:lnTo>
                      <a:pt x="427" y="15"/>
                    </a:lnTo>
                    <a:lnTo>
                      <a:pt x="427" y="8"/>
                    </a:lnTo>
                    <a:lnTo>
                      <a:pt x="425" y="4"/>
                    </a:lnTo>
                    <a:lnTo>
                      <a:pt x="425" y="0"/>
                    </a:lnTo>
                    <a:lnTo>
                      <a:pt x="372" y="15"/>
                    </a:lnTo>
                    <a:lnTo>
                      <a:pt x="323" y="25"/>
                    </a:lnTo>
                    <a:lnTo>
                      <a:pt x="317" y="25"/>
                    </a:lnTo>
                    <a:lnTo>
                      <a:pt x="302" y="32"/>
                    </a:lnTo>
                    <a:lnTo>
                      <a:pt x="278" y="58"/>
                    </a:lnTo>
                    <a:lnTo>
                      <a:pt x="257" y="96"/>
                    </a:lnTo>
                    <a:lnTo>
                      <a:pt x="257" y="103"/>
                    </a:lnTo>
                    <a:lnTo>
                      <a:pt x="246" y="119"/>
                    </a:lnTo>
                    <a:lnTo>
                      <a:pt x="244" y="122"/>
                    </a:lnTo>
                    <a:lnTo>
                      <a:pt x="237" y="130"/>
                    </a:lnTo>
                    <a:lnTo>
                      <a:pt x="223" y="143"/>
                    </a:lnTo>
                    <a:lnTo>
                      <a:pt x="223" y="149"/>
                    </a:lnTo>
                    <a:lnTo>
                      <a:pt x="229" y="154"/>
                    </a:lnTo>
                    <a:lnTo>
                      <a:pt x="231" y="158"/>
                    </a:lnTo>
                    <a:lnTo>
                      <a:pt x="229" y="150"/>
                    </a:lnTo>
                    <a:lnTo>
                      <a:pt x="237" y="147"/>
                    </a:lnTo>
                    <a:lnTo>
                      <a:pt x="237" y="158"/>
                    </a:lnTo>
                    <a:lnTo>
                      <a:pt x="246" y="152"/>
                    </a:lnTo>
                    <a:lnTo>
                      <a:pt x="242" y="160"/>
                    </a:lnTo>
                    <a:lnTo>
                      <a:pt x="240" y="166"/>
                    </a:lnTo>
                    <a:lnTo>
                      <a:pt x="235" y="169"/>
                    </a:lnTo>
                    <a:lnTo>
                      <a:pt x="240" y="182"/>
                    </a:lnTo>
                    <a:lnTo>
                      <a:pt x="242" y="188"/>
                    </a:lnTo>
                    <a:lnTo>
                      <a:pt x="244" y="194"/>
                    </a:lnTo>
                    <a:lnTo>
                      <a:pt x="246" y="201"/>
                    </a:lnTo>
                    <a:lnTo>
                      <a:pt x="240" y="209"/>
                    </a:lnTo>
                    <a:lnTo>
                      <a:pt x="233" y="209"/>
                    </a:lnTo>
                    <a:lnTo>
                      <a:pt x="225" y="216"/>
                    </a:lnTo>
                    <a:lnTo>
                      <a:pt x="218" y="222"/>
                    </a:lnTo>
                    <a:lnTo>
                      <a:pt x="214" y="229"/>
                    </a:lnTo>
                    <a:lnTo>
                      <a:pt x="208" y="237"/>
                    </a:lnTo>
                    <a:lnTo>
                      <a:pt x="201" y="241"/>
                    </a:lnTo>
                    <a:lnTo>
                      <a:pt x="197" y="246"/>
                    </a:lnTo>
                    <a:lnTo>
                      <a:pt x="192" y="244"/>
                    </a:lnTo>
                    <a:lnTo>
                      <a:pt x="177" y="246"/>
                    </a:lnTo>
                    <a:lnTo>
                      <a:pt x="163" y="248"/>
                    </a:lnTo>
                    <a:lnTo>
                      <a:pt x="148" y="258"/>
                    </a:lnTo>
                    <a:lnTo>
                      <a:pt x="131" y="250"/>
                    </a:lnTo>
                    <a:lnTo>
                      <a:pt x="103" y="250"/>
                    </a:lnTo>
                    <a:lnTo>
                      <a:pt x="77" y="256"/>
                    </a:lnTo>
                    <a:lnTo>
                      <a:pt x="62" y="261"/>
                    </a:lnTo>
                    <a:lnTo>
                      <a:pt x="56" y="267"/>
                    </a:lnTo>
                    <a:lnTo>
                      <a:pt x="49" y="269"/>
                    </a:lnTo>
                    <a:lnTo>
                      <a:pt x="41" y="273"/>
                    </a:lnTo>
                    <a:lnTo>
                      <a:pt x="36" y="276"/>
                    </a:lnTo>
                    <a:lnTo>
                      <a:pt x="36" y="276"/>
                    </a:lnTo>
                    <a:lnTo>
                      <a:pt x="39" y="290"/>
                    </a:lnTo>
                    <a:lnTo>
                      <a:pt x="37" y="295"/>
                    </a:lnTo>
                    <a:lnTo>
                      <a:pt x="52" y="297"/>
                    </a:lnTo>
                    <a:lnTo>
                      <a:pt x="52" y="301"/>
                    </a:lnTo>
                    <a:lnTo>
                      <a:pt x="51" y="305"/>
                    </a:lnTo>
                    <a:lnTo>
                      <a:pt x="58" y="320"/>
                    </a:lnTo>
                    <a:lnTo>
                      <a:pt x="58" y="327"/>
                    </a:lnTo>
                    <a:lnTo>
                      <a:pt x="47" y="340"/>
                    </a:lnTo>
                    <a:lnTo>
                      <a:pt x="43" y="348"/>
                    </a:lnTo>
                    <a:lnTo>
                      <a:pt x="37" y="354"/>
                    </a:lnTo>
                    <a:lnTo>
                      <a:pt x="30" y="363"/>
                    </a:lnTo>
                    <a:lnTo>
                      <a:pt x="19" y="376"/>
                    </a:lnTo>
                    <a:lnTo>
                      <a:pt x="4" y="393"/>
                    </a:lnTo>
                    <a:lnTo>
                      <a:pt x="0" y="395"/>
                    </a:lnTo>
                    <a:lnTo>
                      <a:pt x="2" y="397"/>
                    </a:lnTo>
                    <a:lnTo>
                      <a:pt x="5" y="421"/>
                    </a:lnTo>
                    <a:lnTo>
                      <a:pt x="69" y="410"/>
                    </a:lnTo>
                    <a:lnTo>
                      <a:pt x="167" y="391"/>
                    </a:lnTo>
                    <a:lnTo>
                      <a:pt x="276" y="369"/>
                    </a:lnTo>
                    <a:lnTo>
                      <a:pt x="349" y="352"/>
                    </a:lnTo>
                    <a:lnTo>
                      <a:pt x="349" y="354"/>
                    </a:lnTo>
                    <a:lnTo>
                      <a:pt x="357" y="355"/>
                    </a:lnTo>
                    <a:lnTo>
                      <a:pt x="361" y="363"/>
                    </a:lnTo>
                    <a:lnTo>
                      <a:pt x="366" y="361"/>
                    </a:lnTo>
                    <a:lnTo>
                      <a:pt x="374" y="367"/>
                    </a:lnTo>
                    <a:lnTo>
                      <a:pt x="380" y="382"/>
                    </a:lnTo>
                    <a:lnTo>
                      <a:pt x="381" y="389"/>
                    </a:lnTo>
                    <a:lnTo>
                      <a:pt x="387" y="397"/>
                    </a:lnTo>
                    <a:lnTo>
                      <a:pt x="400" y="401"/>
                    </a:lnTo>
                    <a:lnTo>
                      <a:pt x="408" y="402"/>
                    </a:lnTo>
                    <a:lnTo>
                      <a:pt x="415" y="406"/>
                    </a:lnTo>
                    <a:lnTo>
                      <a:pt x="415" y="408"/>
                    </a:lnTo>
                    <a:lnTo>
                      <a:pt x="487" y="431"/>
                    </a:lnTo>
                    <a:lnTo>
                      <a:pt x="481" y="414"/>
                    </a:lnTo>
                    <a:lnTo>
                      <a:pt x="475" y="408"/>
                    </a:lnTo>
                    <a:lnTo>
                      <a:pt x="474" y="401"/>
                    </a:lnTo>
                    <a:lnTo>
                      <a:pt x="475" y="399"/>
                    </a:lnTo>
                    <a:lnTo>
                      <a:pt x="477" y="406"/>
                    </a:lnTo>
                    <a:lnTo>
                      <a:pt x="483" y="410"/>
                    </a:lnTo>
                    <a:lnTo>
                      <a:pt x="487" y="421"/>
                    </a:lnTo>
                    <a:lnTo>
                      <a:pt x="489" y="442"/>
                    </a:lnTo>
                    <a:lnTo>
                      <a:pt x="485" y="457"/>
                    </a:lnTo>
                    <a:lnTo>
                      <a:pt x="489" y="457"/>
                    </a:lnTo>
                    <a:lnTo>
                      <a:pt x="490" y="449"/>
                    </a:lnTo>
                    <a:lnTo>
                      <a:pt x="498" y="448"/>
                    </a:lnTo>
                    <a:lnTo>
                      <a:pt x="500" y="440"/>
                    </a:lnTo>
                    <a:lnTo>
                      <a:pt x="505" y="425"/>
                    </a:lnTo>
                    <a:lnTo>
                      <a:pt x="500" y="417"/>
                    </a:lnTo>
                    <a:lnTo>
                      <a:pt x="500" y="414"/>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18" name="Freeform 329">
                <a:extLst>
                  <a:ext uri="{FF2B5EF4-FFF2-40B4-BE49-F238E27FC236}">
                    <a16:creationId xmlns:a16="http://schemas.microsoft.com/office/drawing/2014/main" id="{4053E8B9-80CC-236D-39B0-D8B40BA3E0B7}"/>
                  </a:ext>
                </a:extLst>
              </p:cNvPr>
              <p:cNvSpPr>
                <a:spLocks/>
              </p:cNvSpPr>
              <p:nvPr/>
            </p:nvSpPr>
            <p:spPr bwMode="auto">
              <a:xfrm>
                <a:off x="4906045" y="2105075"/>
                <a:ext cx="146025" cy="81972"/>
              </a:xfrm>
              <a:custGeom>
                <a:avLst/>
                <a:gdLst>
                  <a:gd name="T0" fmla="*/ 139 w 152"/>
                  <a:gd name="T1" fmla="*/ 11 h 94"/>
                  <a:gd name="T2" fmla="*/ 135 w 152"/>
                  <a:gd name="T3" fmla="*/ 9 h 94"/>
                  <a:gd name="T4" fmla="*/ 129 w 152"/>
                  <a:gd name="T5" fmla="*/ 11 h 94"/>
                  <a:gd name="T6" fmla="*/ 122 w 152"/>
                  <a:gd name="T7" fmla="*/ 15 h 94"/>
                  <a:gd name="T8" fmla="*/ 112 w 152"/>
                  <a:gd name="T9" fmla="*/ 28 h 94"/>
                  <a:gd name="T10" fmla="*/ 109 w 152"/>
                  <a:gd name="T11" fmla="*/ 30 h 94"/>
                  <a:gd name="T12" fmla="*/ 101 w 152"/>
                  <a:gd name="T13" fmla="*/ 32 h 94"/>
                  <a:gd name="T14" fmla="*/ 107 w 152"/>
                  <a:gd name="T15" fmla="*/ 24 h 94"/>
                  <a:gd name="T16" fmla="*/ 114 w 152"/>
                  <a:gd name="T17" fmla="*/ 19 h 94"/>
                  <a:gd name="T18" fmla="*/ 114 w 152"/>
                  <a:gd name="T19" fmla="*/ 11 h 94"/>
                  <a:gd name="T20" fmla="*/ 120 w 152"/>
                  <a:gd name="T21" fmla="*/ 0 h 94"/>
                  <a:gd name="T22" fmla="*/ 99 w 152"/>
                  <a:gd name="T23" fmla="*/ 24 h 94"/>
                  <a:gd name="T24" fmla="*/ 86 w 152"/>
                  <a:gd name="T25" fmla="*/ 30 h 94"/>
                  <a:gd name="T26" fmla="*/ 65 w 152"/>
                  <a:gd name="T27" fmla="*/ 35 h 94"/>
                  <a:gd name="T28" fmla="*/ 60 w 152"/>
                  <a:gd name="T29" fmla="*/ 37 h 94"/>
                  <a:gd name="T30" fmla="*/ 56 w 152"/>
                  <a:gd name="T31" fmla="*/ 43 h 94"/>
                  <a:gd name="T32" fmla="*/ 49 w 152"/>
                  <a:gd name="T33" fmla="*/ 43 h 94"/>
                  <a:gd name="T34" fmla="*/ 35 w 152"/>
                  <a:gd name="T35" fmla="*/ 50 h 94"/>
                  <a:gd name="T36" fmla="*/ 30 w 152"/>
                  <a:gd name="T37" fmla="*/ 50 h 94"/>
                  <a:gd name="T38" fmla="*/ 22 w 152"/>
                  <a:gd name="T39" fmla="*/ 54 h 94"/>
                  <a:gd name="T40" fmla="*/ 24 w 152"/>
                  <a:gd name="T41" fmla="*/ 62 h 94"/>
                  <a:gd name="T42" fmla="*/ 17 w 152"/>
                  <a:gd name="T43" fmla="*/ 60 h 94"/>
                  <a:gd name="T44" fmla="*/ 15 w 152"/>
                  <a:gd name="T45" fmla="*/ 67 h 94"/>
                  <a:gd name="T46" fmla="*/ 2 w 152"/>
                  <a:gd name="T47" fmla="*/ 75 h 94"/>
                  <a:gd name="T48" fmla="*/ 0 w 152"/>
                  <a:gd name="T49" fmla="*/ 84 h 94"/>
                  <a:gd name="T50" fmla="*/ 0 w 152"/>
                  <a:gd name="T51" fmla="*/ 90 h 94"/>
                  <a:gd name="T52" fmla="*/ 2 w 152"/>
                  <a:gd name="T53" fmla="*/ 92 h 94"/>
                  <a:gd name="T54" fmla="*/ 15 w 152"/>
                  <a:gd name="T55" fmla="*/ 88 h 94"/>
                  <a:gd name="T56" fmla="*/ 7 w 152"/>
                  <a:gd name="T57" fmla="*/ 94 h 94"/>
                  <a:gd name="T58" fmla="*/ 22 w 152"/>
                  <a:gd name="T59" fmla="*/ 88 h 94"/>
                  <a:gd name="T60" fmla="*/ 47 w 152"/>
                  <a:gd name="T61" fmla="*/ 73 h 94"/>
                  <a:gd name="T62" fmla="*/ 49 w 152"/>
                  <a:gd name="T63" fmla="*/ 73 h 94"/>
                  <a:gd name="T64" fmla="*/ 58 w 152"/>
                  <a:gd name="T65" fmla="*/ 67 h 94"/>
                  <a:gd name="T66" fmla="*/ 64 w 152"/>
                  <a:gd name="T67" fmla="*/ 64 h 94"/>
                  <a:gd name="T68" fmla="*/ 79 w 152"/>
                  <a:gd name="T69" fmla="*/ 56 h 94"/>
                  <a:gd name="T70" fmla="*/ 86 w 152"/>
                  <a:gd name="T71" fmla="*/ 52 h 94"/>
                  <a:gd name="T72" fmla="*/ 94 w 152"/>
                  <a:gd name="T73" fmla="*/ 49 h 94"/>
                  <a:gd name="T74" fmla="*/ 99 w 152"/>
                  <a:gd name="T75" fmla="*/ 47 h 94"/>
                  <a:gd name="T76" fmla="*/ 112 w 152"/>
                  <a:gd name="T77" fmla="*/ 37 h 94"/>
                  <a:gd name="T78" fmla="*/ 114 w 152"/>
                  <a:gd name="T79" fmla="*/ 32 h 94"/>
                  <a:gd name="T80" fmla="*/ 122 w 152"/>
                  <a:gd name="T81" fmla="*/ 30 h 94"/>
                  <a:gd name="T82" fmla="*/ 135 w 152"/>
                  <a:gd name="T83" fmla="*/ 19 h 94"/>
                  <a:gd name="T84" fmla="*/ 143 w 152"/>
                  <a:gd name="T85" fmla="*/ 15 h 94"/>
                  <a:gd name="T86" fmla="*/ 152 w 152"/>
                  <a:gd name="T87" fmla="*/ 3 h 94"/>
                  <a:gd name="T88" fmla="*/ 144 w 152"/>
                  <a:gd name="T89" fmla="*/ 7 h 94"/>
                  <a:gd name="T90" fmla="*/ 139 w 152"/>
                  <a:gd name="T9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94">
                    <a:moveTo>
                      <a:pt x="139" y="11"/>
                    </a:moveTo>
                    <a:lnTo>
                      <a:pt x="135" y="9"/>
                    </a:lnTo>
                    <a:lnTo>
                      <a:pt x="129" y="11"/>
                    </a:lnTo>
                    <a:lnTo>
                      <a:pt x="122" y="15"/>
                    </a:lnTo>
                    <a:lnTo>
                      <a:pt x="112" y="28"/>
                    </a:lnTo>
                    <a:lnTo>
                      <a:pt x="109" y="30"/>
                    </a:lnTo>
                    <a:lnTo>
                      <a:pt x="101" y="32"/>
                    </a:lnTo>
                    <a:lnTo>
                      <a:pt x="107" y="24"/>
                    </a:lnTo>
                    <a:lnTo>
                      <a:pt x="114" y="19"/>
                    </a:lnTo>
                    <a:lnTo>
                      <a:pt x="114" y="11"/>
                    </a:lnTo>
                    <a:lnTo>
                      <a:pt x="120" y="0"/>
                    </a:lnTo>
                    <a:lnTo>
                      <a:pt x="99" y="24"/>
                    </a:lnTo>
                    <a:lnTo>
                      <a:pt x="86" y="30"/>
                    </a:lnTo>
                    <a:lnTo>
                      <a:pt x="65" y="35"/>
                    </a:lnTo>
                    <a:lnTo>
                      <a:pt x="60" y="37"/>
                    </a:lnTo>
                    <a:lnTo>
                      <a:pt x="56" y="43"/>
                    </a:lnTo>
                    <a:lnTo>
                      <a:pt x="49" y="43"/>
                    </a:lnTo>
                    <a:lnTo>
                      <a:pt x="35" y="50"/>
                    </a:lnTo>
                    <a:lnTo>
                      <a:pt x="30" y="50"/>
                    </a:lnTo>
                    <a:lnTo>
                      <a:pt x="22" y="54"/>
                    </a:lnTo>
                    <a:lnTo>
                      <a:pt x="24" y="62"/>
                    </a:lnTo>
                    <a:lnTo>
                      <a:pt x="17" y="60"/>
                    </a:lnTo>
                    <a:lnTo>
                      <a:pt x="15" y="67"/>
                    </a:lnTo>
                    <a:lnTo>
                      <a:pt x="2" y="75"/>
                    </a:lnTo>
                    <a:lnTo>
                      <a:pt x="0" y="84"/>
                    </a:lnTo>
                    <a:lnTo>
                      <a:pt x="0" y="90"/>
                    </a:lnTo>
                    <a:lnTo>
                      <a:pt x="2" y="92"/>
                    </a:lnTo>
                    <a:lnTo>
                      <a:pt x="15" y="88"/>
                    </a:lnTo>
                    <a:lnTo>
                      <a:pt x="7" y="94"/>
                    </a:lnTo>
                    <a:lnTo>
                      <a:pt x="22" y="88"/>
                    </a:lnTo>
                    <a:lnTo>
                      <a:pt x="47" y="73"/>
                    </a:lnTo>
                    <a:lnTo>
                      <a:pt x="49" y="73"/>
                    </a:lnTo>
                    <a:lnTo>
                      <a:pt x="58" y="67"/>
                    </a:lnTo>
                    <a:lnTo>
                      <a:pt x="64" y="64"/>
                    </a:lnTo>
                    <a:lnTo>
                      <a:pt x="79" y="56"/>
                    </a:lnTo>
                    <a:lnTo>
                      <a:pt x="86" y="52"/>
                    </a:lnTo>
                    <a:lnTo>
                      <a:pt x="94" y="49"/>
                    </a:lnTo>
                    <a:lnTo>
                      <a:pt x="99" y="47"/>
                    </a:lnTo>
                    <a:lnTo>
                      <a:pt x="112" y="37"/>
                    </a:lnTo>
                    <a:lnTo>
                      <a:pt x="114" y="32"/>
                    </a:lnTo>
                    <a:lnTo>
                      <a:pt x="122" y="30"/>
                    </a:lnTo>
                    <a:lnTo>
                      <a:pt x="135" y="19"/>
                    </a:lnTo>
                    <a:lnTo>
                      <a:pt x="143" y="15"/>
                    </a:lnTo>
                    <a:lnTo>
                      <a:pt x="152" y="3"/>
                    </a:lnTo>
                    <a:lnTo>
                      <a:pt x="144" y="7"/>
                    </a:lnTo>
                    <a:lnTo>
                      <a:pt x="139" y="11"/>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grpSp>
          <p:nvGrpSpPr>
            <p:cNvPr id="7188" name="Group 73">
              <a:extLst>
                <a:ext uri="{FF2B5EF4-FFF2-40B4-BE49-F238E27FC236}">
                  <a16:creationId xmlns:a16="http://schemas.microsoft.com/office/drawing/2014/main" id="{C9C6D64B-B024-D479-AC76-4A7DECB7EAEE}"/>
                </a:ext>
              </a:extLst>
            </p:cNvPr>
            <p:cNvGrpSpPr/>
            <p:nvPr/>
          </p:nvGrpSpPr>
          <p:grpSpPr>
            <a:xfrm>
              <a:off x="5235796" y="1972291"/>
              <a:ext cx="349926" cy="173258"/>
              <a:chOff x="4907967" y="1921074"/>
              <a:chExt cx="285325" cy="141272"/>
            </a:xfrm>
            <a:grpFill/>
            <a:effectLst/>
          </p:grpSpPr>
          <p:sp>
            <p:nvSpPr>
              <p:cNvPr id="7210" name="Freeform 144">
                <a:extLst>
                  <a:ext uri="{FF2B5EF4-FFF2-40B4-BE49-F238E27FC236}">
                    <a16:creationId xmlns:a16="http://schemas.microsoft.com/office/drawing/2014/main" id="{041EA3C8-24D5-D1F9-D118-766C2B903C45}"/>
                  </a:ext>
                </a:extLst>
              </p:cNvPr>
              <p:cNvSpPr>
                <a:spLocks/>
              </p:cNvSpPr>
              <p:nvPr/>
            </p:nvSpPr>
            <p:spPr bwMode="auto">
              <a:xfrm>
                <a:off x="4907967" y="1921074"/>
                <a:ext cx="273797" cy="131678"/>
              </a:xfrm>
              <a:custGeom>
                <a:avLst/>
                <a:gdLst>
                  <a:gd name="T0" fmla="*/ 169 w 285"/>
                  <a:gd name="T1" fmla="*/ 6 h 151"/>
                  <a:gd name="T2" fmla="*/ 163 w 285"/>
                  <a:gd name="T3" fmla="*/ 13 h 151"/>
                  <a:gd name="T4" fmla="*/ 150 w 285"/>
                  <a:gd name="T5" fmla="*/ 30 h 151"/>
                  <a:gd name="T6" fmla="*/ 1 w 285"/>
                  <a:gd name="T7" fmla="*/ 62 h 151"/>
                  <a:gd name="T8" fmla="*/ 0 w 285"/>
                  <a:gd name="T9" fmla="*/ 136 h 151"/>
                  <a:gd name="T10" fmla="*/ 48 w 285"/>
                  <a:gd name="T11" fmla="*/ 130 h 151"/>
                  <a:gd name="T12" fmla="*/ 69 w 285"/>
                  <a:gd name="T13" fmla="*/ 126 h 151"/>
                  <a:gd name="T14" fmla="*/ 80 w 285"/>
                  <a:gd name="T15" fmla="*/ 122 h 151"/>
                  <a:gd name="T16" fmla="*/ 129 w 285"/>
                  <a:gd name="T17" fmla="*/ 111 h 151"/>
                  <a:gd name="T18" fmla="*/ 159 w 285"/>
                  <a:gd name="T19" fmla="*/ 104 h 151"/>
                  <a:gd name="T20" fmla="*/ 169 w 285"/>
                  <a:gd name="T21" fmla="*/ 115 h 151"/>
                  <a:gd name="T22" fmla="*/ 174 w 285"/>
                  <a:gd name="T23" fmla="*/ 122 h 151"/>
                  <a:gd name="T24" fmla="*/ 178 w 285"/>
                  <a:gd name="T25" fmla="*/ 128 h 151"/>
                  <a:gd name="T26" fmla="*/ 189 w 285"/>
                  <a:gd name="T27" fmla="*/ 126 h 151"/>
                  <a:gd name="T28" fmla="*/ 191 w 285"/>
                  <a:gd name="T29" fmla="*/ 128 h 151"/>
                  <a:gd name="T30" fmla="*/ 195 w 285"/>
                  <a:gd name="T31" fmla="*/ 136 h 151"/>
                  <a:gd name="T32" fmla="*/ 199 w 285"/>
                  <a:gd name="T33" fmla="*/ 151 h 151"/>
                  <a:gd name="T34" fmla="*/ 210 w 285"/>
                  <a:gd name="T35" fmla="*/ 143 h 151"/>
                  <a:gd name="T36" fmla="*/ 221 w 285"/>
                  <a:gd name="T37" fmla="*/ 126 h 151"/>
                  <a:gd name="T38" fmla="*/ 231 w 285"/>
                  <a:gd name="T39" fmla="*/ 115 h 151"/>
                  <a:gd name="T40" fmla="*/ 235 w 285"/>
                  <a:gd name="T41" fmla="*/ 136 h 151"/>
                  <a:gd name="T42" fmla="*/ 248 w 285"/>
                  <a:gd name="T43" fmla="*/ 130 h 151"/>
                  <a:gd name="T44" fmla="*/ 253 w 285"/>
                  <a:gd name="T45" fmla="*/ 122 h 151"/>
                  <a:gd name="T46" fmla="*/ 282 w 285"/>
                  <a:gd name="T47" fmla="*/ 109 h 151"/>
                  <a:gd name="T48" fmla="*/ 282 w 285"/>
                  <a:gd name="T49" fmla="*/ 89 h 151"/>
                  <a:gd name="T50" fmla="*/ 265 w 285"/>
                  <a:gd name="T51" fmla="*/ 72 h 151"/>
                  <a:gd name="T52" fmla="*/ 250 w 285"/>
                  <a:gd name="T53" fmla="*/ 70 h 151"/>
                  <a:gd name="T54" fmla="*/ 265 w 285"/>
                  <a:gd name="T55" fmla="*/ 75 h 151"/>
                  <a:gd name="T56" fmla="*/ 274 w 285"/>
                  <a:gd name="T57" fmla="*/ 83 h 151"/>
                  <a:gd name="T58" fmla="*/ 270 w 285"/>
                  <a:gd name="T59" fmla="*/ 100 h 151"/>
                  <a:gd name="T60" fmla="*/ 250 w 285"/>
                  <a:gd name="T61" fmla="*/ 109 h 151"/>
                  <a:gd name="T62" fmla="*/ 238 w 285"/>
                  <a:gd name="T63" fmla="*/ 107 h 151"/>
                  <a:gd name="T64" fmla="*/ 225 w 285"/>
                  <a:gd name="T65" fmla="*/ 92 h 151"/>
                  <a:gd name="T66" fmla="*/ 219 w 285"/>
                  <a:gd name="T67" fmla="*/ 83 h 151"/>
                  <a:gd name="T68" fmla="*/ 219 w 285"/>
                  <a:gd name="T69" fmla="*/ 79 h 151"/>
                  <a:gd name="T70" fmla="*/ 199 w 285"/>
                  <a:gd name="T71" fmla="*/ 64 h 151"/>
                  <a:gd name="T72" fmla="*/ 186 w 285"/>
                  <a:gd name="T73" fmla="*/ 64 h 151"/>
                  <a:gd name="T74" fmla="*/ 188 w 285"/>
                  <a:gd name="T75" fmla="*/ 58 h 151"/>
                  <a:gd name="T76" fmla="*/ 191 w 285"/>
                  <a:gd name="T77" fmla="*/ 43 h 151"/>
                  <a:gd name="T78" fmla="*/ 193 w 285"/>
                  <a:gd name="T79" fmla="*/ 34 h 151"/>
                  <a:gd name="T80" fmla="*/ 208 w 285"/>
                  <a:gd name="T81" fmla="*/ 19 h 151"/>
                  <a:gd name="T82" fmla="*/ 203 w 285"/>
                  <a:gd name="T83" fmla="*/ 21 h 151"/>
                  <a:gd name="T84" fmla="*/ 189 w 285"/>
                  <a:gd name="T85" fmla="*/ 17 h 151"/>
                  <a:gd name="T86" fmla="*/ 182 w 285"/>
                  <a:gd name="T87" fmla="*/ 8 h 151"/>
                  <a:gd name="T88" fmla="*/ 180 w 285"/>
                  <a:gd name="T8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5" h="151">
                    <a:moveTo>
                      <a:pt x="176" y="2"/>
                    </a:moveTo>
                    <a:lnTo>
                      <a:pt x="169" y="6"/>
                    </a:lnTo>
                    <a:lnTo>
                      <a:pt x="165" y="13"/>
                    </a:lnTo>
                    <a:lnTo>
                      <a:pt x="163" y="13"/>
                    </a:lnTo>
                    <a:lnTo>
                      <a:pt x="159" y="19"/>
                    </a:lnTo>
                    <a:lnTo>
                      <a:pt x="150" y="30"/>
                    </a:lnTo>
                    <a:lnTo>
                      <a:pt x="62" y="51"/>
                    </a:lnTo>
                    <a:lnTo>
                      <a:pt x="1" y="62"/>
                    </a:lnTo>
                    <a:lnTo>
                      <a:pt x="1" y="70"/>
                    </a:lnTo>
                    <a:lnTo>
                      <a:pt x="0" y="136"/>
                    </a:lnTo>
                    <a:lnTo>
                      <a:pt x="3" y="141"/>
                    </a:lnTo>
                    <a:lnTo>
                      <a:pt x="48" y="130"/>
                    </a:lnTo>
                    <a:lnTo>
                      <a:pt x="56" y="130"/>
                    </a:lnTo>
                    <a:lnTo>
                      <a:pt x="69" y="126"/>
                    </a:lnTo>
                    <a:lnTo>
                      <a:pt x="73" y="126"/>
                    </a:lnTo>
                    <a:lnTo>
                      <a:pt x="80" y="122"/>
                    </a:lnTo>
                    <a:lnTo>
                      <a:pt x="120" y="113"/>
                    </a:lnTo>
                    <a:lnTo>
                      <a:pt x="129" y="111"/>
                    </a:lnTo>
                    <a:lnTo>
                      <a:pt x="133" y="111"/>
                    </a:lnTo>
                    <a:lnTo>
                      <a:pt x="159" y="104"/>
                    </a:lnTo>
                    <a:lnTo>
                      <a:pt x="167" y="109"/>
                    </a:lnTo>
                    <a:lnTo>
                      <a:pt x="169" y="115"/>
                    </a:lnTo>
                    <a:lnTo>
                      <a:pt x="172" y="117"/>
                    </a:lnTo>
                    <a:lnTo>
                      <a:pt x="174" y="122"/>
                    </a:lnTo>
                    <a:lnTo>
                      <a:pt x="178" y="126"/>
                    </a:lnTo>
                    <a:lnTo>
                      <a:pt x="178" y="128"/>
                    </a:lnTo>
                    <a:lnTo>
                      <a:pt x="184" y="132"/>
                    </a:lnTo>
                    <a:lnTo>
                      <a:pt x="189" y="126"/>
                    </a:lnTo>
                    <a:lnTo>
                      <a:pt x="191" y="120"/>
                    </a:lnTo>
                    <a:lnTo>
                      <a:pt x="191" y="128"/>
                    </a:lnTo>
                    <a:lnTo>
                      <a:pt x="189" y="134"/>
                    </a:lnTo>
                    <a:lnTo>
                      <a:pt x="195" y="136"/>
                    </a:lnTo>
                    <a:lnTo>
                      <a:pt x="199" y="147"/>
                    </a:lnTo>
                    <a:lnTo>
                      <a:pt x="199" y="151"/>
                    </a:lnTo>
                    <a:lnTo>
                      <a:pt x="203" y="143"/>
                    </a:lnTo>
                    <a:lnTo>
                      <a:pt x="210" y="143"/>
                    </a:lnTo>
                    <a:lnTo>
                      <a:pt x="214" y="132"/>
                    </a:lnTo>
                    <a:lnTo>
                      <a:pt x="221" y="126"/>
                    </a:lnTo>
                    <a:lnTo>
                      <a:pt x="223" y="120"/>
                    </a:lnTo>
                    <a:lnTo>
                      <a:pt x="231" y="115"/>
                    </a:lnTo>
                    <a:lnTo>
                      <a:pt x="231" y="122"/>
                    </a:lnTo>
                    <a:lnTo>
                      <a:pt x="235" y="136"/>
                    </a:lnTo>
                    <a:lnTo>
                      <a:pt x="242" y="134"/>
                    </a:lnTo>
                    <a:lnTo>
                      <a:pt x="248" y="130"/>
                    </a:lnTo>
                    <a:lnTo>
                      <a:pt x="250" y="122"/>
                    </a:lnTo>
                    <a:lnTo>
                      <a:pt x="253" y="122"/>
                    </a:lnTo>
                    <a:lnTo>
                      <a:pt x="272" y="111"/>
                    </a:lnTo>
                    <a:lnTo>
                      <a:pt x="282" y="109"/>
                    </a:lnTo>
                    <a:lnTo>
                      <a:pt x="285" y="102"/>
                    </a:lnTo>
                    <a:lnTo>
                      <a:pt x="282" y="89"/>
                    </a:lnTo>
                    <a:lnTo>
                      <a:pt x="272" y="75"/>
                    </a:lnTo>
                    <a:lnTo>
                      <a:pt x="265" y="72"/>
                    </a:lnTo>
                    <a:lnTo>
                      <a:pt x="257" y="68"/>
                    </a:lnTo>
                    <a:lnTo>
                      <a:pt x="250" y="70"/>
                    </a:lnTo>
                    <a:lnTo>
                      <a:pt x="257" y="72"/>
                    </a:lnTo>
                    <a:lnTo>
                      <a:pt x="265" y="75"/>
                    </a:lnTo>
                    <a:lnTo>
                      <a:pt x="268" y="83"/>
                    </a:lnTo>
                    <a:lnTo>
                      <a:pt x="274" y="83"/>
                    </a:lnTo>
                    <a:lnTo>
                      <a:pt x="278" y="94"/>
                    </a:lnTo>
                    <a:lnTo>
                      <a:pt x="270" y="100"/>
                    </a:lnTo>
                    <a:lnTo>
                      <a:pt x="257" y="111"/>
                    </a:lnTo>
                    <a:lnTo>
                      <a:pt x="250" y="109"/>
                    </a:lnTo>
                    <a:lnTo>
                      <a:pt x="244" y="109"/>
                    </a:lnTo>
                    <a:lnTo>
                      <a:pt x="238" y="107"/>
                    </a:lnTo>
                    <a:lnTo>
                      <a:pt x="233" y="94"/>
                    </a:lnTo>
                    <a:lnTo>
                      <a:pt x="225" y="92"/>
                    </a:lnTo>
                    <a:lnTo>
                      <a:pt x="219" y="89"/>
                    </a:lnTo>
                    <a:lnTo>
                      <a:pt x="219" y="83"/>
                    </a:lnTo>
                    <a:lnTo>
                      <a:pt x="225" y="87"/>
                    </a:lnTo>
                    <a:lnTo>
                      <a:pt x="219" y="79"/>
                    </a:lnTo>
                    <a:lnTo>
                      <a:pt x="206" y="66"/>
                    </a:lnTo>
                    <a:lnTo>
                      <a:pt x="199" y="64"/>
                    </a:lnTo>
                    <a:lnTo>
                      <a:pt x="191" y="68"/>
                    </a:lnTo>
                    <a:lnTo>
                      <a:pt x="186" y="64"/>
                    </a:lnTo>
                    <a:lnTo>
                      <a:pt x="180" y="58"/>
                    </a:lnTo>
                    <a:lnTo>
                      <a:pt x="188" y="58"/>
                    </a:lnTo>
                    <a:lnTo>
                      <a:pt x="186" y="51"/>
                    </a:lnTo>
                    <a:lnTo>
                      <a:pt x="191" y="43"/>
                    </a:lnTo>
                    <a:lnTo>
                      <a:pt x="189" y="42"/>
                    </a:lnTo>
                    <a:lnTo>
                      <a:pt x="193" y="34"/>
                    </a:lnTo>
                    <a:lnTo>
                      <a:pt x="206" y="26"/>
                    </a:lnTo>
                    <a:lnTo>
                      <a:pt x="208" y="19"/>
                    </a:lnTo>
                    <a:lnTo>
                      <a:pt x="201" y="19"/>
                    </a:lnTo>
                    <a:lnTo>
                      <a:pt x="203" y="21"/>
                    </a:lnTo>
                    <a:lnTo>
                      <a:pt x="195" y="23"/>
                    </a:lnTo>
                    <a:lnTo>
                      <a:pt x="189" y="17"/>
                    </a:lnTo>
                    <a:lnTo>
                      <a:pt x="188" y="10"/>
                    </a:lnTo>
                    <a:lnTo>
                      <a:pt x="182" y="8"/>
                    </a:lnTo>
                    <a:lnTo>
                      <a:pt x="184" y="0"/>
                    </a:lnTo>
                    <a:lnTo>
                      <a:pt x="180" y="0"/>
                    </a:lnTo>
                    <a:lnTo>
                      <a:pt x="176" y="2"/>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11" name="Freeform 330">
                <a:extLst>
                  <a:ext uri="{FF2B5EF4-FFF2-40B4-BE49-F238E27FC236}">
                    <a16:creationId xmlns:a16="http://schemas.microsoft.com/office/drawing/2014/main" id="{E8CD7F4B-1457-F511-2035-0E8A258B5717}"/>
                  </a:ext>
                </a:extLst>
              </p:cNvPr>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12" name="Freeform 331">
                <a:extLst>
                  <a:ext uri="{FF2B5EF4-FFF2-40B4-BE49-F238E27FC236}">
                    <a16:creationId xmlns:a16="http://schemas.microsoft.com/office/drawing/2014/main" id="{B673E006-3B94-2ACF-02C6-4082ECF511D4}"/>
                  </a:ext>
                </a:extLst>
              </p:cNvPr>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13" name="Freeform 332">
                <a:extLst>
                  <a:ext uri="{FF2B5EF4-FFF2-40B4-BE49-F238E27FC236}">
                    <a16:creationId xmlns:a16="http://schemas.microsoft.com/office/drawing/2014/main" id="{1FB50FB8-E0AA-4EA9-8B23-74B09C592A4E}"/>
                  </a:ext>
                </a:extLst>
              </p:cNvPr>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14" name="Freeform 333">
                <a:extLst>
                  <a:ext uri="{FF2B5EF4-FFF2-40B4-BE49-F238E27FC236}">
                    <a16:creationId xmlns:a16="http://schemas.microsoft.com/office/drawing/2014/main" id="{F691D413-08A1-B855-949D-0BC8C4B05679}"/>
                  </a:ext>
                </a:extLst>
              </p:cNvPr>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15" name="Freeform 334">
                <a:extLst>
                  <a:ext uri="{FF2B5EF4-FFF2-40B4-BE49-F238E27FC236}">
                    <a16:creationId xmlns:a16="http://schemas.microsoft.com/office/drawing/2014/main" id="{324A5D61-A1EA-50E2-E6C6-8D438CF1B719}"/>
                  </a:ext>
                </a:extLst>
              </p:cNvPr>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16" name="Freeform 335">
                <a:extLst>
                  <a:ext uri="{FF2B5EF4-FFF2-40B4-BE49-F238E27FC236}">
                    <a16:creationId xmlns:a16="http://schemas.microsoft.com/office/drawing/2014/main" id="{2A9490C9-6FDB-2396-DEC1-82FAED4FD7DD}"/>
                  </a:ext>
                </a:extLst>
              </p:cNvPr>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grpSp>
          <p:nvGrpSpPr>
            <p:cNvPr id="7189" name="Group 74">
              <a:extLst>
                <a:ext uri="{FF2B5EF4-FFF2-40B4-BE49-F238E27FC236}">
                  <a16:creationId xmlns:a16="http://schemas.microsoft.com/office/drawing/2014/main" id="{DDD9A245-EDE4-C403-6B48-2A137AA003A3}"/>
                </a:ext>
              </a:extLst>
            </p:cNvPr>
            <p:cNvGrpSpPr/>
            <p:nvPr/>
          </p:nvGrpSpPr>
          <p:grpSpPr>
            <a:xfrm>
              <a:off x="5346548" y="1421506"/>
              <a:ext cx="393519" cy="527254"/>
              <a:chOff x="4998272" y="1471973"/>
              <a:chExt cx="320870" cy="429916"/>
            </a:xfrm>
            <a:grpFill/>
            <a:effectLst/>
          </p:grpSpPr>
          <p:sp>
            <p:nvSpPr>
              <p:cNvPr id="7205" name="Freeform 147">
                <a:extLst>
                  <a:ext uri="{FF2B5EF4-FFF2-40B4-BE49-F238E27FC236}">
                    <a16:creationId xmlns:a16="http://schemas.microsoft.com/office/drawing/2014/main" id="{3D64A3E4-DC65-C015-920F-D72BF781023E}"/>
                  </a:ext>
                </a:extLst>
              </p:cNvPr>
              <p:cNvSpPr>
                <a:spLocks/>
              </p:cNvSpPr>
              <p:nvPr/>
            </p:nvSpPr>
            <p:spPr bwMode="auto">
              <a:xfrm>
                <a:off x="4998272" y="1471973"/>
                <a:ext cx="299735" cy="429916"/>
              </a:xfrm>
              <a:custGeom>
                <a:avLst/>
                <a:gdLst>
                  <a:gd name="T0" fmla="*/ 295 w 312"/>
                  <a:gd name="T1" fmla="*/ 226 h 493"/>
                  <a:gd name="T2" fmla="*/ 291 w 312"/>
                  <a:gd name="T3" fmla="*/ 199 h 493"/>
                  <a:gd name="T4" fmla="*/ 280 w 312"/>
                  <a:gd name="T5" fmla="*/ 197 h 493"/>
                  <a:gd name="T6" fmla="*/ 263 w 312"/>
                  <a:gd name="T7" fmla="*/ 190 h 493"/>
                  <a:gd name="T8" fmla="*/ 255 w 312"/>
                  <a:gd name="T9" fmla="*/ 171 h 493"/>
                  <a:gd name="T10" fmla="*/ 246 w 312"/>
                  <a:gd name="T11" fmla="*/ 162 h 493"/>
                  <a:gd name="T12" fmla="*/ 225 w 312"/>
                  <a:gd name="T13" fmla="*/ 158 h 493"/>
                  <a:gd name="T14" fmla="*/ 219 w 312"/>
                  <a:gd name="T15" fmla="*/ 139 h 493"/>
                  <a:gd name="T16" fmla="*/ 182 w 312"/>
                  <a:gd name="T17" fmla="*/ 19 h 493"/>
                  <a:gd name="T18" fmla="*/ 148 w 312"/>
                  <a:gd name="T19" fmla="*/ 2 h 493"/>
                  <a:gd name="T20" fmla="*/ 127 w 312"/>
                  <a:gd name="T21" fmla="*/ 9 h 493"/>
                  <a:gd name="T22" fmla="*/ 109 w 312"/>
                  <a:gd name="T23" fmla="*/ 23 h 493"/>
                  <a:gd name="T24" fmla="*/ 86 w 312"/>
                  <a:gd name="T25" fmla="*/ 23 h 493"/>
                  <a:gd name="T26" fmla="*/ 69 w 312"/>
                  <a:gd name="T27" fmla="*/ 9 h 493"/>
                  <a:gd name="T28" fmla="*/ 35 w 312"/>
                  <a:gd name="T29" fmla="*/ 141 h 493"/>
                  <a:gd name="T30" fmla="*/ 35 w 312"/>
                  <a:gd name="T31" fmla="*/ 182 h 493"/>
                  <a:gd name="T32" fmla="*/ 37 w 312"/>
                  <a:gd name="T33" fmla="*/ 209 h 493"/>
                  <a:gd name="T34" fmla="*/ 20 w 312"/>
                  <a:gd name="T35" fmla="*/ 237 h 493"/>
                  <a:gd name="T36" fmla="*/ 20 w 312"/>
                  <a:gd name="T37" fmla="*/ 248 h 493"/>
                  <a:gd name="T38" fmla="*/ 18 w 312"/>
                  <a:gd name="T39" fmla="*/ 263 h 493"/>
                  <a:gd name="T40" fmla="*/ 0 w 312"/>
                  <a:gd name="T41" fmla="*/ 269 h 493"/>
                  <a:gd name="T42" fmla="*/ 60 w 312"/>
                  <a:gd name="T43" fmla="*/ 447 h 493"/>
                  <a:gd name="T44" fmla="*/ 65 w 312"/>
                  <a:gd name="T45" fmla="*/ 468 h 493"/>
                  <a:gd name="T46" fmla="*/ 80 w 312"/>
                  <a:gd name="T47" fmla="*/ 485 h 493"/>
                  <a:gd name="T48" fmla="*/ 95 w 312"/>
                  <a:gd name="T49" fmla="*/ 487 h 493"/>
                  <a:gd name="T50" fmla="*/ 95 w 312"/>
                  <a:gd name="T51" fmla="*/ 464 h 493"/>
                  <a:gd name="T52" fmla="*/ 105 w 312"/>
                  <a:gd name="T53" fmla="*/ 440 h 493"/>
                  <a:gd name="T54" fmla="*/ 109 w 312"/>
                  <a:gd name="T55" fmla="*/ 417 h 493"/>
                  <a:gd name="T56" fmla="*/ 125 w 312"/>
                  <a:gd name="T57" fmla="*/ 408 h 493"/>
                  <a:gd name="T58" fmla="*/ 129 w 312"/>
                  <a:gd name="T59" fmla="*/ 400 h 493"/>
                  <a:gd name="T60" fmla="*/ 139 w 312"/>
                  <a:gd name="T61" fmla="*/ 408 h 493"/>
                  <a:gd name="T62" fmla="*/ 129 w 312"/>
                  <a:gd name="T63" fmla="*/ 382 h 493"/>
                  <a:gd name="T64" fmla="*/ 131 w 312"/>
                  <a:gd name="T65" fmla="*/ 376 h 493"/>
                  <a:gd name="T66" fmla="*/ 139 w 312"/>
                  <a:gd name="T67" fmla="*/ 385 h 493"/>
                  <a:gd name="T68" fmla="*/ 148 w 312"/>
                  <a:gd name="T69" fmla="*/ 382 h 493"/>
                  <a:gd name="T70" fmla="*/ 150 w 312"/>
                  <a:gd name="T71" fmla="*/ 378 h 493"/>
                  <a:gd name="T72" fmla="*/ 152 w 312"/>
                  <a:gd name="T73" fmla="*/ 376 h 493"/>
                  <a:gd name="T74" fmla="*/ 159 w 312"/>
                  <a:gd name="T75" fmla="*/ 380 h 493"/>
                  <a:gd name="T76" fmla="*/ 169 w 312"/>
                  <a:gd name="T77" fmla="*/ 367 h 493"/>
                  <a:gd name="T78" fmla="*/ 184 w 312"/>
                  <a:gd name="T79" fmla="*/ 355 h 493"/>
                  <a:gd name="T80" fmla="*/ 182 w 312"/>
                  <a:gd name="T81" fmla="*/ 335 h 493"/>
                  <a:gd name="T82" fmla="*/ 180 w 312"/>
                  <a:gd name="T83" fmla="*/ 314 h 493"/>
                  <a:gd name="T84" fmla="*/ 193 w 312"/>
                  <a:gd name="T85" fmla="*/ 303 h 493"/>
                  <a:gd name="T86" fmla="*/ 199 w 312"/>
                  <a:gd name="T87" fmla="*/ 316 h 493"/>
                  <a:gd name="T88" fmla="*/ 219 w 312"/>
                  <a:gd name="T89" fmla="*/ 323 h 493"/>
                  <a:gd name="T90" fmla="*/ 216 w 312"/>
                  <a:gd name="T91" fmla="*/ 303 h 493"/>
                  <a:gd name="T92" fmla="*/ 227 w 312"/>
                  <a:gd name="T93" fmla="*/ 297 h 493"/>
                  <a:gd name="T94" fmla="*/ 248 w 312"/>
                  <a:gd name="T95" fmla="*/ 303 h 493"/>
                  <a:gd name="T96" fmla="*/ 253 w 312"/>
                  <a:gd name="T97" fmla="*/ 286 h 493"/>
                  <a:gd name="T98" fmla="*/ 257 w 312"/>
                  <a:gd name="T99" fmla="*/ 291 h 493"/>
                  <a:gd name="T100" fmla="*/ 261 w 312"/>
                  <a:gd name="T101" fmla="*/ 271 h 493"/>
                  <a:gd name="T102" fmla="*/ 272 w 312"/>
                  <a:gd name="T103" fmla="*/ 271 h 493"/>
                  <a:gd name="T104" fmla="*/ 283 w 312"/>
                  <a:gd name="T105" fmla="*/ 261 h 493"/>
                  <a:gd name="T106" fmla="*/ 291 w 312"/>
                  <a:gd name="T107" fmla="*/ 258 h 493"/>
                  <a:gd name="T108" fmla="*/ 304 w 312"/>
                  <a:gd name="T109" fmla="*/ 248 h 493"/>
                  <a:gd name="T110" fmla="*/ 304 w 312"/>
                  <a:gd name="T111" fmla="*/ 22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493">
                    <a:moveTo>
                      <a:pt x="306" y="224"/>
                    </a:moveTo>
                    <a:lnTo>
                      <a:pt x="302" y="231"/>
                    </a:lnTo>
                    <a:lnTo>
                      <a:pt x="295" y="226"/>
                    </a:lnTo>
                    <a:lnTo>
                      <a:pt x="304" y="214"/>
                    </a:lnTo>
                    <a:lnTo>
                      <a:pt x="291" y="201"/>
                    </a:lnTo>
                    <a:lnTo>
                      <a:pt x="291" y="199"/>
                    </a:lnTo>
                    <a:lnTo>
                      <a:pt x="289" y="199"/>
                    </a:lnTo>
                    <a:lnTo>
                      <a:pt x="285" y="197"/>
                    </a:lnTo>
                    <a:lnTo>
                      <a:pt x="280" y="197"/>
                    </a:lnTo>
                    <a:lnTo>
                      <a:pt x="274" y="205"/>
                    </a:lnTo>
                    <a:lnTo>
                      <a:pt x="266" y="197"/>
                    </a:lnTo>
                    <a:lnTo>
                      <a:pt x="263" y="190"/>
                    </a:lnTo>
                    <a:lnTo>
                      <a:pt x="263" y="184"/>
                    </a:lnTo>
                    <a:lnTo>
                      <a:pt x="257" y="177"/>
                    </a:lnTo>
                    <a:lnTo>
                      <a:pt x="255" y="171"/>
                    </a:lnTo>
                    <a:lnTo>
                      <a:pt x="257" y="164"/>
                    </a:lnTo>
                    <a:lnTo>
                      <a:pt x="253" y="160"/>
                    </a:lnTo>
                    <a:lnTo>
                      <a:pt x="246" y="162"/>
                    </a:lnTo>
                    <a:lnTo>
                      <a:pt x="240" y="162"/>
                    </a:lnTo>
                    <a:lnTo>
                      <a:pt x="233" y="158"/>
                    </a:lnTo>
                    <a:lnTo>
                      <a:pt x="225" y="158"/>
                    </a:lnTo>
                    <a:lnTo>
                      <a:pt x="223" y="152"/>
                    </a:lnTo>
                    <a:lnTo>
                      <a:pt x="223" y="147"/>
                    </a:lnTo>
                    <a:lnTo>
                      <a:pt x="219" y="139"/>
                    </a:lnTo>
                    <a:lnTo>
                      <a:pt x="219" y="132"/>
                    </a:lnTo>
                    <a:lnTo>
                      <a:pt x="212" y="109"/>
                    </a:lnTo>
                    <a:lnTo>
                      <a:pt x="182" y="19"/>
                    </a:lnTo>
                    <a:lnTo>
                      <a:pt x="176" y="17"/>
                    </a:lnTo>
                    <a:lnTo>
                      <a:pt x="161" y="8"/>
                    </a:lnTo>
                    <a:lnTo>
                      <a:pt x="148" y="2"/>
                    </a:lnTo>
                    <a:lnTo>
                      <a:pt x="141" y="0"/>
                    </a:lnTo>
                    <a:lnTo>
                      <a:pt x="133" y="2"/>
                    </a:lnTo>
                    <a:lnTo>
                      <a:pt x="127" y="9"/>
                    </a:lnTo>
                    <a:lnTo>
                      <a:pt x="120" y="13"/>
                    </a:lnTo>
                    <a:lnTo>
                      <a:pt x="114" y="21"/>
                    </a:lnTo>
                    <a:lnTo>
                      <a:pt x="109" y="23"/>
                    </a:lnTo>
                    <a:lnTo>
                      <a:pt x="101" y="30"/>
                    </a:lnTo>
                    <a:lnTo>
                      <a:pt x="94" y="28"/>
                    </a:lnTo>
                    <a:lnTo>
                      <a:pt x="86" y="23"/>
                    </a:lnTo>
                    <a:lnTo>
                      <a:pt x="82" y="8"/>
                    </a:lnTo>
                    <a:lnTo>
                      <a:pt x="75" y="8"/>
                    </a:lnTo>
                    <a:lnTo>
                      <a:pt x="69" y="9"/>
                    </a:lnTo>
                    <a:lnTo>
                      <a:pt x="37" y="103"/>
                    </a:lnTo>
                    <a:lnTo>
                      <a:pt x="41" y="132"/>
                    </a:lnTo>
                    <a:lnTo>
                      <a:pt x="35" y="141"/>
                    </a:lnTo>
                    <a:lnTo>
                      <a:pt x="31" y="162"/>
                    </a:lnTo>
                    <a:lnTo>
                      <a:pt x="35" y="169"/>
                    </a:lnTo>
                    <a:lnTo>
                      <a:pt x="35" y="182"/>
                    </a:lnTo>
                    <a:lnTo>
                      <a:pt x="43" y="188"/>
                    </a:lnTo>
                    <a:lnTo>
                      <a:pt x="33" y="203"/>
                    </a:lnTo>
                    <a:lnTo>
                      <a:pt x="37" y="209"/>
                    </a:lnTo>
                    <a:lnTo>
                      <a:pt x="26" y="222"/>
                    </a:lnTo>
                    <a:lnTo>
                      <a:pt x="22" y="229"/>
                    </a:lnTo>
                    <a:lnTo>
                      <a:pt x="20" y="237"/>
                    </a:lnTo>
                    <a:lnTo>
                      <a:pt x="20" y="239"/>
                    </a:lnTo>
                    <a:lnTo>
                      <a:pt x="26" y="252"/>
                    </a:lnTo>
                    <a:lnTo>
                      <a:pt x="20" y="248"/>
                    </a:lnTo>
                    <a:lnTo>
                      <a:pt x="18" y="250"/>
                    </a:lnTo>
                    <a:lnTo>
                      <a:pt x="16" y="256"/>
                    </a:lnTo>
                    <a:lnTo>
                      <a:pt x="18" y="263"/>
                    </a:lnTo>
                    <a:lnTo>
                      <a:pt x="11" y="265"/>
                    </a:lnTo>
                    <a:lnTo>
                      <a:pt x="5" y="263"/>
                    </a:lnTo>
                    <a:lnTo>
                      <a:pt x="0" y="269"/>
                    </a:lnTo>
                    <a:lnTo>
                      <a:pt x="1" y="273"/>
                    </a:lnTo>
                    <a:lnTo>
                      <a:pt x="52" y="427"/>
                    </a:lnTo>
                    <a:lnTo>
                      <a:pt x="60" y="447"/>
                    </a:lnTo>
                    <a:lnTo>
                      <a:pt x="60" y="455"/>
                    </a:lnTo>
                    <a:lnTo>
                      <a:pt x="62" y="463"/>
                    </a:lnTo>
                    <a:lnTo>
                      <a:pt x="65" y="468"/>
                    </a:lnTo>
                    <a:lnTo>
                      <a:pt x="71" y="474"/>
                    </a:lnTo>
                    <a:lnTo>
                      <a:pt x="78" y="478"/>
                    </a:lnTo>
                    <a:lnTo>
                      <a:pt x="80" y="485"/>
                    </a:lnTo>
                    <a:lnTo>
                      <a:pt x="86" y="491"/>
                    </a:lnTo>
                    <a:lnTo>
                      <a:pt x="90" y="493"/>
                    </a:lnTo>
                    <a:lnTo>
                      <a:pt x="95" y="487"/>
                    </a:lnTo>
                    <a:lnTo>
                      <a:pt x="97" y="479"/>
                    </a:lnTo>
                    <a:lnTo>
                      <a:pt x="95" y="472"/>
                    </a:lnTo>
                    <a:lnTo>
                      <a:pt x="95" y="464"/>
                    </a:lnTo>
                    <a:lnTo>
                      <a:pt x="103" y="459"/>
                    </a:lnTo>
                    <a:lnTo>
                      <a:pt x="109" y="446"/>
                    </a:lnTo>
                    <a:lnTo>
                      <a:pt x="105" y="440"/>
                    </a:lnTo>
                    <a:lnTo>
                      <a:pt x="114" y="425"/>
                    </a:lnTo>
                    <a:lnTo>
                      <a:pt x="109" y="423"/>
                    </a:lnTo>
                    <a:lnTo>
                      <a:pt x="109" y="417"/>
                    </a:lnTo>
                    <a:lnTo>
                      <a:pt x="110" y="410"/>
                    </a:lnTo>
                    <a:lnTo>
                      <a:pt x="122" y="395"/>
                    </a:lnTo>
                    <a:lnTo>
                      <a:pt x="125" y="408"/>
                    </a:lnTo>
                    <a:lnTo>
                      <a:pt x="125" y="400"/>
                    </a:lnTo>
                    <a:lnTo>
                      <a:pt x="125" y="408"/>
                    </a:lnTo>
                    <a:lnTo>
                      <a:pt x="129" y="400"/>
                    </a:lnTo>
                    <a:lnTo>
                      <a:pt x="131" y="393"/>
                    </a:lnTo>
                    <a:lnTo>
                      <a:pt x="133" y="395"/>
                    </a:lnTo>
                    <a:lnTo>
                      <a:pt x="139" y="408"/>
                    </a:lnTo>
                    <a:lnTo>
                      <a:pt x="141" y="400"/>
                    </a:lnTo>
                    <a:lnTo>
                      <a:pt x="131" y="380"/>
                    </a:lnTo>
                    <a:lnTo>
                      <a:pt x="129" y="382"/>
                    </a:lnTo>
                    <a:lnTo>
                      <a:pt x="129" y="376"/>
                    </a:lnTo>
                    <a:lnTo>
                      <a:pt x="133" y="369"/>
                    </a:lnTo>
                    <a:lnTo>
                      <a:pt x="131" y="376"/>
                    </a:lnTo>
                    <a:lnTo>
                      <a:pt x="142" y="399"/>
                    </a:lnTo>
                    <a:lnTo>
                      <a:pt x="144" y="393"/>
                    </a:lnTo>
                    <a:lnTo>
                      <a:pt x="139" y="385"/>
                    </a:lnTo>
                    <a:lnTo>
                      <a:pt x="141" y="376"/>
                    </a:lnTo>
                    <a:lnTo>
                      <a:pt x="144" y="374"/>
                    </a:lnTo>
                    <a:lnTo>
                      <a:pt x="148" y="382"/>
                    </a:lnTo>
                    <a:lnTo>
                      <a:pt x="146" y="387"/>
                    </a:lnTo>
                    <a:lnTo>
                      <a:pt x="154" y="391"/>
                    </a:lnTo>
                    <a:lnTo>
                      <a:pt x="150" y="378"/>
                    </a:lnTo>
                    <a:lnTo>
                      <a:pt x="150" y="370"/>
                    </a:lnTo>
                    <a:lnTo>
                      <a:pt x="152" y="369"/>
                    </a:lnTo>
                    <a:lnTo>
                      <a:pt x="152" y="376"/>
                    </a:lnTo>
                    <a:lnTo>
                      <a:pt x="154" y="384"/>
                    </a:lnTo>
                    <a:lnTo>
                      <a:pt x="159" y="387"/>
                    </a:lnTo>
                    <a:lnTo>
                      <a:pt x="159" y="380"/>
                    </a:lnTo>
                    <a:lnTo>
                      <a:pt x="159" y="372"/>
                    </a:lnTo>
                    <a:lnTo>
                      <a:pt x="161" y="367"/>
                    </a:lnTo>
                    <a:lnTo>
                      <a:pt x="169" y="367"/>
                    </a:lnTo>
                    <a:lnTo>
                      <a:pt x="176" y="370"/>
                    </a:lnTo>
                    <a:lnTo>
                      <a:pt x="178" y="363"/>
                    </a:lnTo>
                    <a:lnTo>
                      <a:pt x="184" y="355"/>
                    </a:lnTo>
                    <a:lnTo>
                      <a:pt x="182" y="348"/>
                    </a:lnTo>
                    <a:lnTo>
                      <a:pt x="182" y="340"/>
                    </a:lnTo>
                    <a:lnTo>
                      <a:pt x="182" y="335"/>
                    </a:lnTo>
                    <a:lnTo>
                      <a:pt x="184" y="327"/>
                    </a:lnTo>
                    <a:lnTo>
                      <a:pt x="184" y="320"/>
                    </a:lnTo>
                    <a:lnTo>
                      <a:pt x="180" y="314"/>
                    </a:lnTo>
                    <a:lnTo>
                      <a:pt x="189" y="308"/>
                    </a:lnTo>
                    <a:lnTo>
                      <a:pt x="188" y="297"/>
                    </a:lnTo>
                    <a:lnTo>
                      <a:pt x="193" y="303"/>
                    </a:lnTo>
                    <a:lnTo>
                      <a:pt x="193" y="310"/>
                    </a:lnTo>
                    <a:lnTo>
                      <a:pt x="199" y="308"/>
                    </a:lnTo>
                    <a:lnTo>
                      <a:pt x="199" y="316"/>
                    </a:lnTo>
                    <a:lnTo>
                      <a:pt x="195" y="320"/>
                    </a:lnTo>
                    <a:lnTo>
                      <a:pt x="208" y="320"/>
                    </a:lnTo>
                    <a:lnTo>
                      <a:pt x="219" y="323"/>
                    </a:lnTo>
                    <a:lnTo>
                      <a:pt x="214" y="316"/>
                    </a:lnTo>
                    <a:lnTo>
                      <a:pt x="214" y="310"/>
                    </a:lnTo>
                    <a:lnTo>
                      <a:pt x="216" y="303"/>
                    </a:lnTo>
                    <a:lnTo>
                      <a:pt x="214" y="297"/>
                    </a:lnTo>
                    <a:lnTo>
                      <a:pt x="221" y="303"/>
                    </a:lnTo>
                    <a:lnTo>
                      <a:pt x="227" y="297"/>
                    </a:lnTo>
                    <a:lnTo>
                      <a:pt x="225" y="290"/>
                    </a:lnTo>
                    <a:lnTo>
                      <a:pt x="244" y="295"/>
                    </a:lnTo>
                    <a:lnTo>
                      <a:pt x="248" y="303"/>
                    </a:lnTo>
                    <a:lnTo>
                      <a:pt x="251" y="295"/>
                    </a:lnTo>
                    <a:lnTo>
                      <a:pt x="248" y="290"/>
                    </a:lnTo>
                    <a:lnTo>
                      <a:pt x="253" y="286"/>
                    </a:lnTo>
                    <a:lnTo>
                      <a:pt x="255" y="291"/>
                    </a:lnTo>
                    <a:lnTo>
                      <a:pt x="255" y="286"/>
                    </a:lnTo>
                    <a:lnTo>
                      <a:pt x="257" y="291"/>
                    </a:lnTo>
                    <a:lnTo>
                      <a:pt x="259" y="286"/>
                    </a:lnTo>
                    <a:lnTo>
                      <a:pt x="257" y="278"/>
                    </a:lnTo>
                    <a:lnTo>
                      <a:pt x="261" y="271"/>
                    </a:lnTo>
                    <a:lnTo>
                      <a:pt x="266" y="278"/>
                    </a:lnTo>
                    <a:lnTo>
                      <a:pt x="270" y="278"/>
                    </a:lnTo>
                    <a:lnTo>
                      <a:pt x="272" y="271"/>
                    </a:lnTo>
                    <a:lnTo>
                      <a:pt x="278" y="271"/>
                    </a:lnTo>
                    <a:lnTo>
                      <a:pt x="278" y="265"/>
                    </a:lnTo>
                    <a:lnTo>
                      <a:pt x="283" y="261"/>
                    </a:lnTo>
                    <a:lnTo>
                      <a:pt x="285" y="261"/>
                    </a:lnTo>
                    <a:lnTo>
                      <a:pt x="285" y="258"/>
                    </a:lnTo>
                    <a:lnTo>
                      <a:pt x="291" y="258"/>
                    </a:lnTo>
                    <a:lnTo>
                      <a:pt x="287" y="252"/>
                    </a:lnTo>
                    <a:lnTo>
                      <a:pt x="298" y="252"/>
                    </a:lnTo>
                    <a:lnTo>
                      <a:pt x="304" y="248"/>
                    </a:lnTo>
                    <a:lnTo>
                      <a:pt x="312" y="235"/>
                    </a:lnTo>
                    <a:lnTo>
                      <a:pt x="312" y="228"/>
                    </a:lnTo>
                    <a:lnTo>
                      <a:pt x="304" y="222"/>
                    </a:lnTo>
                    <a:lnTo>
                      <a:pt x="306" y="224"/>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06" name="Freeform 336">
                <a:extLst>
                  <a:ext uri="{FF2B5EF4-FFF2-40B4-BE49-F238E27FC236}">
                    <a16:creationId xmlns:a16="http://schemas.microsoft.com/office/drawing/2014/main" id="{D95E5B27-10A7-2224-11E6-F60C37A16713}"/>
                  </a:ext>
                </a:extLst>
              </p:cNvPr>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07" name="Freeform 337">
                <a:extLst>
                  <a:ext uri="{FF2B5EF4-FFF2-40B4-BE49-F238E27FC236}">
                    <a16:creationId xmlns:a16="http://schemas.microsoft.com/office/drawing/2014/main" id="{493263A5-8CED-3EA7-CC0B-2FA9BD5201ED}"/>
                  </a:ext>
                </a:extLst>
              </p:cNvPr>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08" name="Freeform 338">
                <a:extLst>
                  <a:ext uri="{FF2B5EF4-FFF2-40B4-BE49-F238E27FC236}">
                    <a16:creationId xmlns:a16="http://schemas.microsoft.com/office/drawing/2014/main" id="{5FA52AAA-EA4E-231C-5462-BE2BBA20E19B}"/>
                  </a:ext>
                </a:extLst>
              </p:cNvPr>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09" name="Freeform 339">
                <a:extLst>
                  <a:ext uri="{FF2B5EF4-FFF2-40B4-BE49-F238E27FC236}">
                    <a16:creationId xmlns:a16="http://schemas.microsoft.com/office/drawing/2014/main" id="{DB3D1AF5-5837-8E89-D6B4-984C570D62AC}"/>
                  </a:ext>
                </a:extLst>
              </p:cNvPr>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3175" cap="rnd">
                <a:solidFill>
                  <a:schemeClr val="tx2"/>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190" name="Freeform 21">
              <a:extLst>
                <a:ext uri="{FF2B5EF4-FFF2-40B4-BE49-F238E27FC236}">
                  <a16:creationId xmlns:a16="http://schemas.microsoft.com/office/drawing/2014/main" id="{BE704BD5-4174-ED78-AB05-1C78A72CAD37}"/>
                </a:ext>
              </a:extLst>
            </p:cNvPr>
            <p:cNvSpPr>
              <a:spLocks/>
            </p:cNvSpPr>
            <p:nvPr/>
          </p:nvSpPr>
          <p:spPr bwMode="auto">
            <a:xfrm>
              <a:off x="3615067" y="1782747"/>
              <a:ext cx="10019" cy="6669"/>
            </a:xfrm>
            <a:custGeom>
              <a:avLst/>
              <a:gdLst>
                <a:gd name="T0" fmla="*/ 0 w 14"/>
                <a:gd name="T1" fmla="*/ 10 h 10"/>
                <a:gd name="T2" fmla="*/ 0 w 14"/>
                <a:gd name="T3" fmla="*/ 10 h 10"/>
                <a:gd name="T4" fmla="*/ 14 w 14"/>
                <a:gd name="T5" fmla="*/ 3 h 10"/>
                <a:gd name="T6" fmla="*/ 14 w 14"/>
                <a:gd name="T7" fmla="*/ 0 h 10"/>
                <a:gd name="T8" fmla="*/ 0 w 14"/>
                <a:gd name="T9" fmla="*/ 10 h 10"/>
              </a:gdLst>
              <a:ahLst/>
              <a:cxnLst>
                <a:cxn ang="0">
                  <a:pos x="T0" y="T1"/>
                </a:cxn>
                <a:cxn ang="0">
                  <a:pos x="T2" y="T3"/>
                </a:cxn>
                <a:cxn ang="0">
                  <a:pos x="T4" y="T5"/>
                </a:cxn>
                <a:cxn ang="0">
                  <a:pos x="T6" y="T7"/>
                </a:cxn>
                <a:cxn ang="0">
                  <a:pos x="T8" y="T9"/>
                </a:cxn>
              </a:cxnLst>
              <a:rect l="0" t="0" r="r" b="b"/>
              <a:pathLst>
                <a:path w="14" h="10">
                  <a:moveTo>
                    <a:pt x="0" y="10"/>
                  </a:moveTo>
                  <a:lnTo>
                    <a:pt x="0" y="10"/>
                  </a:lnTo>
                  <a:lnTo>
                    <a:pt x="14" y="3"/>
                  </a:lnTo>
                  <a:lnTo>
                    <a:pt x="14" y="0"/>
                  </a:lnTo>
                  <a:lnTo>
                    <a:pt x="0" y="1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91" name="Freeform 22">
              <a:extLst>
                <a:ext uri="{FF2B5EF4-FFF2-40B4-BE49-F238E27FC236}">
                  <a16:creationId xmlns:a16="http://schemas.microsoft.com/office/drawing/2014/main" id="{76D5FA3E-4A20-B8C9-CAD4-C9273D2DF9B6}"/>
                </a:ext>
              </a:extLst>
            </p:cNvPr>
            <p:cNvSpPr>
              <a:spLocks/>
            </p:cNvSpPr>
            <p:nvPr/>
          </p:nvSpPr>
          <p:spPr bwMode="auto">
            <a:xfrm>
              <a:off x="3629539" y="1770521"/>
              <a:ext cx="3340" cy="8891"/>
            </a:xfrm>
            <a:custGeom>
              <a:avLst/>
              <a:gdLst>
                <a:gd name="T0" fmla="*/ 0 w 5"/>
                <a:gd name="T1" fmla="*/ 0 h 12"/>
                <a:gd name="T2" fmla="*/ 0 w 5"/>
                <a:gd name="T3" fmla="*/ 0 h 12"/>
                <a:gd name="T4" fmla="*/ 3 w 5"/>
                <a:gd name="T5" fmla="*/ 12 h 12"/>
                <a:gd name="T6" fmla="*/ 5 w 5"/>
                <a:gd name="T7" fmla="*/ 0 h 12"/>
                <a:gd name="T8" fmla="*/ 0 w 5"/>
                <a:gd name="T9" fmla="*/ 0 h 12"/>
              </a:gdLst>
              <a:ahLst/>
              <a:cxnLst>
                <a:cxn ang="0">
                  <a:pos x="T0" y="T1"/>
                </a:cxn>
                <a:cxn ang="0">
                  <a:pos x="T2" y="T3"/>
                </a:cxn>
                <a:cxn ang="0">
                  <a:pos x="T4" y="T5"/>
                </a:cxn>
                <a:cxn ang="0">
                  <a:pos x="T6" y="T7"/>
                </a:cxn>
                <a:cxn ang="0">
                  <a:pos x="T8" y="T9"/>
                </a:cxn>
              </a:cxnLst>
              <a:rect l="0" t="0" r="r" b="b"/>
              <a:pathLst>
                <a:path w="5" h="12">
                  <a:moveTo>
                    <a:pt x="0" y="0"/>
                  </a:moveTo>
                  <a:lnTo>
                    <a:pt x="0" y="0"/>
                  </a:lnTo>
                  <a:lnTo>
                    <a:pt x="3" y="12"/>
                  </a:lnTo>
                  <a:lnTo>
                    <a:pt x="5" y="0"/>
                  </a:lnTo>
                  <a:lnTo>
                    <a:pt x="0"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92" name="Freeform 25">
              <a:extLst>
                <a:ext uri="{FF2B5EF4-FFF2-40B4-BE49-F238E27FC236}">
                  <a16:creationId xmlns:a16="http://schemas.microsoft.com/office/drawing/2014/main" id="{0171E9E3-2539-35F1-2F94-719C14FED5F5}"/>
                </a:ext>
              </a:extLst>
            </p:cNvPr>
            <p:cNvSpPr>
              <a:spLocks/>
            </p:cNvSpPr>
            <p:nvPr/>
          </p:nvSpPr>
          <p:spPr bwMode="auto">
            <a:xfrm>
              <a:off x="3918957" y="1949455"/>
              <a:ext cx="33394" cy="56682"/>
            </a:xfrm>
            <a:custGeom>
              <a:avLst/>
              <a:gdLst>
                <a:gd name="T0" fmla="*/ 46 w 49"/>
                <a:gd name="T1" fmla="*/ 0 h 84"/>
                <a:gd name="T2" fmla="*/ 46 w 49"/>
                <a:gd name="T3" fmla="*/ 0 h 84"/>
                <a:gd name="T4" fmla="*/ 37 w 49"/>
                <a:gd name="T5" fmla="*/ 9 h 84"/>
                <a:gd name="T6" fmla="*/ 30 w 49"/>
                <a:gd name="T7" fmla="*/ 22 h 84"/>
                <a:gd name="T8" fmla="*/ 16 w 49"/>
                <a:gd name="T9" fmla="*/ 30 h 84"/>
                <a:gd name="T10" fmla="*/ 16 w 49"/>
                <a:gd name="T11" fmla="*/ 43 h 84"/>
                <a:gd name="T12" fmla="*/ 7 w 49"/>
                <a:gd name="T13" fmla="*/ 54 h 84"/>
                <a:gd name="T14" fmla="*/ 0 w 49"/>
                <a:gd name="T15" fmla="*/ 70 h 84"/>
                <a:gd name="T16" fmla="*/ 7 w 49"/>
                <a:gd name="T17" fmla="*/ 81 h 84"/>
                <a:gd name="T18" fmla="*/ 19 w 49"/>
                <a:gd name="T19" fmla="*/ 84 h 84"/>
                <a:gd name="T20" fmla="*/ 26 w 49"/>
                <a:gd name="T21" fmla="*/ 73 h 84"/>
                <a:gd name="T22" fmla="*/ 33 w 49"/>
                <a:gd name="T23" fmla="*/ 63 h 84"/>
                <a:gd name="T24" fmla="*/ 33 w 49"/>
                <a:gd name="T25" fmla="*/ 51 h 84"/>
                <a:gd name="T26" fmla="*/ 42 w 49"/>
                <a:gd name="T27" fmla="*/ 36 h 84"/>
                <a:gd name="T28" fmla="*/ 40 w 49"/>
                <a:gd name="T29" fmla="*/ 27 h 84"/>
                <a:gd name="T30" fmla="*/ 49 w 49"/>
                <a:gd name="T31" fmla="*/ 3 h 84"/>
                <a:gd name="T32" fmla="*/ 46 w 49"/>
                <a:gd name="T3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84">
                  <a:moveTo>
                    <a:pt x="46" y="0"/>
                  </a:moveTo>
                  <a:lnTo>
                    <a:pt x="46" y="0"/>
                  </a:lnTo>
                  <a:lnTo>
                    <a:pt x="37" y="9"/>
                  </a:lnTo>
                  <a:lnTo>
                    <a:pt x="30" y="22"/>
                  </a:lnTo>
                  <a:lnTo>
                    <a:pt x="16" y="30"/>
                  </a:lnTo>
                  <a:lnTo>
                    <a:pt x="16" y="43"/>
                  </a:lnTo>
                  <a:lnTo>
                    <a:pt x="7" y="54"/>
                  </a:lnTo>
                  <a:lnTo>
                    <a:pt x="0" y="70"/>
                  </a:lnTo>
                  <a:lnTo>
                    <a:pt x="7" y="81"/>
                  </a:lnTo>
                  <a:lnTo>
                    <a:pt x="19" y="84"/>
                  </a:lnTo>
                  <a:lnTo>
                    <a:pt x="26" y="73"/>
                  </a:lnTo>
                  <a:lnTo>
                    <a:pt x="33" y="63"/>
                  </a:lnTo>
                  <a:lnTo>
                    <a:pt x="33" y="51"/>
                  </a:lnTo>
                  <a:lnTo>
                    <a:pt x="42" y="36"/>
                  </a:lnTo>
                  <a:lnTo>
                    <a:pt x="40" y="27"/>
                  </a:lnTo>
                  <a:lnTo>
                    <a:pt x="49" y="3"/>
                  </a:lnTo>
                  <a:lnTo>
                    <a:pt x="46"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93" name="Freeform 26">
              <a:extLst>
                <a:ext uri="{FF2B5EF4-FFF2-40B4-BE49-F238E27FC236}">
                  <a16:creationId xmlns:a16="http://schemas.microsoft.com/office/drawing/2014/main" id="{28E4CC18-8CC8-A2EA-879F-2A9E7C44FEA5}"/>
                </a:ext>
              </a:extLst>
            </p:cNvPr>
            <p:cNvSpPr>
              <a:spLocks/>
            </p:cNvSpPr>
            <p:nvPr/>
          </p:nvSpPr>
          <p:spPr bwMode="auto">
            <a:xfrm>
              <a:off x="4216167" y="1824979"/>
              <a:ext cx="33394" cy="21117"/>
            </a:xfrm>
            <a:custGeom>
              <a:avLst/>
              <a:gdLst>
                <a:gd name="T0" fmla="*/ 12 w 49"/>
                <a:gd name="T1" fmla="*/ 31 h 31"/>
                <a:gd name="T2" fmla="*/ 12 w 49"/>
                <a:gd name="T3" fmla="*/ 31 h 31"/>
                <a:gd name="T4" fmla="*/ 37 w 49"/>
                <a:gd name="T5" fmla="*/ 27 h 31"/>
                <a:gd name="T6" fmla="*/ 49 w 49"/>
                <a:gd name="T7" fmla="*/ 21 h 31"/>
                <a:gd name="T8" fmla="*/ 42 w 49"/>
                <a:gd name="T9" fmla="*/ 10 h 31"/>
                <a:gd name="T10" fmla="*/ 29 w 49"/>
                <a:gd name="T11" fmla="*/ 0 h 31"/>
                <a:gd name="T12" fmla="*/ 19 w 49"/>
                <a:gd name="T13" fmla="*/ 0 h 31"/>
                <a:gd name="T14" fmla="*/ 22 w 49"/>
                <a:gd name="T15" fmla="*/ 10 h 31"/>
                <a:gd name="T16" fmla="*/ 12 w 49"/>
                <a:gd name="T17" fmla="*/ 18 h 31"/>
                <a:gd name="T18" fmla="*/ 0 w 49"/>
                <a:gd name="T19" fmla="*/ 21 h 31"/>
                <a:gd name="T20" fmla="*/ 12 w 49"/>
                <a:gd name="T21" fmla="*/ 27 h 31"/>
                <a:gd name="T22" fmla="*/ 12 w 49"/>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9" h="31">
                  <a:moveTo>
                    <a:pt x="12" y="31"/>
                  </a:moveTo>
                  <a:lnTo>
                    <a:pt x="12" y="31"/>
                  </a:lnTo>
                  <a:lnTo>
                    <a:pt x="37" y="27"/>
                  </a:lnTo>
                  <a:lnTo>
                    <a:pt x="49" y="21"/>
                  </a:lnTo>
                  <a:lnTo>
                    <a:pt x="42" y="10"/>
                  </a:lnTo>
                  <a:lnTo>
                    <a:pt x="29" y="0"/>
                  </a:lnTo>
                  <a:lnTo>
                    <a:pt x="19" y="0"/>
                  </a:lnTo>
                  <a:lnTo>
                    <a:pt x="22" y="10"/>
                  </a:lnTo>
                  <a:lnTo>
                    <a:pt x="12" y="18"/>
                  </a:lnTo>
                  <a:lnTo>
                    <a:pt x="0" y="21"/>
                  </a:lnTo>
                  <a:lnTo>
                    <a:pt x="12" y="27"/>
                  </a:lnTo>
                  <a:lnTo>
                    <a:pt x="12" y="31"/>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94" name="Freeform 27">
              <a:extLst>
                <a:ext uri="{FF2B5EF4-FFF2-40B4-BE49-F238E27FC236}">
                  <a16:creationId xmlns:a16="http://schemas.microsoft.com/office/drawing/2014/main" id="{24342D25-A679-0604-2237-C0C247421827}"/>
                </a:ext>
              </a:extLst>
            </p:cNvPr>
            <p:cNvSpPr>
              <a:spLocks/>
            </p:cNvSpPr>
            <p:nvPr/>
          </p:nvSpPr>
          <p:spPr bwMode="auto">
            <a:xfrm>
              <a:off x="3730835" y="1631598"/>
              <a:ext cx="56771" cy="44456"/>
            </a:xfrm>
            <a:custGeom>
              <a:avLst/>
              <a:gdLst>
                <a:gd name="T0" fmla="*/ 18 w 86"/>
                <a:gd name="T1" fmla="*/ 61 h 67"/>
                <a:gd name="T2" fmla="*/ 18 w 86"/>
                <a:gd name="T3" fmla="*/ 61 h 67"/>
                <a:gd name="T4" fmla="*/ 27 w 86"/>
                <a:gd name="T5" fmla="*/ 51 h 67"/>
                <a:gd name="T6" fmla="*/ 34 w 86"/>
                <a:gd name="T7" fmla="*/ 43 h 67"/>
                <a:gd name="T8" fmla="*/ 60 w 86"/>
                <a:gd name="T9" fmla="*/ 33 h 67"/>
                <a:gd name="T10" fmla="*/ 71 w 86"/>
                <a:gd name="T11" fmla="*/ 24 h 67"/>
                <a:gd name="T12" fmla="*/ 76 w 86"/>
                <a:gd name="T13" fmla="*/ 13 h 67"/>
                <a:gd name="T14" fmla="*/ 86 w 86"/>
                <a:gd name="T15" fmla="*/ 3 h 67"/>
                <a:gd name="T16" fmla="*/ 83 w 86"/>
                <a:gd name="T17" fmla="*/ 0 h 67"/>
                <a:gd name="T18" fmla="*/ 71 w 86"/>
                <a:gd name="T19" fmla="*/ 6 h 67"/>
                <a:gd name="T20" fmla="*/ 50 w 86"/>
                <a:gd name="T21" fmla="*/ 22 h 67"/>
                <a:gd name="T22" fmla="*/ 23 w 86"/>
                <a:gd name="T23" fmla="*/ 33 h 67"/>
                <a:gd name="T24" fmla="*/ 0 w 86"/>
                <a:gd name="T25" fmla="*/ 49 h 67"/>
                <a:gd name="T26" fmla="*/ 0 w 86"/>
                <a:gd name="T27" fmla="*/ 54 h 67"/>
                <a:gd name="T28" fmla="*/ 4 w 86"/>
                <a:gd name="T29" fmla="*/ 67 h 67"/>
                <a:gd name="T30" fmla="*/ 18 w 86"/>
                <a:gd name="T31" fmla="*/ 6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67">
                  <a:moveTo>
                    <a:pt x="18" y="61"/>
                  </a:moveTo>
                  <a:lnTo>
                    <a:pt x="18" y="61"/>
                  </a:lnTo>
                  <a:lnTo>
                    <a:pt x="27" y="51"/>
                  </a:lnTo>
                  <a:lnTo>
                    <a:pt x="34" y="43"/>
                  </a:lnTo>
                  <a:lnTo>
                    <a:pt x="60" y="33"/>
                  </a:lnTo>
                  <a:lnTo>
                    <a:pt x="71" y="24"/>
                  </a:lnTo>
                  <a:lnTo>
                    <a:pt x="76" y="13"/>
                  </a:lnTo>
                  <a:lnTo>
                    <a:pt x="86" y="3"/>
                  </a:lnTo>
                  <a:lnTo>
                    <a:pt x="83" y="0"/>
                  </a:lnTo>
                  <a:lnTo>
                    <a:pt x="71" y="6"/>
                  </a:lnTo>
                  <a:lnTo>
                    <a:pt x="50" y="22"/>
                  </a:lnTo>
                  <a:lnTo>
                    <a:pt x="23" y="33"/>
                  </a:lnTo>
                  <a:lnTo>
                    <a:pt x="0" y="49"/>
                  </a:lnTo>
                  <a:lnTo>
                    <a:pt x="0" y="54"/>
                  </a:lnTo>
                  <a:lnTo>
                    <a:pt x="4" y="67"/>
                  </a:lnTo>
                  <a:lnTo>
                    <a:pt x="18" y="61"/>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95" name="Freeform 28">
              <a:extLst>
                <a:ext uri="{FF2B5EF4-FFF2-40B4-BE49-F238E27FC236}">
                  <a16:creationId xmlns:a16="http://schemas.microsoft.com/office/drawing/2014/main" id="{6CD75C07-2DC6-9354-AAC1-3097CAB4491E}"/>
                </a:ext>
              </a:extLst>
            </p:cNvPr>
            <p:cNvSpPr>
              <a:spLocks/>
            </p:cNvSpPr>
            <p:nvPr/>
          </p:nvSpPr>
          <p:spPr bwMode="auto">
            <a:xfrm>
              <a:off x="3787605" y="1707173"/>
              <a:ext cx="74582" cy="58904"/>
            </a:xfrm>
            <a:custGeom>
              <a:avLst/>
              <a:gdLst>
                <a:gd name="T0" fmla="*/ 4 w 110"/>
                <a:gd name="T1" fmla="*/ 65 h 88"/>
                <a:gd name="T2" fmla="*/ 4 w 110"/>
                <a:gd name="T3" fmla="*/ 65 h 88"/>
                <a:gd name="T4" fmla="*/ 27 w 110"/>
                <a:gd name="T5" fmla="*/ 65 h 88"/>
                <a:gd name="T6" fmla="*/ 16 w 110"/>
                <a:gd name="T7" fmla="*/ 78 h 88"/>
                <a:gd name="T8" fmla="*/ 30 w 110"/>
                <a:gd name="T9" fmla="*/ 88 h 88"/>
                <a:gd name="T10" fmla="*/ 46 w 110"/>
                <a:gd name="T11" fmla="*/ 57 h 88"/>
                <a:gd name="T12" fmla="*/ 67 w 110"/>
                <a:gd name="T13" fmla="*/ 37 h 88"/>
                <a:gd name="T14" fmla="*/ 80 w 110"/>
                <a:gd name="T15" fmla="*/ 27 h 88"/>
                <a:gd name="T16" fmla="*/ 83 w 110"/>
                <a:gd name="T17" fmla="*/ 14 h 88"/>
                <a:gd name="T18" fmla="*/ 99 w 110"/>
                <a:gd name="T19" fmla="*/ 14 h 88"/>
                <a:gd name="T20" fmla="*/ 110 w 110"/>
                <a:gd name="T21" fmla="*/ 6 h 88"/>
                <a:gd name="T22" fmla="*/ 99 w 110"/>
                <a:gd name="T23" fmla="*/ 0 h 88"/>
                <a:gd name="T24" fmla="*/ 73 w 110"/>
                <a:gd name="T25" fmla="*/ 0 h 88"/>
                <a:gd name="T26" fmla="*/ 46 w 110"/>
                <a:gd name="T27" fmla="*/ 9 h 88"/>
                <a:gd name="T28" fmla="*/ 23 w 110"/>
                <a:gd name="T29" fmla="*/ 21 h 88"/>
                <a:gd name="T30" fmla="*/ 8 w 110"/>
                <a:gd name="T31" fmla="*/ 45 h 88"/>
                <a:gd name="T32" fmla="*/ 0 w 110"/>
                <a:gd name="T33" fmla="*/ 54 h 88"/>
                <a:gd name="T34" fmla="*/ 4 w 110"/>
                <a:gd name="T35" fmla="*/ 6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88">
                  <a:moveTo>
                    <a:pt x="4" y="65"/>
                  </a:moveTo>
                  <a:lnTo>
                    <a:pt x="4" y="65"/>
                  </a:lnTo>
                  <a:lnTo>
                    <a:pt x="27" y="65"/>
                  </a:lnTo>
                  <a:lnTo>
                    <a:pt x="16" y="78"/>
                  </a:lnTo>
                  <a:lnTo>
                    <a:pt x="30" y="88"/>
                  </a:lnTo>
                  <a:lnTo>
                    <a:pt x="46" y="57"/>
                  </a:lnTo>
                  <a:lnTo>
                    <a:pt x="67" y="37"/>
                  </a:lnTo>
                  <a:lnTo>
                    <a:pt x="80" y="27"/>
                  </a:lnTo>
                  <a:lnTo>
                    <a:pt x="83" y="14"/>
                  </a:lnTo>
                  <a:lnTo>
                    <a:pt x="99" y="14"/>
                  </a:lnTo>
                  <a:lnTo>
                    <a:pt x="110" y="6"/>
                  </a:lnTo>
                  <a:lnTo>
                    <a:pt x="99" y="0"/>
                  </a:lnTo>
                  <a:lnTo>
                    <a:pt x="73" y="0"/>
                  </a:lnTo>
                  <a:lnTo>
                    <a:pt x="46" y="9"/>
                  </a:lnTo>
                  <a:lnTo>
                    <a:pt x="23" y="21"/>
                  </a:lnTo>
                  <a:lnTo>
                    <a:pt x="8" y="45"/>
                  </a:lnTo>
                  <a:lnTo>
                    <a:pt x="0" y="54"/>
                  </a:lnTo>
                  <a:lnTo>
                    <a:pt x="4" y="65"/>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96" name="Freeform 29">
              <a:extLst>
                <a:ext uri="{FF2B5EF4-FFF2-40B4-BE49-F238E27FC236}">
                  <a16:creationId xmlns:a16="http://schemas.microsoft.com/office/drawing/2014/main" id="{1B7439C2-999E-273F-9689-27BF5A056EDE}"/>
                </a:ext>
              </a:extLst>
            </p:cNvPr>
            <p:cNvSpPr>
              <a:spLocks/>
            </p:cNvSpPr>
            <p:nvPr/>
          </p:nvSpPr>
          <p:spPr bwMode="auto">
            <a:xfrm>
              <a:off x="4070345" y="1882772"/>
              <a:ext cx="7792" cy="18894"/>
            </a:xfrm>
            <a:custGeom>
              <a:avLst/>
              <a:gdLst>
                <a:gd name="T0" fmla="*/ 4 w 13"/>
                <a:gd name="T1" fmla="*/ 7 h 28"/>
                <a:gd name="T2" fmla="*/ 4 w 13"/>
                <a:gd name="T3" fmla="*/ 7 h 28"/>
                <a:gd name="T4" fmla="*/ 0 w 13"/>
                <a:gd name="T5" fmla="*/ 16 h 28"/>
                <a:gd name="T6" fmla="*/ 0 w 13"/>
                <a:gd name="T7" fmla="*/ 28 h 28"/>
                <a:gd name="T8" fmla="*/ 13 w 13"/>
                <a:gd name="T9" fmla="*/ 24 h 28"/>
                <a:gd name="T10" fmla="*/ 13 w 13"/>
                <a:gd name="T11" fmla="*/ 4 h 28"/>
                <a:gd name="T12" fmla="*/ 13 w 13"/>
                <a:gd name="T13" fmla="*/ 0 h 28"/>
                <a:gd name="T14" fmla="*/ 4 w 13"/>
                <a:gd name="T15" fmla="*/ 7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8">
                  <a:moveTo>
                    <a:pt x="4" y="7"/>
                  </a:moveTo>
                  <a:lnTo>
                    <a:pt x="4" y="7"/>
                  </a:lnTo>
                  <a:lnTo>
                    <a:pt x="0" y="16"/>
                  </a:lnTo>
                  <a:lnTo>
                    <a:pt x="0" y="28"/>
                  </a:lnTo>
                  <a:lnTo>
                    <a:pt x="13" y="24"/>
                  </a:lnTo>
                  <a:lnTo>
                    <a:pt x="13" y="4"/>
                  </a:lnTo>
                  <a:lnTo>
                    <a:pt x="13" y="0"/>
                  </a:lnTo>
                  <a:lnTo>
                    <a:pt x="4" y="7"/>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97" name="Freeform 43">
              <a:extLst>
                <a:ext uri="{FF2B5EF4-FFF2-40B4-BE49-F238E27FC236}">
                  <a16:creationId xmlns:a16="http://schemas.microsoft.com/office/drawing/2014/main" id="{A91E2D82-EC2A-99BE-F837-93A12C549419}"/>
                </a:ext>
              </a:extLst>
            </p:cNvPr>
            <p:cNvSpPr>
              <a:spLocks/>
            </p:cNvSpPr>
            <p:nvPr/>
          </p:nvSpPr>
          <p:spPr bwMode="auto">
            <a:xfrm>
              <a:off x="5183493" y="2609621"/>
              <a:ext cx="11132" cy="22228"/>
            </a:xfrm>
            <a:custGeom>
              <a:avLst/>
              <a:gdLst>
                <a:gd name="T0" fmla="*/ 7 w 17"/>
                <a:gd name="T1" fmla="*/ 12 h 33"/>
                <a:gd name="T2" fmla="*/ 7 w 17"/>
                <a:gd name="T3" fmla="*/ 12 h 33"/>
                <a:gd name="T4" fmla="*/ 7 w 17"/>
                <a:gd name="T5" fmla="*/ 23 h 33"/>
                <a:gd name="T6" fmla="*/ 0 w 17"/>
                <a:gd name="T7" fmla="*/ 33 h 33"/>
                <a:gd name="T8" fmla="*/ 10 w 17"/>
                <a:gd name="T9" fmla="*/ 23 h 33"/>
                <a:gd name="T10" fmla="*/ 17 w 17"/>
                <a:gd name="T11" fmla="*/ 0 h 33"/>
                <a:gd name="T12" fmla="*/ 14 w 17"/>
                <a:gd name="T13" fmla="*/ 3 h 33"/>
                <a:gd name="T14" fmla="*/ 7 w 17"/>
                <a:gd name="T15" fmla="*/ 12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33">
                  <a:moveTo>
                    <a:pt x="7" y="12"/>
                  </a:moveTo>
                  <a:lnTo>
                    <a:pt x="7" y="12"/>
                  </a:lnTo>
                  <a:lnTo>
                    <a:pt x="7" y="23"/>
                  </a:lnTo>
                  <a:lnTo>
                    <a:pt x="0" y="33"/>
                  </a:lnTo>
                  <a:lnTo>
                    <a:pt x="10" y="23"/>
                  </a:lnTo>
                  <a:lnTo>
                    <a:pt x="17" y="0"/>
                  </a:lnTo>
                  <a:lnTo>
                    <a:pt x="14" y="3"/>
                  </a:lnTo>
                  <a:lnTo>
                    <a:pt x="7" y="12"/>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98" name="Freeform 44">
              <a:extLst>
                <a:ext uri="{FF2B5EF4-FFF2-40B4-BE49-F238E27FC236}">
                  <a16:creationId xmlns:a16="http://schemas.microsoft.com/office/drawing/2014/main" id="{62412D04-B21C-992E-958D-5D000696014D}"/>
                </a:ext>
              </a:extLst>
            </p:cNvPr>
            <p:cNvSpPr>
              <a:spLocks/>
            </p:cNvSpPr>
            <p:nvPr/>
          </p:nvSpPr>
          <p:spPr bwMode="auto">
            <a:xfrm>
              <a:off x="5192397" y="2579614"/>
              <a:ext cx="6679" cy="32230"/>
            </a:xfrm>
            <a:custGeom>
              <a:avLst/>
              <a:gdLst>
                <a:gd name="T0" fmla="*/ 7 w 9"/>
                <a:gd name="T1" fmla="*/ 11 h 48"/>
                <a:gd name="T2" fmla="*/ 7 w 9"/>
                <a:gd name="T3" fmla="*/ 11 h 48"/>
                <a:gd name="T4" fmla="*/ 0 w 9"/>
                <a:gd name="T5" fmla="*/ 48 h 48"/>
                <a:gd name="T6" fmla="*/ 3 w 9"/>
                <a:gd name="T7" fmla="*/ 45 h 48"/>
                <a:gd name="T8" fmla="*/ 7 w 9"/>
                <a:gd name="T9" fmla="*/ 33 h 48"/>
                <a:gd name="T10" fmla="*/ 9 w 9"/>
                <a:gd name="T11" fmla="*/ 0 h 48"/>
                <a:gd name="T12" fmla="*/ 7 w 9"/>
                <a:gd name="T13" fmla="*/ 11 h 48"/>
              </a:gdLst>
              <a:ahLst/>
              <a:cxnLst>
                <a:cxn ang="0">
                  <a:pos x="T0" y="T1"/>
                </a:cxn>
                <a:cxn ang="0">
                  <a:pos x="T2" y="T3"/>
                </a:cxn>
                <a:cxn ang="0">
                  <a:pos x="T4" y="T5"/>
                </a:cxn>
                <a:cxn ang="0">
                  <a:pos x="T6" y="T7"/>
                </a:cxn>
                <a:cxn ang="0">
                  <a:pos x="T8" y="T9"/>
                </a:cxn>
                <a:cxn ang="0">
                  <a:pos x="T10" y="T11"/>
                </a:cxn>
                <a:cxn ang="0">
                  <a:pos x="T12" y="T13"/>
                </a:cxn>
              </a:cxnLst>
              <a:rect l="0" t="0" r="r" b="b"/>
              <a:pathLst>
                <a:path w="9" h="48">
                  <a:moveTo>
                    <a:pt x="7" y="11"/>
                  </a:moveTo>
                  <a:lnTo>
                    <a:pt x="7" y="11"/>
                  </a:lnTo>
                  <a:lnTo>
                    <a:pt x="0" y="48"/>
                  </a:lnTo>
                  <a:lnTo>
                    <a:pt x="3" y="45"/>
                  </a:lnTo>
                  <a:lnTo>
                    <a:pt x="7" y="33"/>
                  </a:lnTo>
                  <a:lnTo>
                    <a:pt x="9" y="0"/>
                  </a:lnTo>
                  <a:lnTo>
                    <a:pt x="7" y="11"/>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199" name="Freeform 45">
              <a:extLst>
                <a:ext uri="{FF2B5EF4-FFF2-40B4-BE49-F238E27FC236}">
                  <a16:creationId xmlns:a16="http://schemas.microsoft.com/office/drawing/2014/main" id="{AD846759-7D07-ABB9-786D-B7266402F07C}"/>
                </a:ext>
              </a:extLst>
            </p:cNvPr>
            <p:cNvSpPr>
              <a:spLocks/>
            </p:cNvSpPr>
            <p:nvPr/>
          </p:nvSpPr>
          <p:spPr bwMode="auto">
            <a:xfrm>
              <a:off x="5457326" y="2115052"/>
              <a:ext cx="12246" cy="23340"/>
            </a:xfrm>
            <a:custGeom>
              <a:avLst/>
              <a:gdLst>
                <a:gd name="T0" fmla="*/ 4 w 18"/>
                <a:gd name="T1" fmla="*/ 24 h 35"/>
                <a:gd name="T2" fmla="*/ 4 w 18"/>
                <a:gd name="T3" fmla="*/ 24 h 35"/>
                <a:gd name="T4" fmla="*/ 11 w 18"/>
                <a:gd name="T5" fmla="*/ 35 h 35"/>
                <a:gd name="T6" fmla="*/ 18 w 18"/>
                <a:gd name="T7" fmla="*/ 27 h 35"/>
                <a:gd name="T8" fmla="*/ 18 w 18"/>
                <a:gd name="T9" fmla="*/ 21 h 35"/>
                <a:gd name="T10" fmla="*/ 11 w 18"/>
                <a:gd name="T11" fmla="*/ 3 h 35"/>
                <a:gd name="T12" fmla="*/ 0 w 18"/>
                <a:gd name="T13" fmla="*/ 0 h 35"/>
                <a:gd name="T14" fmla="*/ 4 w 18"/>
                <a:gd name="T15" fmla="*/ 24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35">
                  <a:moveTo>
                    <a:pt x="4" y="24"/>
                  </a:moveTo>
                  <a:lnTo>
                    <a:pt x="4" y="24"/>
                  </a:lnTo>
                  <a:lnTo>
                    <a:pt x="11" y="35"/>
                  </a:lnTo>
                  <a:lnTo>
                    <a:pt x="18" y="27"/>
                  </a:lnTo>
                  <a:lnTo>
                    <a:pt x="18" y="21"/>
                  </a:lnTo>
                  <a:lnTo>
                    <a:pt x="11" y="3"/>
                  </a:lnTo>
                  <a:lnTo>
                    <a:pt x="0" y="0"/>
                  </a:lnTo>
                  <a:lnTo>
                    <a:pt x="4" y="24"/>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00" name="Freeform 51">
              <a:extLst>
                <a:ext uri="{FF2B5EF4-FFF2-40B4-BE49-F238E27FC236}">
                  <a16:creationId xmlns:a16="http://schemas.microsoft.com/office/drawing/2014/main" id="{0980416B-F0DA-298B-831F-E1C2C3B66A87}"/>
                </a:ext>
              </a:extLst>
            </p:cNvPr>
            <p:cNvSpPr>
              <a:spLocks/>
            </p:cNvSpPr>
            <p:nvPr/>
          </p:nvSpPr>
          <p:spPr bwMode="auto">
            <a:xfrm>
              <a:off x="5243602" y="2398457"/>
              <a:ext cx="6679" cy="22228"/>
            </a:xfrm>
            <a:custGeom>
              <a:avLst/>
              <a:gdLst>
                <a:gd name="T0" fmla="*/ 0 w 10"/>
                <a:gd name="T1" fmla="*/ 32 h 32"/>
                <a:gd name="T2" fmla="*/ 0 w 10"/>
                <a:gd name="T3" fmla="*/ 32 h 32"/>
                <a:gd name="T4" fmla="*/ 10 w 10"/>
                <a:gd name="T5" fmla="*/ 8 h 32"/>
                <a:gd name="T6" fmla="*/ 10 w 10"/>
                <a:gd name="T7" fmla="*/ 0 h 32"/>
                <a:gd name="T8" fmla="*/ 0 w 10"/>
                <a:gd name="T9" fmla="*/ 32 h 32"/>
              </a:gdLst>
              <a:ahLst/>
              <a:cxnLst>
                <a:cxn ang="0">
                  <a:pos x="T0" y="T1"/>
                </a:cxn>
                <a:cxn ang="0">
                  <a:pos x="T2" y="T3"/>
                </a:cxn>
                <a:cxn ang="0">
                  <a:pos x="T4" y="T5"/>
                </a:cxn>
                <a:cxn ang="0">
                  <a:pos x="T6" y="T7"/>
                </a:cxn>
                <a:cxn ang="0">
                  <a:pos x="T8" y="T9"/>
                </a:cxn>
              </a:cxnLst>
              <a:rect l="0" t="0" r="r" b="b"/>
              <a:pathLst>
                <a:path w="10" h="32">
                  <a:moveTo>
                    <a:pt x="0" y="32"/>
                  </a:moveTo>
                  <a:lnTo>
                    <a:pt x="0" y="32"/>
                  </a:lnTo>
                  <a:lnTo>
                    <a:pt x="10" y="8"/>
                  </a:lnTo>
                  <a:lnTo>
                    <a:pt x="10" y="0"/>
                  </a:lnTo>
                  <a:lnTo>
                    <a:pt x="0" y="32"/>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01" name="Freeform 52">
              <a:extLst>
                <a:ext uri="{FF2B5EF4-FFF2-40B4-BE49-F238E27FC236}">
                  <a16:creationId xmlns:a16="http://schemas.microsoft.com/office/drawing/2014/main" id="{C98E916E-67DA-9BB8-E398-4D4FDE107089}"/>
                </a:ext>
              </a:extLst>
            </p:cNvPr>
            <p:cNvSpPr>
              <a:spLocks/>
            </p:cNvSpPr>
            <p:nvPr/>
          </p:nvSpPr>
          <p:spPr bwMode="auto">
            <a:xfrm>
              <a:off x="5505191" y="2125055"/>
              <a:ext cx="24490" cy="20005"/>
            </a:xfrm>
            <a:custGeom>
              <a:avLst/>
              <a:gdLst>
                <a:gd name="T0" fmla="*/ 15 w 36"/>
                <a:gd name="T1" fmla="*/ 0 h 30"/>
                <a:gd name="T2" fmla="*/ 15 w 36"/>
                <a:gd name="T3" fmla="*/ 0 h 30"/>
                <a:gd name="T4" fmla="*/ 10 w 36"/>
                <a:gd name="T5" fmla="*/ 9 h 30"/>
                <a:gd name="T6" fmla="*/ 0 w 36"/>
                <a:gd name="T7" fmla="*/ 30 h 30"/>
                <a:gd name="T8" fmla="*/ 22 w 36"/>
                <a:gd name="T9" fmla="*/ 17 h 30"/>
                <a:gd name="T10" fmla="*/ 36 w 36"/>
                <a:gd name="T11" fmla="*/ 9 h 30"/>
                <a:gd name="T12" fmla="*/ 26 w 36"/>
                <a:gd name="T13" fmla="*/ 0 h 30"/>
                <a:gd name="T14" fmla="*/ 15 w 36"/>
                <a:gd name="T15" fmla="*/ 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30">
                  <a:moveTo>
                    <a:pt x="15" y="0"/>
                  </a:moveTo>
                  <a:lnTo>
                    <a:pt x="15" y="0"/>
                  </a:lnTo>
                  <a:lnTo>
                    <a:pt x="10" y="9"/>
                  </a:lnTo>
                  <a:lnTo>
                    <a:pt x="0" y="30"/>
                  </a:lnTo>
                  <a:lnTo>
                    <a:pt x="22" y="17"/>
                  </a:lnTo>
                  <a:lnTo>
                    <a:pt x="36" y="9"/>
                  </a:lnTo>
                  <a:lnTo>
                    <a:pt x="26" y="0"/>
                  </a:lnTo>
                  <a:lnTo>
                    <a:pt x="15"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02" name="Freeform 53">
              <a:extLst>
                <a:ext uri="{FF2B5EF4-FFF2-40B4-BE49-F238E27FC236}">
                  <a16:creationId xmlns:a16="http://schemas.microsoft.com/office/drawing/2014/main" id="{33F0121F-B3B4-D919-2D89-E92AF61904F1}"/>
                </a:ext>
              </a:extLst>
            </p:cNvPr>
            <p:cNvSpPr>
              <a:spLocks/>
            </p:cNvSpPr>
            <p:nvPr/>
          </p:nvSpPr>
          <p:spPr bwMode="auto">
            <a:xfrm>
              <a:off x="5565302" y="2120610"/>
              <a:ext cx="20037" cy="15559"/>
            </a:xfrm>
            <a:custGeom>
              <a:avLst/>
              <a:gdLst>
                <a:gd name="T0" fmla="*/ 13 w 30"/>
                <a:gd name="T1" fmla="*/ 0 h 24"/>
                <a:gd name="T2" fmla="*/ 13 w 30"/>
                <a:gd name="T3" fmla="*/ 0 h 24"/>
                <a:gd name="T4" fmla="*/ 13 w 30"/>
                <a:gd name="T5" fmla="*/ 3 h 24"/>
                <a:gd name="T6" fmla="*/ 13 w 30"/>
                <a:gd name="T7" fmla="*/ 16 h 24"/>
                <a:gd name="T8" fmla="*/ 0 w 30"/>
                <a:gd name="T9" fmla="*/ 24 h 24"/>
                <a:gd name="T10" fmla="*/ 23 w 30"/>
                <a:gd name="T11" fmla="*/ 21 h 24"/>
                <a:gd name="T12" fmla="*/ 30 w 30"/>
                <a:gd name="T13" fmla="*/ 19 h 24"/>
                <a:gd name="T14" fmla="*/ 20 w 30"/>
                <a:gd name="T15" fmla="*/ 7 h 24"/>
                <a:gd name="T16" fmla="*/ 13 w 30"/>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24">
                  <a:moveTo>
                    <a:pt x="13" y="0"/>
                  </a:moveTo>
                  <a:lnTo>
                    <a:pt x="13" y="0"/>
                  </a:lnTo>
                  <a:lnTo>
                    <a:pt x="13" y="3"/>
                  </a:lnTo>
                  <a:lnTo>
                    <a:pt x="13" y="16"/>
                  </a:lnTo>
                  <a:lnTo>
                    <a:pt x="0" y="24"/>
                  </a:lnTo>
                  <a:lnTo>
                    <a:pt x="23" y="21"/>
                  </a:lnTo>
                  <a:lnTo>
                    <a:pt x="30" y="19"/>
                  </a:lnTo>
                  <a:lnTo>
                    <a:pt x="20" y="7"/>
                  </a:lnTo>
                  <a:lnTo>
                    <a:pt x="13"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03" name="Freeform 55">
              <a:extLst>
                <a:ext uri="{FF2B5EF4-FFF2-40B4-BE49-F238E27FC236}">
                  <a16:creationId xmlns:a16="http://schemas.microsoft.com/office/drawing/2014/main" id="{10E52A30-17E3-9EB5-F67E-626081289332}"/>
                </a:ext>
              </a:extLst>
            </p:cNvPr>
            <p:cNvSpPr>
              <a:spLocks/>
            </p:cNvSpPr>
            <p:nvPr/>
          </p:nvSpPr>
          <p:spPr bwMode="auto">
            <a:xfrm>
              <a:off x="5608717" y="1738292"/>
              <a:ext cx="20037" cy="22228"/>
            </a:xfrm>
            <a:custGeom>
              <a:avLst/>
              <a:gdLst>
                <a:gd name="T0" fmla="*/ 15 w 30"/>
                <a:gd name="T1" fmla="*/ 0 h 33"/>
                <a:gd name="T2" fmla="*/ 15 w 30"/>
                <a:gd name="T3" fmla="*/ 0 h 33"/>
                <a:gd name="T4" fmla="*/ 0 w 30"/>
                <a:gd name="T5" fmla="*/ 20 h 33"/>
                <a:gd name="T6" fmla="*/ 4 w 30"/>
                <a:gd name="T7" fmla="*/ 33 h 33"/>
                <a:gd name="T8" fmla="*/ 30 w 30"/>
                <a:gd name="T9" fmla="*/ 20 h 33"/>
                <a:gd name="T10" fmla="*/ 30 w 30"/>
                <a:gd name="T11" fmla="*/ 9 h 33"/>
                <a:gd name="T12" fmla="*/ 18 w 30"/>
                <a:gd name="T13" fmla="*/ 3 h 33"/>
                <a:gd name="T14" fmla="*/ 15 w 30"/>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3">
                  <a:moveTo>
                    <a:pt x="15" y="0"/>
                  </a:moveTo>
                  <a:lnTo>
                    <a:pt x="15" y="0"/>
                  </a:lnTo>
                  <a:lnTo>
                    <a:pt x="0" y="20"/>
                  </a:lnTo>
                  <a:lnTo>
                    <a:pt x="4" y="33"/>
                  </a:lnTo>
                  <a:lnTo>
                    <a:pt x="30" y="20"/>
                  </a:lnTo>
                  <a:lnTo>
                    <a:pt x="30" y="9"/>
                  </a:lnTo>
                  <a:lnTo>
                    <a:pt x="18" y="3"/>
                  </a:lnTo>
                  <a:lnTo>
                    <a:pt x="15" y="0"/>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204" name="Freeform 56">
              <a:extLst>
                <a:ext uri="{FF2B5EF4-FFF2-40B4-BE49-F238E27FC236}">
                  <a16:creationId xmlns:a16="http://schemas.microsoft.com/office/drawing/2014/main" id="{DB67B2B7-4C9A-700C-6E26-3F9D92054454}"/>
                </a:ext>
              </a:extLst>
            </p:cNvPr>
            <p:cNvSpPr>
              <a:spLocks/>
            </p:cNvSpPr>
            <p:nvPr/>
          </p:nvSpPr>
          <p:spPr bwMode="auto">
            <a:xfrm>
              <a:off x="5729022" y="1662714"/>
              <a:ext cx="11132" cy="21117"/>
            </a:xfrm>
            <a:custGeom>
              <a:avLst/>
              <a:gdLst>
                <a:gd name="T0" fmla="*/ 0 w 16"/>
                <a:gd name="T1" fmla="*/ 11 h 32"/>
                <a:gd name="T2" fmla="*/ 0 w 16"/>
                <a:gd name="T3" fmla="*/ 11 h 32"/>
                <a:gd name="T4" fmla="*/ 0 w 16"/>
                <a:gd name="T5" fmla="*/ 24 h 32"/>
                <a:gd name="T6" fmla="*/ 7 w 16"/>
                <a:gd name="T7" fmla="*/ 32 h 32"/>
                <a:gd name="T8" fmla="*/ 16 w 16"/>
                <a:gd name="T9" fmla="*/ 24 h 32"/>
                <a:gd name="T10" fmla="*/ 16 w 16"/>
                <a:gd name="T11" fmla="*/ 11 h 32"/>
                <a:gd name="T12" fmla="*/ 7 w 16"/>
                <a:gd name="T13" fmla="*/ 3 h 32"/>
                <a:gd name="T14" fmla="*/ 7 w 16"/>
                <a:gd name="T15" fmla="*/ 0 h 32"/>
                <a:gd name="T16" fmla="*/ 0 w 16"/>
                <a:gd name="T17" fmla="*/ 1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32">
                  <a:moveTo>
                    <a:pt x="0" y="11"/>
                  </a:moveTo>
                  <a:lnTo>
                    <a:pt x="0" y="11"/>
                  </a:lnTo>
                  <a:lnTo>
                    <a:pt x="0" y="24"/>
                  </a:lnTo>
                  <a:lnTo>
                    <a:pt x="7" y="32"/>
                  </a:lnTo>
                  <a:lnTo>
                    <a:pt x="16" y="24"/>
                  </a:lnTo>
                  <a:lnTo>
                    <a:pt x="16" y="11"/>
                  </a:lnTo>
                  <a:lnTo>
                    <a:pt x="7" y="3"/>
                  </a:lnTo>
                  <a:lnTo>
                    <a:pt x="7" y="0"/>
                  </a:lnTo>
                  <a:lnTo>
                    <a:pt x="0" y="11"/>
                  </a:lnTo>
                  <a:close/>
                </a:path>
              </a:pathLst>
            </a:custGeom>
            <a:grpFill/>
            <a:ln w="12700" cap="rnd">
              <a:solidFill>
                <a:schemeClr val="tx2"/>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253" name="Oval 8">
            <a:extLst>
              <a:ext uri="{FF2B5EF4-FFF2-40B4-BE49-F238E27FC236}">
                <a16:creationId xmlns:a16="http://schemas.microsoft.com/office/drawing/2014/main" id="{7D4C3C62-3780-7AB2-D180-013DBB3B5D7A}"/>
              </a:ext>
            </a:extLst>
          </p:cNvPr>
          <p:cNvSpPr/>
          <p:nvPr/>
        </p:nvSpPr>
        <p:spPr>
          <a:xfrm>
            <a:off x="851372" y="2456722"/>
            <a:ext cx="627182" cy="586859"/>
          </a:xfrm>
          <a:prstGeom prst="ellipse">
            <a:avLst/>
          </a:prstGeom>
          <a:solidFill>
            <a:schemeClr val="accent1">
              <a:alpha val="66000"/>
            </a:schemeClr>
          </a:solidFill>
          <a:ln w="28575">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venir Book" panose="02000503020000020003" pitchFamily="2" charset="0"/>
            </a:endParaRPr>
          </a:p>
        </p:txBody>
      </p:sp>
      <p:sp>
        <p:nvSpPr>
          <p:cNvPr id="7254" name="Oval 9">
            <a:extLst>
              <a:ext uri="{FF2B5EF4-FFF2-40B4-BE49-F238E27FC236}">
                <a16:creationId xmlns:a16="http://schemas.microsoft.com/office/drawing/2014/main" id="{420BAAAA-5612-9666-E3FE-CF2C48D0AC18}"/>
              </a:ext>
            </a:extLst>
          </p:cNvPr>
          <p:cNvSpPr/>
          <p:nvPr/>
        </p:nvSpPr>
        <p:spPr>
          <a:xfrm>
            <a:off x="865609" y="1930926"/>
            <a:ext cx="914319" cy="870793"/>
          </a:xfrm>
          <a:prstGeom prst="ellipse">
            <a:avLst/>
          </a:prstGeom>
          <a:solidFill>
            <a:schemeClr val="accent1">
              <a:alpha val="66000"/>
            </a:schemeClr>
          </a:solidFill>
          <a:ln w="28575">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255" name="Oval 10">
            <a:extLst>
              <a:ext uri="{FF2B5EF4-FFF2-40B4-BE49-F238E27FC236}">
                <a16:creationId xmlns:a16="http://schemas.microsoft.com/office/drawing/2014/main" id="{3DD1C1FB-1584-A737-5F38-B8524BB1106D}"/>
              </a:ext>
            </a:extLst>
          </p:cNvPr>
          <p:cNvSpPr/>
          <p:nvPr/>
        </p:nvSpPr>
        <p:spPr>
          <a:xfrm>
            <a:off x="922073" y="1731482"/>
            <a:ext cx="1058044" cy="854186"/>
          </a:xfrm>
          <a:prstGeom prst="ellipse">
            <a:avLst/>
          </a:prstGeom>
          <a:solidFill>
            <a:schemeClr val="tx2">
              <a:alpha val="66000"/>
            </a:schemeClr>
          </a:solidFill>
          <a:ln w="28575">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cxnSp>
        <p:nvCxnSpPr>
          <p:cNvPr id="7264" name="Connector: Elbow 8">
            <a:extLst>
              <a:ext uri="{FF2B5EF4-FFF2-40B4-BE49-F238E27FC236}">
                <a16:creationId xmlns:a16="http://schemas.microsoft.com/office/drawing/2014/main" id="{33AFBF53-2E31-C8DC-4229-9871C73B79E1}"/>
              </a:ext>
            </a:extLst>
          </p:cNvPr>
          <p:cNvCxnSpPr>
            <a:cxnSpLocks/>
            <a:stCxn id="7810" idx="1"/>
            <a:endCxn id="7269" idx="3"/>
          </p:cNvCxnSpPr>
          <p:nvPr/>
        </p:nvCxnSpPr>
        <p:spPr>
          <a:xfrm rot="10800000" flipV="1">
            <a:off x="2229183" y="1638667"/>
            <a:ext cx="1163758" cy="430877"/>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265" name="Connector: Elbow 8">
            <a:extLst>
              <a:ext uri="{FF2B5EF4-FFF2-40B4-BE49-F238E27FC236}">
                <a16:creationId xmlns:a16="http://schemas.microsoft.com/office/drawing/2014/main" id="{AB14D7E3-0994-3D6B-B62E-ED383BE80AC5}"/>
              </a:ext>
            </a:extLst>
          </p:cNvPr>
          <p:cNvCxnSpPr>
            <a:cxnSpLocks/>
            <a:endCxn id="7269" idx="3"/>
          </p:cNvCxnSpPr>
          <p:nvPr/>
        </p:nvCxnSpPr>
        <p:spPr>
          <a:xfrm rot="10800000">
            <a:off x="2229183" y="2069545"/>
            <a:ext cx="1101740" cy="339990"/>
          </a:xfrm>
          <a:prstGeom prst="curvedConnector3">
            <a:avLst>
              <a:gd name="adj1" fmla="val 33557"/>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7269" name="Rectangle: Rounded Corners 1">
            <a:extLst>
              <a:ext uri="{FF2B5EF4-FFF2-40B4-BE49-F238E27FC236}">
                <a16:creationId xmlns:a16="http://schemas.microsoft.com/office/drawing/2014/main" id="{00453B1A-B73A-621A-358E-BE1035D01AAC}"/>
              </a:ext>
            </a:extLst>
          </p:cNvPr>
          <p:cNvSpPr/>
          <p:nvPr/>
        </p:nvSpPr>
        <p:spPr>
          <a:xfrm>
            <a:off x="1057293" y="1681779"/>
            <a:ext cx="1171890" cy="775531"/>
          </a:xfrm>
          <a:prstGeom prst="roundRect">
            <a:avLst>
              <a:gd name="adj" fmla="val 50000"/>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100" b="1" dirty="0">
                <a:solidFill>
                  <a:srgbClr val="000000"/>
                </a:solidFill>
                <a:latin typeface="Avenir Book" panose="02000503020000020003" pitchFamily="2" charset="0"/>
                <a:ea typeface="Open Sans Light"/>
                <a:cs typeface="Open Sans Light"/>
              </a:rPr>
              <a:t>YEAR</a:t>
            </a:r>
          </a:p>
          <a:p>
            <a:pPr algn="ctr"/>
            <a:r>
              <a:rPr lang="en-US" sz="1100" b="1" dirty="0">
                <a:solidFill>
                  <a:srgbClr val="000000"/>
                </a:solidFill>
                <a:latin typeface="Avenir Book" panose="02000503020000020003" pitchFamily="2" charset="0"/>
                <a:ea typeface="Open Sans Light"/>
                <a:cs typeface="Open Sans Light"/>
              </a:rPr>
              <a:t>from 1960 to 2004</a:t>
            </a:r>
          </a:p>
        </p:txBody>
      </p:sp>
      <p:sp>
        <p:nvSpPr>
          <p:cNvPr id="7508" name="CasellaDiTesto 7507">
            <a:extLst>
              <a:ext uri="{FF2B5EF4-FFF2-40B4-BE49-F238E27FC236}">
                <a16:creationId xmlns:a16="http://schemas.microsoft.com/office/drawing/2014/main" id="{9AAA6B01-C9D9-1607-4226-489D96120921}"/>
              </a:ext>
            </a:extLst>
          </p:cNvPr>
          <p:cNvSpPr txBox="1"/>
          <p:nvPr/>
        </p:nvSpPr>
        <p:spPr>
          <a:xfrm>
            <a:off x="654926" y="1145968"/>
            <a:ext cx="1709122" cy="307777"/>
          </a:xfrm>
          <a:prstGeom prst="rect">
            <a:avLst/>
          </a:prstGeom>
          <a:noFill/>
        </p:spPr>
        <p:txBody>
          <a:bodyPr wrap="none" rtlCol="0">
            <a:spAutoFit/>
          </a:bodyPr>
          <a:lstStyle/>
          <a:p>
            <a:r>
              <a:rPr lang="it-IT" dirty="0">
                <a:latin typeface="Avenir Book" panose="02000503020000020003" pitchFamily="2" charset="0"/>
              </a:rPr>
              <a:t>For each U.S. State</a:t>
            </a:r>
          </a:p>
        </p:txBody>
      </p:sp>
      <p:grpSp>
        <p:nvGrpSpPr>
          <p:cNvPr id="7509" name="Gruppo 7508">
            <a:extLst>
              <a:ext uri="{FF2B5EF4-FFF2-40B4-BE49-F238E27FC236}">
                <a16:creationId xmlns:a16="http://schemas.microsoft.com/office/drawing/2014/main" id="{D3069A0D-EA21-B110-7BA6-1C26F0E3D8D0}"/>
              </a:ext>
            </a:extLst>
          </p:cNvPr>
          <p:cNvGrpSpPr/>
          <p:nvPr/>
        </p:nvGrpSpPr>
        <p:grpSpPr>
          <a:xfrm>
            <a:off x="6332439" y="3171335"/>
            <a:ext cx="2288316" cy="1481629"/>
            <a:chOff x="478218" y="1307072"/>
            <a:chExt cx="5261936" cy="2949630"/>
          </a:xfrm>
          <a:solidFill>
            <a:schemeClr val="bg1"/>
          </a:solidFill>
        </p:grpSpPr>
        <p:sp>
          <p:nvSpPr>
            <p:cNvPr id="7510" name="Freeform 7">
              <a:extLst>
                <a:ext uri="{FF2B5EF4-FFF2-40B4-BE49-F238E27FC236}">
                  <a16:creationId xmlns:a16="http://schemas.microsoft.com/office/drawing/2014/main" id="{1FC53653-A556-2408-8FAF-0AE74CD3E405}"/>
                </a:ext>
              </a:extLst>
            </p:cNvPr>
            <p:cNvSpPr>
              <a:spLocks/>
            </p:cNvSpPr>
            <p:nvPr/>
          </p:nvSpPr>
          <p:spPr bwMode="auto">
            <a:xfrm>
              <a:off x="597217" y="1887800"/>
              <a:ext cx="2356" cy="2139"/>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11" name="Freeform 15">
              <a:extLst>
                <a:ext uri="{FF2B5EF4-FFF2-40B4-BE49-F238E27FC236}">
                  <a16:creationId xmlns:a16="http://schemas.microsoft.com/office/drawing/2014/main" id="{ED29D652-6551-F4C7-BAED-3F4F65480382}"/>
                </a:ext>
              </a:extLst>
            </p:cNvPr>
            <p:cNvSpPr>
              <a:spLocks/>
            </p:cNvSpPr>
            <p:nvPr/>
          </p:nvSpPr>
          <p:spPr bwMode="auto">
            <a:xfrm>
              <a:off x="541841" y="1586208"/>
              <a:ext cx="804712" cy="609604"/>
            </a:xfrm>
            <a:custGeom>
              <a:avLst/>
              <a:gdLst>
                <a:gd name="T0" fmla="*/ 465 w 683"/>
                <a:gd name="T1" fmla="*/ 549 h 570"/>
                <a:gd name="T2" fmla="*/ 604 w 683"/>
                <a:gd name="T3" fmla="*/ 374 h 570"/>
                <a:gd name="T4" fmla="*/ 613 w 683"/>
                <a:gd name="T5" fmla="*/ 348 h 570"/>
                <a:gd name="T6" fmla="*/ 607 w 683"/>
                <a:gd name="T7" fmla="*/ 329 h 570"/>
                <a:gd name="T8" fmla="*/ 604 w 683"/>
                <a:gd name="T9" fmla="*/ 303 h 570"/>
                <a:gd name="T10" fmla="*/ 630 w 683"/>
                <a:gd name="T11" fmla="*/ 275 h 570"/>
                <a:gd name="T12" fmla="*/ 639 w 683"/>
                <a:gd name="T13" fmla="*/ 256 h 570"/>
                <a:gd name="T14" fmla="*/ 679 w 683"/>
                <a:gd name="T15" fmla="*/ 203 h 570"/>
                <a:gd name="T16" fmla="*/ 666 w 683"/>
                <a:gd name="T17" fmla="*/ 169 h 570"/>
                <a:gd name="T18" fmla="*/ 660 w 683"/>
                <a:gd name="T19" fmla="*/ 149 h 570"/>
                <a:gd name="T20" fmla="*/ 498 w 683"/>
                <a:gd name="T21" fmla="*/ 121 h 570"/>
                <a:gd name="T22" fmla="*/ 466 w 683"/>
                <a:gd name="T23" fmla="*/ 115 h 570"/>
                <a:gd name="T24" fmla="*/ 433 w 683"/>
                <a:gd name="T25" fmla="*/ 117 h 570"/>
                <a:gd name="T26" fmla="*/ 399 w 683"/>
                <a:gd name="T27" fmla="*/ 122 h 570"/>
                <a:gd name="T28" fmla="*/ 378 w 683"/>
                <a:gd name="T29" fmla="*/ 113 h 570"/>
                <a:gd name="T30" fmla="*/ 337 w 683"/>
                <a:gd name="T31" fmla="*/ 115 h 570"/>
                <a:gd name="T32" fmla="*/ 322 w 683"/>
                <a:gd name="T33" fmla="*/ 102 h 570"/>
                <a:gd name="T34" fmla="*/ 295 w 683"/>
                <a:gd name="T35" fmla="*/ 94 h 570"/>
                <a:gd name="T36" fmla="*/ 275 w 683"/>
                <a:gd name="T37" fmla="*/ 100 h 570"/>
                <a:gd name="T38" fmla="*/ 247 w 683"/>
                <a:gd name="T39" fmla="*/ 96 h 570"/>
                <a:gd name="T40" fmla="*/ 226 w 683"/>
                <a:gd name="T41" fmla="*/ 87 h 570"/>
                <a:gd name="T42" fmla="*/ 224 w 683"/>
                <a:gd name="T43" fmla="*/ 34 h 570"/>
                <a:gd name="T44" fmla="*/ 207 w 683"/>
                <a:gd name="T45" fmla="*/ 19 h 570"/>
                <a:gd name="T46" fmla="*/ 194 w 683"/>
                <a:gd name="T47" fmla="*/ 17 h 570"/>
                <a:gd name="T48" fmla="*/ 175 w 683"/>
                <a:gd name="T49" fmla="*/ 8 h 570"/>
                <a:gd name="T50" fmla="*/ 162 w 683"/>
                <a:gd name="T51" fmla="*/ 4 h 570"/>
                <a:gd name="T52" fmla="*/ 162 w 683"/>
                <a:gd name="T53" fmla="*/ 10 h 570"/>
                <a:gd name="T54" fmla="*/ 151 w 683"/>
                <a:gd name="T55" fmla="*/ 8 h 570"/>
                <a:gd name="T56" fmla="*/ 143 w 683"/>
                <a:gd name="T57" fmla="*/ 30 h 570"/>
                <a:gd name="T58" fmla="*/ 139 w 683"/>
                <a:gd name="T59" fmla="*/ 51 h 570"/>
                <a:gd name="T60" fmla="*/ 132 w 683"/>
                <a:gd name="T61" fmla="*/ 70 h 570"/>
                <a:gd name="T62" fmla="*/ 130 w 683"/>
                <a:gd name="T63" fmla="*/ 79 h 570"/>
                <a:gd name="T64" fmla="*/ 122 w 683"/>
                <a:gd name="T65" fmla="*/ 100 h 570"/>
                <a:gd name="T66" fmla="*/ 113 w 683"/>
                <a:gd name="T67" fmla="*/ 126 h 570"/>
                <a:gd name="T68" fmla="*/ 92 w 683"/>
                <a:gd name="T69" fmla="*/ 173 h 570"/>
                <a:gd name="T70" fmla="*/ 89 w 683"/>
                <a:gd name="T71" fmla="*/ 186 h 570"/>
                <a:gd name="T72" fmla="*/ 68 w 683"/>
                <a:gd name="T73" fmla="*/ 241 h 570"/>
                <a:gd name="T74" fmla="*/ 68 w 683"/>
                <a:gd name="T75" fmla="*/ 252 h 570"/>
                <a:gd name="T76" fmla="*/ 57 w 683"/>
                <a:gd name="T77" fmla="*/ 262 h 570"/>
                <a:gd name="T78" fmla="*/ 47 w 683"/>
                <a:gd name="T79" fmla="*/ 284 h 570"/>
                <a:gd name="T80" fmla="*/ 51 w 683"/>
                <a:gd name="T81" fmla="*/ 284 h 570"/>
                <a:gd name="T82" fmla="*/ 47 w 683"/>
                <a:gd name="T83" fmla="*/ 284 h 570"/>
                <a:gd name="T84" fmla="*/ 36 w 683"/>
                <a:gd name="T85" fmla="*/ 288 h 570"/>
                <a:gd name="T86" fmla="*/ 10 w 683"/>
                <a:gd name="T87" fmla="*/ 346 h 570"/>
                <a:gd name="T88" fmla="*/ 6 w 683"/>
                <a:gd name="T89" fmla="*/ 376 h 570"/>
                <a:gd name="T90" fmla="*/ 2 w 683"/>
                <a:gd name="T91" fmla="*/ 418 h 570"/>
                <a:gd name="T92" fmla="*/ 184 w 683"/>
                <a:gd name="T93" fmla="*/ 48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570">
                  <a:moveTo>
                    <a:pt x="184" y="480"/>
                  </a:moveTo>
                  <a:lnTo>
                    <a:pt x="329" y="517"/>
                  </a:lnTo>
                  <a:lnTo>
                    <a:pt x="465" y="549"/>
                  </a:lnTo>
                  <a:lnTo>
                    <a:pt x="560" y="570"/>
                  </a:lnTo>
                  <a:lnTo>
                    <a:pt x="600" y="378"/>
                  </a:lnTo>
                  <a:lnTo>
                    <a:pt x="604" y="374"/>
                  </a:lnTo>
                  <a:lnTo>
                    <a:pt x="606" y="371"/>
                  </a:lnTo>
                  <a:lnTo>
                    <a:pt x="613" y="357"/>
                  </a:lnTo>
                  <a:lnTo>
                    <a:pt x="613" y="348"/>
                  </a:lnTo>
                  <a:lnTo>
                    <a:pt x="619" y="340"/>
                  </a:lnTo>
                  <a:lnTo>
                    <a:pt x="615" y="335"/>
                  </a:lnTo>
                  <a:lnTo>
                    <a:pt x="607" y="329"/>
                  </a:lnTo>
                  <a:lnTo>
                    <a:pt x="602" y="327"/>
                  </a:lnTo>
                  <a:lnTo>
                    <a:pt x="598" y="324"/>
                  </a:lnTo>
                  <a:lnTo>
                    <a:pt x="604" y="303"/>
                  </a:lnTo>
                  <a:lnTo>
                    <a:pt x="609" y="295"/>
                  </a:lnTo>
                  <a:lnTo>
                    <a:pt x="619" y="282"/>
                  </a:lnTo>
                  <a:lnTo>
                    <a:pt x="630" y="275"/>
                  </a:lnTo>
                  <a:lnTo>
                    <a:pt x="636" y="269"/>
                  </a:lnTo>
                  <a:lnTo>
                    <a:pt x="639" y="262"/>
                  </a:lnTo>
                  <a:lnTo>
                    <a:pt x="639" y="256"/>
                  </a:lnTo>
                  <a:lnTo>
                    <a:pt x="653" y="243"/>
                  </a:lnTo>
                  <a:lnTo>
                    <a:pt x="662" y="220"/>
                  </a:lnTo>
                  <a:lnTo>
                    <a:pt x="679" y="203"/>
                  </a:lnTo>
                  <a:lnTo>
                    <a:pt x="683" y="196"/>
                  </a:lnTo>
                  <a:lnTo>
                    <a:pt x="681" y="183"/>
                  </a:lnTo>
                  <a:lnTo>
                    <a:pt x="666" y="169"/>
                  </a:lnTo>
                  <a:lnTo>
                    <a:pt x="664" y="166"/>
                  </a:lnTo>
                  <a:lnTo>
                    <a:pt x="660" y="158"/>
                  </a:lnTo>
                  <a:lnTo>
                    <a:pt x="660" y="149"/>
                  </a:lnTo>
                  <a:lnTo>
                    <a:pt x="572" y="132"/>
                  </a:lnTo>
                  <a:lnTo>
                    <a:pt x="504" y="115"/>
                  </a:lnTo>
                  <a:lnTo>
                    <a:pt x="498" y="121"/>
                  </a:lnTo>
                  <a:lnTo>
                    <a:pt x="491" y="119"/>
                  </a:lnTo>
                  <a:lnTo>
                    <a:pt x="483" y="117"/>
                  </a:lnTo>
                  <a:lnTo>
                    <a:pt x="466" y="115"/>
                  </a:lnTo>
                  <a:lnTo>
                    <a:pt x="463" y="113"/>
                  </a:lnTo>
                  <a:lnTo>
                    <a:pt x="455" y="117"/>
                  </a:lnTo>
                  <a:lnTo>
                    <a:pt x="433" y="117"/>
                  </a:lnTo>
                  <a:lnTo>
                    <a:pt x="419" y="119"/>
                  </a:lnTo>
                  <a:lnTo>
                    <a:pt x="406" y="122"/>
                  </a:lnTo>
                  <a:lnTo>
                    <a:pt x="399" y="122"/>
                  </a:lnTo>
                  <a:lnTo>
                    <a:pt x="393" y="121"/>
                  </a:lnTo>
                  <a:lnTo>
                    <a:pt x="386" y="115"/>
                  </a:lnTo>
                  <a:lnTo>
                    <a:pt x="378" y="113"/>
                  </a:lnTo>
                  <a:lnTo>
                    <a:pt x="357" y="117"/>
                  </a:lnTo>
                  <a:lnTo>
                    <a:pt x="350" y="115"/>
                  </a:lnTo>
                  <a:lnTo>
                    <a:pt x="337" y="115"/>
                  </a:lnTo>
                  <a:lnTo>
                    <a:pt x="335" y="109"/>
                  </a:lnTo>
                  <a:lnTo>
                    <a:pt x="327" y="104"/>
                  </a:lnTo>
                  <a:lnTo>
                    <a:pt x="322" y="102"/>
                  </a:lnTo>
                  <a:lnTo>
                    <a:pt x="314" y="98"/>
                  </a:lnTo>
                  <a:lnTo>
                    <a:pt x="303" y="98"/>
                  </a:lnTo>
                  <a:lnTo>
                    <a:pt x="295" y="94"/>
                  </a:lnTo>
                  <a:lnTo>
                    <a:pt x="290" y="94"/>
                  </a:lnTo>
                  <a:lnTo>
                    <a:pt x="282" y="100"/>
                  </a:lnTo>
                  <a:lnTo>
                    <a:pt x="275" y="100"/>
                  </a:lnTo>
                  <a:lnTo>
                    <a:pt x="262" y="102"/>
                  </a:lnTo>
                  <a:lnTo>
                    <a:pt x="254" y="102"/>
                  </a:lnTo>
                  <a:lnTo>
                    <a:pt x="247" y="96"/>
                  </a:lnTo>
                  <a:lnTo>
                    <a:pt x="245" y="96"/>
                  </a:lnTo>
                  <a:lnTo>
                    <a:pt x="237" y="90"/>
                  </a:lnTo>
                  <a:lnTo>
                    <a:pt x="226" y="87"/>
                  </a:lnTo>
                  <a:lnTo>
                    <a:pt x="224" y="83"/>
                  </a:lnTo>
                  <a:lnTo>
                    <a:pt x="228" y="47"/>
                  </a:lnTo>
                  <a:lnTo>
                    <a:pt x="224" y="34"/>
                  </a:lnTo>
                  <a:lnTo>
                    <a:pt x="216" y="27"/>
                  </a:lnTo>
                  <a:lnTo>
                    <a:pt x="213" y="21"/>
                  </a:lnTo>
                  <a:lnTo>
                    <a:pt x="207" y="19"/>
                  </a:lnTo>
                  <a:lnTo>
                    <a:pt x="201" y="21"/>
                  </a:lnTo>
                  <a:lnTo>
                    <a:pt x="194" y="19"/>
                  </a:lnTo>
                  <a:lnTo>
                    <a:pt x="194" y="17"/>
                  </a:lnTo>
                  <a:lnTo>
                    <a:pt x="188" y="11"/>
                  </a:lnTo>
                  <a:lnTo>
                    <a:pt x="183" y="6"/>
                  </a:lnTo>
                  <a:lnTo>
                    <a:pt x="175" y="8"/>
                  </a:lnTo>
                  <a:lnTo>
                    <a:pt x="168" y="8"/>
                  </a:lnTo>
                  <a:lnTo>
                    <a:pt x="166" y="4"/>
                  </a:lnTo>
                  <a:lnTo>
                    <a:pt x="162" y="4"/>
                  </a:lnTo>
                  <a:lnTo>
                    <a:pt x="160" y="6"/>
                  </a:lnTo>
                  <a:lnTo>
                    <a:pt x="164" y="10"/>
                  </a:lnTo>
                  <a:lnTo>
                    <a:pt x="162" y="10"/>
                  </a:lnTo>
                  <a:lnTo>
                    <a:pt x="160" y="8"/>
                  </a:lnTo>
                  <a:lnTo>
                    <a:pt x="154" y="0"/>
                  </a:lnTo>
                  <a:lnTo>
                    <a:pt x="151" y="8"/>
                  </a:lnTo>
                  <a:lnTo>
                    <a:pt x="149" y="23"/>
                  </a:lnTo>
                  <a:lnTo>
                    <a:pt x="143" y="28"/>
                  </a:lnTo>
                  <a:lnTo>
                    <a:pt x="143" y="30"/>
                  </a:lnTo>
                  <a:lnTo>
                    <a:pt x="141" y="36"/>
                  </a:lnTo>
                  <a:lnTo>
                    <a:pt x="139" y="43"/>
                  </a:lnTo>
                  <a:lnTo>
                    <a:pt x="139" y="51"/>
                  </a:lnTo>
                  <a:lnTo>
                    <a:pt x="141" y="55"/>
                  </a:lnTo>
                  <a:lnTo>
                    <a:pt x="136" y="62"/>
                  </a:lnTo>
                  <a:lnTo>
                    <a:pt x="132" y="70"/>
                  </a:lnTo>
                  <a:lnTo>
                    <a:pt x="137" y="75"/>
                  </a:lnTo>
                  <a:lnTo>
                    <a:pt x="130" y="74"/>
                  </a:lnTo>
                  <a:lnTo>
                    <a:pt x="130" y="79"/>
                  </a:lnTo>
                  <a:lnTo>
                    <a:pt x="126" y="87"/>
                  </a:lnTo>
                  <a:lnTo>
                    <a:pt x="126" y="92"/>
                  </a:lnTo>
                  <a:lnTo>
                    <a:pt x="122" y="100"/>
                  </a:lnTo>
                  <a:lnTo>
                    <a:pt x="121" y="107"/>
                  </a:lnTo>
                  <a:lnTo>
                    <a:pt x="115" y="119"/>
                  </a:lnTo>
                  <a:lnTo>
                    <a:pt x="113" y="126"/>
                  </a:lnTo>
                  <a:lnTo>
                    <a:pt x="102" y="145"/>
                  </a:lnTo>
                  <a:lnTo>
                    <a:pt x="98" y="158"/>
                  </a:lnTo>
                  <a:lnTo>
                    <a:pt x="92" y="173"/>
                  </a:lnTo>
                  <a:lnTo>
                    <a:pt x="94" y="181"/>
                  </a:lnTo>
                  <a:lnTo>
                    <a:pt x="94" y="183"/>
                  </a:lnTo>
                  <a:lnTo>
                    <a:pt x="89" y="186"/>
                  </a:lnTo>
                  <a:lnTo>
                    <a:pt x="85" y="192"/>
                  </a:lnTo>
                  <a:lnTo>
                    <a:pt x="81" y="207"/>
                  </a:lnTo>
                  <a:lnTo>
                    <a:pt x="68" y="241"/>
                  </a:lnTo>
                  <a:lnTo>
                    <a:pt x="62" y="248"/>
                  </a:lnTo>
                  <a:lnTo>
                    <a:pt x="60" y="256"/>
                  </a:lnTo>
                  <a:lnTo>
                    <a:pt x="68" y="252"/>
                  </a:lnTo>
                  <a:lnTo>
                    <a:pt x="70" y="256"/>
                  </a:lnTo>
                  <a:lnTo>
                    <a:pt x="62" y="256"/>
                  </a:lnTo>
                  <a:lnTo>
                    <a:pt x="57" y="262"/>
                  </a:lnTo>
                  <a:lnTo>
                    <a:pt x="47" y="275"/>
                  </a:lnTo>
                  <a:lnTo>
                    <a:pt x="45" y="282"/>
                  </a:lnTo>
                  <a:lnTo>
                    <a:pt x="47" y="284"/>
                  </a:lnTo>
                  <a:lnTo>
                    <a:pt x="49" y="282"/>
                  </a:lnTo>
                  <a:lnTo>
                    <a:pt x="49" y="284"/>
                  </a:lnTo>
                  <a:lnTo>
                    <a:pt x="51" y="284"/>
                  </a:lnTo>
                  <a:lnTo>
                    <a:pt x="49" y="288"/>
                  </a:lnTo>
                  <a:lnTo>
                    <a:pt x="49" y="284"/>
                  </a:lnTo>
                  <a:lnTo>
                    <a:pt x="47" y="284"/>
                  </a:lnTo>
                  <a:lnTo>
                    <a:pt x="42" y="288"/>
                  </a:lnTo>
                  <a:lnTo>
                    <a:pt x="38" y="295"/>
                  </a:lnTo>
                  <a:lnTo>
                    <a:pt x="36" y="288"/>
                  </a:lnTo>
                  <a:lnTo>
                    <a:pt x="23" y="316"/>
                  </a:lnTo>
                  <a:lnTo>
                    <a:pt x="10" y="333"/>
                  </a:lnTo>
                  <a:lnTo>
                    <a:pt x="10" y="346"/>
                  </a:lnTo>
                  <a:lnTo>
                    <a:pt x="13" y="361"/>
                  </a:lnTo>
                  <a:lnTo>
                    <a:pt x="12" y="369"/>
                  </a:lnTo>
                  <a:lnTo>
                    <a:pt x="6" y="376"/>
                  </a:lnTo>
                  <a:lnTo>
                    <a:pt x="4" y="382"/>
                  </a:lnTo>
                  <a:lnTo>
                    <a:pt x="0" y="391"/>
                  </a:lnTo>
                  <a:lnTo>
                    <a:pt x="2" y="418"/>
                  </a:lnTo>
                  <a:lnTo>
                    <a:pt x="8" y="433"/>
                  </a:lnTo>
                  <a:lnTo>
                    <a:pt x="12" y="433"/>
                  </a:lnTo>
                  <a:lnTo>
                    <a:pt x="184" y="48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12" name="Freeform 16">
              <a:extLst>
                <a:ext uri="{FF2B5EF4-FFF2-40B4-BE49-F238E27FC236}">
                  <a16:creationId xmlns:a16="http://schemas.microsoft.com/office/drawing/2014/main" id="{02B41ABA-5B62-3224-CB33-B43A41CC8B0C}"/>
                </a:ext>
              </a:extLst>
            </p:cNvPr>
            <p:cNvSpPr>
              <a:spLocks/>
            </p:cNvSpPr>
            <p:nvPr/>
          </p:nvSpPr>
          <p:spPr bwMode="auto">
            <a:xfrm>
              <a:off x="599573" y="1889940"/>
              <a:ext cx="2356" cy="427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13" name="Freeform 17">
              <a:extLst>
                <a:ext uri="{FF2B5EF4-FFF2-40B4-BE49-F238E27FC236}">
                  <a16:creationId xmlns:a16="http://schemas.microsoft.com/office/drawing/2014/main" id="{8C82175F-26DD-A8A9-DC93-3E0AB437D416}"/>
                </a:ext>
              </a:extLst>
            </p:cNvPr>
            <p:cNvSpPr>
              <a:spLocks/>
            </p:cNvSpPr>
            <p:nvPr/>
          </p:nvSpPr>
          <p:spPr bwMode="auto">
            <a:xfrm>
              <a:off x="599573" y="1889940"/>
              <a:ext cx="2356" cy="427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14" name="Freeform 18">
              <a:extLst>
                <a:ext uri="{FF2B5EF4-FFF2-40B4-BE49-F238E27FC236}">
                  <a16:creationId xmlns:a16="http://schemas.microsoft.com/office/drawing/2014/main" id="{C65FA1F4-2504-2714-5AAF-E028365A2F5F}"/>
                </a:ext>
              </a:extLst>
            </p:cNvPr>
            <p:cNvSpPr>
              <a:spLocks/>
            </p:cNvSpPr>
            <p:nvPr/>
          </p:nvSpPr>
          <p:spPr bwMode="auto">
            <a:xfrm>
              <a:off x="662018" y="2541254"/>
              <a:ext cx="10604" cy="16043"/>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15" name="Freeform 19">
              <a:extLst>
                <a:ext uri="{FF2B5EF4-FFF2-40B4-BE49-F238E27FC236}">
                  <a16:creationId xmlns:a16="http://schemas.microsoft.com/office/drawing/2014/main" id="{A8543C04-2B7B-CF4E-27DF-B27464891C55}"/>
                </a:ext>
              </a:extLst>
            </p:cNvPr>
            <p:cNvSpPr>
              <a:spLocks/>
            </p:cNvSpPr>
            <p:nvPr/>
          </p:nvSpPr>
          <p:spPr bwMode="auto">
            <a:xfrm>
              <a:off x="662018" y="2541254"/>
              <a:ext cx="10604" cy="16043"/>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16" name="Freeform 8">
              <a:extLst>
                <a:ext uri="{FF2B5EF4-FFF2-40B4-BE49-F238E27FC236}">
                  <a16:creationId xmlns:a16="http://schemas.microsoft.com/office/drawing/2014/main" id="{6E4E6AAD-467E-43F1-80B9-490A728AACF1}"/>
                </a:ext>
              </a:extLst>
            </p:cNvPr>
            <p:cNvSpPr>
              <a:spLocks/>
            </p:cNvSpPr>
            <p:nvPr/>
          </p:nvSpPr>
          <p:spPr bwMode="auto">
            <a:xfrm>
              <a:off x="865847" y="1339157"/>
              <a:ext cx="12961" cy="18181"/>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17" name="Freeform 9">
              <a:extLst>
                <a:ext uri="{FF2B5EF4-FFF2-40B4-BE49-F238E27FC236}">
                  <a16:creationId xmlns:a16="http://schemas.microsoft.com/office/drawing/2014/main" id="{F4C204D8-3E4A-64D1-AB91-622C3F4D42C9}"/>
                </a:ext>
              </a:extLst>
            </p:cNvPr>
            <p:cNvSpPr>
              <a:spLocks/>
            </p:cNvSpPr>
            <p:nvPr/>
          </p:nvSpPr>
          <p:spPr bwMode="auto">
            <a:xfrm>
              <a:off x="865847" y="1339157"/>
              <a:ext cx="12961" cy="18181"/>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18" name="Freeform 10">
              <a:extLst>
                <a:ext uri="{FF2B5EF4-FFF2-40B4-BE49-F238E27FC236}">
                  <a16:creationId xmlns:a16="http://schemas.microsoft.com/office/drawing/2014/main" id="{C4676D03-4ACD-0901-F456-2F7626BA394A}"/>
                </a:ext>
              </a:extLst>
            </p:cNvPr>
            <p:cNvSpPr>
              <a:spLocks/>
            </p:cNvSpPr>
            <p:nvPr/>
          </p:nvSpPr>
          <p:spPr bwMode="auto">
            <a:xfrm>
              <a:off x="885877" y="1334879"/>
              <a:ext cx="15317" cy="12833"/>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19" name="Freeform 11">
              <a:extLst>
                <a:ext uri="{FF2B5EF4-FFF2-40B4-BE49-F238E27FC236}">
                  <a16:creationId xmlns:a16="http://schemas.microsoft.com/office/drawing/2014/main" id="{E80A076A-D227-9279-808C-66B5923D2DBF}"/>
                </a:ext>
              </a:extLst>
            </p:cNvPr>
            <p:cNvSpPr>
              <a:spLocks/>
            </p:cNvSpPr>
            <p:nvPr/>
          </p:nvSpPr>
          <p:spPr bwMode="auto">
            <a:xfrm>
              <a:off x="885877" y="1334879"/>
              <a:ext cx="15317" cy="12833"/>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0" name="Freeform 12">
              <a:extLst>
                <a:ext uri="{FF2B5EF4-FFF2-40B4-BE49-F238E27FC236}">
                  <a16:creationId xmlns:a16="http://schemas.microsoft.com/office/drawing/2014/main" id="{F7FE5139-B282-1951-87A1-56C80E3F5015}"/>
                </a:ext>
              </a:extLst>
            </p:cNvPr>
            <p:cNvSpPr>
              <a:spLocks/>
            </p:cNvSpPr>
            <p:nvPr/>
          </p:nvSpPr>
          <p:spPr bwMode="auto">
            <a:xfrm>
              <a:off x="888233" y="1375520"/>
              <a:ext cx="25920" cy="55613"/>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1" name="Freeform 13">
              <a:extLst>
                <a:ext uri="{FF2B5EF4-FFF2-40B4-BE49-F238E27FC236}">
                  <a16:creationId xmlns:a16="http://schemas.microsoft.com/office/drawing/2014/main" id="{3C4EF50A-CC7B-63CA-AC85-948603CD08DE}"/>
                </a:ext>
              </a:extLst>
            </p:cNvPr>
            <p:cNvSpPr>
              <a:spLocks/>
            </p:cNvSpPr>
            <p:nvPr/>
          </p:nvSpPr>
          <p:spPr bwMode="auto">
            <a:xfrm>
              <a:off x="888233" y="1375520"/>
              <a:ext cx="25920" cy="55613"/>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2" name="Freeform 20">
              <a:extLst>
                <a:ext uri="{FF2B5EF4-FFF2-40B4-BE49-F238E27FC236}">
                  <a16:creationId xmlns:a16="http://schemas.microsoft.com/office/drawing/2014/main" id="{E64C0049-FF0C-C057-5536-56D9CAD282F7}"/>
                </a:ext>
              </a:extLst>
            </p:cNvPr>
            <p:cNvSpPr>
              <a:spLocks/>
            </p:cNvSpPr>
            <p:nvPr/>
          </p:nvSpPr>
          <p:spPr bwMode="auto">
            <a:xfrm>
              <a:off x="717395" y="1307072"/>
              <a:ext cx="666862" cy="438488"/>
            </a:xfrm>
            <a:custGeom>
              <a:avLst/>
              <a:gdLst>
                <a:gd name="T0" fmla="*/ 75 w 566"/>
                <a:gd name="T1" fmla="*/ 344 h 410"/>
                <a:gd name="T2" fmla="*/ 98 w 566"/>
                <a:gd name="T3" fmla="*/ 357 h 410"/>
                <a:gd name="T4" fmla="*/ 133 w 566"/>
                <a:gd name="T5" fmla="*/ 361 h 410"/>
                <a:gd name="T6" fmla="*/ 165 w 566"/>
                <a:gd name="T7" fmla="*/ 359 h 410"/>
                <a:gd name="T8" fmla="*/ 188 w 566"/>
                <a:gd name="T9" fmla="*/ 376 h 410"/>
                <a:gd name="T10" fmla="*/ 237 w 566"/>
                <a:gd name="T11" fmla="*/ 376 h 410"/>
                <a:gd name="T12" fmla="*/ 270 w 566"/>
                <a:gd name="T13" fmla="*/ 380 h 410"/>
                <a:gd name="T14" fmla="*/ 317 w 566"/>
                <a:gd name="T15" fmla="*/ 376 h 410"/>
                <a:gd name="T16" fmla="*/ 355 w 566"/>
                <a:gd name="T17" fmla="*/ 376 h 410"/>
                <a:gd name="T18" fmla="*/ 511 w 566"/>
                <a:gd name="T19" fmla="*/ 383 h 410"/>
                <a:gd name="T20" fmla="*/ 564 w 566"/>
                <a:gd name="T21" fmla="*/ 100 h 410"/>
                <a:gd name="T22" fmla="*/ 263 w 566"/>
                <a:gd name="T23" fmla="*/ 24 h 410"/>
                <a:gd name="T24" fmla="*/ 165 w 566"/>
                <a:gd name="T25" fmla="*/ 17 h 410"/>
                <a:gd name="T26" fmla="*/ 176 w 566"/>
                <a:gd name="T27" fmla="*/ 38 h 410"/>
                <a:gd name="T28" fmla="*/ 173 w 566"/>
                <a:gd name="T29" fmla="*/ 53 h 410"/>
                <a:gd name="T30" fmla="*/ 158 w 566"/>
                <a:gd name="T31" fmla="*/ 62 h 410"/>
                <a:gd name="T32" fmla="*/ 171 w 566"/>
                <a:gd name="T33" fmla="*/ 83 h 410"/>
                <a:gd name="T34" fmla="*/ 175 w 566"/>
                <a:gd name="T35" fmla="*/ 115 h 410"/>
                <a:gd name="T36" fmla="*/ 154 w 566"/>
                <a:gd name="T37" fmla="*/ 141 h 410"/>
                <a:gd name="T38" fmla="*/ 146 w 566"/>
                <a:gd name="T39" fmla="*/ 177 h 410"/>
                <a:gd name="T40" fmla="*/ 116 w 566"/>
                <a:gd name="T41" fmla="*/ 192 h 410"/>
                <a:gd name="T42" fmla="*/ 99 w 566"/>
                <a:gd name="T43" fmla="*/ 190 h 410"/>
                <a:gd name="T44" fmla="*/ 107 w 566"/>
                <a:gd name="T45" fmla="*/ 175 h 410"/>
                <a:gd name="T46" fmla="*/ 116 w 566"/>
                <a:gd name="T47" fmla="*/ 186 h 410"/>
                <a:gd name="T48" fmla="*/ 131 w 566"/>
                <a:gd name="T49" fmla="*/ 167 h 410"/>
                <a:gd name="T50" fmla="*/ 141 w 566"/>
                <a:gd name="T51" fmla="*/ 147 h 410"/>
                <a:gd name="T52" fmla="*/ 141 w 566"/>
                <a:gd name="T53" fmla="*/ 137 h 410"/>
                <a:gd name="T54" fmla="*/ 154 w 566"/>
                <a:gd name="T55" fmla="*/ 120 h 410"/>
                <a:gd name="T56" fmla="*/ 114 w 566"/>
                <a:gd name="T57" fmla="*/ 139 h 410"/>
                <a:gd name="T58" fmla="*/ 116 w 566"/>
                <a:gd name="T59" fmla="*/ 158 h 410"/>
                <a:gd name="T60" fmla="*/ 114 w 566"/>
                <a:gd name="T61" fmla="*/ 137 h 410"/>
                <a:gd name="T62" fmla="*/ 131 w 566"/>
                <a:gd name="T63" fmla="*/ 132 h 410"/>
                <a:gd name="T64" fmla="*/ 141 w 566"/>
                <a:gd name="T65" fmla="*/ 92 h 410"/>
                <a:gd name="T66" fmla="*/ 129 w 566"/>
                <a:gd name="T67" fmla="*/ 86 h 410"/>
                <a:gd name="T68" fmla="*/ 113 w 566"/>
                <a:gd name="T69" fmla="*/ 77 h 410"/>
                <a:gd name="T70" fmla="*/ 77 w 566"/>
                <a:gd name="T71" fmla="*/ 64 h 410"/>
                <a:gd name="T72" fmla="*/ 41 w 566"/>
                <a:gd name="T73" fmla="*/ 45 h 410"/>
                <a:gd name="T74" fmla="*/ 17 w 566"/>
                <a:gd name="T75" fmla="*/ 30 h 410"/>
                <a:gd name="T76" fmla="*/ 7 w 566"/>
                <a:gd name="T77" fmla="*/ 53 h 410"/>
                <a:gd name="T78" fmla="*/ 13 w 566"/>
                <a:gd name="T79" fmla="*/ 83 h 410"/>
                <a:gd name="T80" fmla="*/ 17 w 566"/>
                <a:gd name="T81" fmla="*/ 148 h 410"/>
                <a:gd name="T82" fmla="*/ 17 w 566"/>
                <a:gd name="T83" fmla="*/ 171 h 410"/>
                <a:gd name="T84" fmla="*/ 24 w 566"/>
                <a:gd name="T85" fmla="*/ 188 h 410"/>
                <a:gd name="T86" fmla="*/ 13 w 566"/>
                <a:gd name="T87" fmla="*/ 207 h 410"/>
                <a:gd name="T88" fmla="*/ 28 w 566"/>
                <a:gd name="T89" fmla="*/ 216 h 410"/>
                <a:gd name="T90" fmla="*/ 13 w 566"/>
                <a:gd name="T91" fmla="*/ 233 h 410"/>
                <a:gd name="T92" fmla="*/ 5 w 566"/>
                <a:gd name="T93" fmla="*/ 237 h 410"/>
                <a:gd name="T94" fmla="*/ 5 w 566"/>
                <a:gd name="T95" fmla="*/ 252 h 410"/>
                <a:gd name="T96" fmla="*/ 35 w 566"/>
                <a:gd name="T97" fmla="*/ 263 h 410"/>
                <a:gd name="T98" fmla="*/ 45 w 566"/>
                <a:gd name="T99" fmla="*/ 272 h 410"/>
                <a:gd name="T100" fmla="*/ 67 w 566"/>
                <a:gd name="T101" fmla="*/ 28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6" h="410">
                  <a:moveTo>
                    <a:pt x="67" y="288"/>
                  </a:moveTo>
                  <a:lnTo>
                    <a:pt x="75" y="295"/>
                  </a:lnTo>
                  <a:lnTo>
                    <a:pt x="79" y="308"/>
                  </a:lnTo>
                  <a:lnTo>
                    <a:pt x="75" y="344"/>
                  </a:lnTo>
                  <a:lnTo>
                    <a:pt x="77" y="348"/>
                  </a:lnTo>
                  <a:lnTo>
                    <a:pt x="88" y="351"/>
                  </a:lnTo>
                  <a:lnTo>
                    <a:pt x="96" y="357"/>
                  </a:lnTo>
                  <a:lnTo>
                    <a:pt x="98" y="357"/>
                  </a:lnTo>
                  <a:lnTo>
                    <a:pt x="105" y="363"/>
                  </a:lnTo>
                  <a:lnTo>
                    <a:pt x="113" y="363"/>
                  </a:lnTo>
                  <a:lnTo>
                    <a:pt x="126" y="361"/>
                  </a:lnTo>
                  <a:lnTo>
                    <a:pt x="133" y="361"/>
                  </a:lnTo>
                  <a:lnTo>
                    <a:pt x="141" y="355"/>
                  </a:lnTo>
                  <a:lnTo>
                    <a:pt x="146" y="355"/>
                  </a:lnTo>
                  <a:lnTo>
                    <a:pt x="154" y="359"/>
                  </a:lnTo>
                  <a:lnTo>
                    <a:pt x="165" y="359"/>
                  </a:lnTo>
                  <a:lnTo>
                    <a:pt x="173" y="363"/>
                  </a:lnTo>
                  <a:lnTo>
                    <a:pt x="178" y="365"/>
                  </a:lnTo>
                  <a:lnTo>
                    <a:pt x="186" y="370"/>
                  </a:lnTo>
                  <a:lnTo>
                    <a:pt x="188" y="376"/>
                  </a:lnTo>
                  <a:lnTo>
                    <a:pt x="201" y="376"/>
                  </a:lnTo>
                  <a:lnTo>
                    <a:pt x="208" y="378"/>
                  </a:lnTo>
                  <a:lnTo>
                    <a:pt x="229" y="374"/>
                  </a:lnTo>
                  <a:lnTo>
                    <a:pt x="237" y="376"/>
                  </a:lnTo>
                  <a:lnTo>
                    <a:pt x="244" y="382"/>
                  </a:lnTo>
                  <a:lnTo>
                    <a:pt x="250" y="383"/>
                  </a:lnTo>
                  <a:lnTo>
                    <a:pt x="257" y="383"/>
                  </a:lnTo>
                  <a:lnTo>
                    <a:pt x="270" y="380"/>
                  </a:lnTo>
                  <a:lnTo>
                    <a:pt x="284" y="378"/>
                  </a:lnTo>
                  <a:lnTo>
                    <a:pt x="306" y="378"/>
                  </a:lnTo>
                  <a:lnTo>
                    <a:pt x="314" y="374"/>
                  </a:lnTo>
                  <a:lnTo>
                    <a:pt x="317" y="376"/>
                  </a:lnTo>
                  <a:lnTo>
                    <a:pt x="334" y="378"/>
                  </a:lnTo>
                  <a:lnTo>
                    <a:pt x="342" y="380"/>
                  </a:lnTo>
                  <a:lnTo>
                    <a:pt x="349" y="382"/>
                  </a:lnTo>
                  <a:lnTo>
                    <a:pt x="355" y="376"/>
                  </a:lnTo>
                  <a:lnTo>
                    <a:pt x="423" y="393"/>
                  </a:lnTo>
                  <a:lnTo>
                    <a:pt x="511" y="410"/>
                  </a:lnTo>
                  <a:lnTo>
                    <a:pt x="509" y="404"/>
                  </a:lnTo>
                  <a:lnTo>
                    <a:pt x="511" y="383"/>
                  </a:lnTo>
                  <a:lnTo>
                    <a:pt x="507" y="368"/>
                  </a:lnTo>
                  <a:lnTo>
                    <a:pt x="511" y="363"/>
                  </a:lnTo>
                  <a:lnTo>
                    <a:pt x="513" y="340"/>
                  </a:lnTo>
                  <a:lnTo>
                    <a:pt x="564" y="100"/>
                  </a:lnTo>
                  <a:lnTo>
                    <a:pt x="566" y="96"/>
                  </a:lnTo>
                  <a:lnTo>
                    <a:pt x="498" y="81"/>
                  </a:lnTo>
                  <a:lnTo>
                    <a:pt x="372" y="53"/>
                  </a:lnTo>
                  <a:lnTo>
                    <a:pt x="263" y="24"/>
                  </a:lnTo>
                  <a:lnTo>
                    <a:pt x="167" y="0"/>
                  </a:lnTo>
                  <a:lnTo>
                    <a:pt x="161" y="4"/>
                  </a:lnTo>
                  <a:lnTo>
                    <a:pt x="163" y="11"/>
                  </a:lnTo>
                  <a:lnTo>
                    <a:pt x="165" y="17"/>
                  </a:lnTo>
                  <a:lnTo>
                    <a:pt x="165" y="19"/>
                  </a:lnTo>
                  <a:lnTo>
                    <a:pt x="171" y="26"/>
                  </a:lnTo>
                  <a:lnTo>
                    <a:pt x="178" y="30"/>
                  </a:lnTo>
                  <a:lnTo>
                    <a:pt x="176" y="38"/>
                  </a:lnTo>
                  <a:lnTo>
                    <a:pt x="176" y="43"/>
                  </a:lnTo>
                  <a:lnTo>
                    <a:pt x="176" y="51"/>
                  </a:lnTo>
                  <a:lnTo>
                    <a:pt x="169" y="47"/>
                  </a:lnTo>
                  <a:lnTo>
                    <a:pt x="173" y="53"/>
                  </a:lnTo>
                  <a:lnTo>
                    <a:pt x="171" y="60"/>
                  </a:lnTo>
                  <a:lnTo>
                    <a:pt x="163" y="56"/>
                  </a:lnTo>
                  <a:lnTo>
                    <a:pt x="158" y="56"/>
                  </a:lnTo>
                  <a:lnTo>
                    <a:pt x="158" y="62"/>
                  </a:lnTo>
                  <a:lnTo>
                    <a:pt x="165" y="62"/>
                  </a:lnTo>
                  <a:lnTo>
                    <a:pt x="167" y="69"/>
                  </a:lnTo>
                  <a:lnTo>
                    <a:pt x="173" y="77"/>
                  </a:lnTo>
                  <a:lnTo>
                    <a:pt x="171" y="83"/>
                  </a:lnTo>
                  <a:lnTo>
                    <a:pt x="173" y="86"/>
                  </a:lnTo>
                  <a:lnTo>
                    <a:pt x="171" y="100"/>
                  </a:lnTo>
                  <a:lnTo>
                    <a:pt x="175" y="107"/>
                  </a:lnTo>
                  <a:lnTo>
                    <a:pt x="175" y="115"/>
                  </a:lnTo>
                  <a:lnTo>
                    <a:pt x="167" y="120"/>
                  </a:lnTo>
                  <a:lnTo>
                    <a:pt x="160" y="130"/>
                  </a:lnTo>
                  <a:lnTo>
                    <a:pt x="161" y="137"/>
                  </a:lnTo>
                  <a:lnTo>
                    <a:pt x="154" y="141"/>
                  </a:lnTo>
                  <a:lnTo>
                    <a:pt x="158" y="148"/>
                  </a:lnTo>
                  <a:lnTo>
                    <a:pt x="152" y="154"/>
                  </a:lnTo>
                  <a:lnTo>
                    <a:pt x="154" y="169"/>
                  </a:lnTo>
                  <a:lnTo>
                    <a:pt x="146" y="177"/>
                  </a:lnTo>
                  <a:lnTo>
                    <a:pt x="133" y="180"/>
                  </a:lnTo>
                  <a:lnTo>
                    <a:pt x="129" y="186"/>
                  </a:lnTo>
                  <a:lnTo>
                    <a:pt x="124" y="192"/>
                  </a:lnTo>
                  <a:lnTo>
                    <a:pt x="116" y="192"/>
                  </a:lnTo>
                  <a:lnTo>
                    <a:pt x="113" y="184"/>
                  </a:lnTo>
                  <a:lnTo>
                    <a:pt x="105" y="188"/>
                  </a:lnTo>
                  <a:lnTo>
                    <a:pt x="105" y="195"/>
                  </a:lnTo>
                  <a:lnTo>
                    <a:pt x="99" y="190"/>
                  </a:lnTo>
                  <a:lnTo>
                    <a:pt x="101" y="184"/>
                  </a:lnTo>
                  <a:lnTo>
                    <a:pt x="94" y="182"/>
                  </a:lnTo>
                  <a:lnTo>
                    <a:pt x="101" y="180"/>
                  </a:lnTo>
                  <a:lnTo>
                    <a:pt x="107" y="175"/>
                  </a:lnTo>
                  <a:lnTo>
                    <a:pt x="120" y="165"/>
                  </a:lnTo>
                  <a:lnTo>
                    <a:pt x="118" y="173"/>
                  </a:lnTo>
                  <a:lnTo>
                    <a:pt x="116" y="179"/>
                  </a:lnTo>
                  <a:lnTo>
                    <a:pt x="116" y="186"/>
                  </a:lnTo>
                  <a:lnTo>
                    <a:pt x="118" y="182"/>
                  </a:lnTo>
                  <a:lnTo>
                    <a:pt x="120" y="175"/>
                  </a:lnTo>
                  <a:lnTo>
                    <a:pt x="126" y="169"/>
                  </a:lnTo>
                  <a:lnTo>
                    <a:pt x="131" y="167"/>
                  </a:lnTo>
                  <a:lnTo>
                    <a:pt x="126" y="175"/>
                  </a:lnTo>
                  <a:lnTo>
                    <a:pt x="133" y="179"/>
                  </a:lnTo>
                  <a:lnTo>
                    <a:pt x="145" y="154"/>
                  </a:lnTo>
                  <a:lnTo>
                    <a:pt x="141" y="147"/>
                  </a:lnTo>
                  <a:lnTo>
                    <a:pt x="133" y="148"/>
                  </a:lnTo>
                  <a:lnTo>
                    <a:pt x="133" y="141"/>
                  </a:lnTo>
                  <a:lnTo>
                    <a:pt x="141" y="143"/>
                  </a:lnTo>
                  <a:lnTo>
                    <a:pt x="141" y="137"/>
                  </a:lnTo>
                  <a:lnTo>
                    <a:pt x="141" y="130"/>
                  </a:lnTo>
                  <a:lnTo>
                    <a:pt x="146" y="132"/>
                  </a:lnTo>
                  <a:lnTo>
                    <a:pt x="152" y="128"/>
                  </a:lnTo>
                  <a:lnTo>
                    <a:pt x="154" y="120"/>
                  </a:lnTo>
                  <a:lnTo>
                    <a:pt x="150" y="113"/>
                  </a:lnTo>
                  <a:lnTo>
                    <a:pt x="133" y="128"/>
                  </a:lnTo>
                  <a:lnTo>
                    <a:pt x="128" y="135"/>
                  </a:lnTo>
                  <a:lnTo>
                    <a:pt x="114" y="139"/>
                  </a:lnTo>
                  <a:lnTo>
                    <a:pt x="99" y="152"/>
                  </a:lnTo>
                  <a:lnTo>
                    <a:pt x="101" y="160"/>
                  </a:lnTo>
                  <a:lnTo>
                    <a:pt x="109" y="158"/>
                  </a:lnTo>
                  <a:lnTo>
                    <a:pt x="116" y="158"/>
                  </a:lnTo>
                  <a:lnTo>
                    <a:pt x="101" y="162"/>
                  </a:lnTo>
                  <a:lnTo>
                    <a:pt x="96" y="156"/>
                  </a:lnTo>
                  <a:lnTo>
                    <a:pt x="99" y="148"/>
                  </a:lnTo>
                  <a:lnTo>
                    <a:pt x="114" y="137"/>
                  </a:lnTo>
                  <a:lnTo>
                    <a:pt x="120" y="133"/>
                  </a:lnTo>
                  <a:lnTo>
                    <a:pt x="133" y="118"/>
                  </a:lnTo>
                  <a:lnTo>
                    <a:pt x="131" y="124"/>
                  </a:lnTo>
                  <a:lnTo>
                    <a:pt x="131" y="132"/>
                  </a:lnTo>
                  <a:lnTo>
                    <a:pt x="133" y="124"/>
                  </a:lnTo>
                  <a:lnTo>
                    <a:pt x="141" y="118"/>
                  </a:lnTo>
                  <a:lnTo>
                    <a:pt x="145" y="109"/>
                  </a:lnTo>
                  <a:lnTo>
                    <a:pt x="141" y="92"/>
                  </a:lnTo>
                  <a:lnTo>
                    <a:pt x="143" y="85"/>
                  </a:lnTo>
                  <a:lnTo>
                    <a:pt x="135" y="90"/>
                  </a:lnTo>
                  <a:lnTo>
                    <a:pt x="133" y="98"/>
                  </a:lnTo>
                  <a:lnTo>
                    <a:pt x="129" y="86"/>
                  </a:lnTo>
                  <a:lnTo>
                    <a:pt x="122" y="88"/>
                  </a:lnTo>
                  <a:lnTo>
                    <a:pt x="122" y="83"/>
                  </a:lnTo>
                  <a:lnTo>
                    <a:pt x="120" y="75"/>
                  </a:lnTo>
                  <a:lnTo>
                    <a:pt x="113" y="77"/>
                  </a:lnTo>
                  <a:lnTo>
                    <a:pt x="105" y="77"/>
                  </a:lnTo>
                  <a:lnTo>
                    <a:pt x="98" y="73"/>
                  </a:lnTo>
                  <a:lnTo>
                    <a:pt x="84" y="69"/>
                  </a:lnTo>
                  <a:lnTo>
                    <a:pt x="77" y="64"/>
                  </a:lnTo>
                  <a:lnTo>
                    <a:pt x="64" y="60"/>
                  </a:lnTo>
                  <a:lnTo>
                    <a:pt x="52" y="54"/>
                  </a:lnTo>
                  <a:lnTo>
                    <a:pt x="49" y="49"/>
                  </a:lnTo>
                  <a:lnTo>
                    <a:pt x="41" y="45"/>
                  </a:lnTo>
                  <a:lnTo>
                    <a:pt x="34" y="38"/>
                  </a:lnTo>
                  <a:lnTo>
                    <a:pt x="22" y="26"/>
                  </a:lnTo>
                  <a:lnTo>
                    <a:pt x="15" y="22"/>
                  </a:lnTo>
                  <a:lnTo>
                    <a:pt x="17" y="30"/>
                  </a:lnTo>
                  <a:lnTo>
                    <a:pt x="15" y="32"/>
                  </a:lnTo>
                  <a:lnTo>
                    <a:pt x="13" y="39"/>
                  </a:lnTo>
                  <a:lnTo>
                    <a:pt x="7" y="47"/>
                  </a:lnTo>
                  <a:lnTo>
                    <a:pt x="7" y="53"/>
                  </a:lnTo>
                  <a:lnTo>
                    <a:pt x="5" y="60"/>
                  </a:lnTo>
                  <a:lnTo>
                    <a:pt x="5" y="68"/>
                  </a:lnTo>
                  <a:lnTo>
                    <a:pt x="7" y="73"/>
                  </a:lnTo>
                  <a:lnTo>
                    <a:pt x="13" y="83"/>
                  </a:lnTo>
                  <a:lnTo>
                    <a:pt x="17" y="96"/>
                  </a:lnTo>
                  <a:lnTo>
                    <a:pt x="17" y="103"/>
                  </a:lnTo>
                  <a:lnTo>
                    <a:pt x="13" y="132"/>
                  </a:lnTo>
                  <a:lnTo>
                    <a:pt x="17" y="148"/>
                  </a:lnTo>
                  <a:lnTo>
                    <a:pt x="15" y="169"/>
                  </a:lnTo>
                  <a:lnTo>
                    <a:pt x="11" y="177"/>
                  </a:lnTo>
                  <a:lnTo>
                    <a:pt x="15" y="179"/>
                  </a:lnTo>
                  <a:lnTo>
                    <a:pt x="17" y="171"/>
                  </a:lnTo>
                  <a:lnTo>
                    <a:pt x="22" y="177"/>
                  </a:lnTo>
                  <a:lnTo>
                    <a:pt x="30" y="184"/>
                  </a:lnTo>
                  <a:lnTo>
                    <a:pt x="35" y="186"/>
                  </a:lnTo>
                  <a:lnTo>
                    <a:pt x="24" y="188"/>
                  </a:lnTo>
                  <a:lnTo>
                    <a:pt x="15" y="192"/>
                  </a:lnTo>
                  <a:lnTo>
                    <a:pt x="13" y="186"/>
                  </a:lnTo>
                  <a:lnTo>
                    <a:pt x="11" y="199"/>
                  </a:lnTo>
                  <a:lnTo>
                    <a:pt x="13" y="207"/>
                  </a:lnTo>
                  <a:lnTo>
                    <a:pt x="13" y="207"/>
                  </a:lnTo>
                  <a:lnTo>
                    <a:pt x="28" y="210"/>
                  </a:lnTo>
                  <a:lnTo>
                    <a:pt x="30" y="216"/>
                  </a:lnTo>
                  <a:lnTo>
                    <a:pt x="28" y="216"/>
                  </a:lnTo>
                  <a:lnTo>
                    <a:pt x="20" y="212"/>
                  </a:lnTo>
                  <a:lnTo>
                    <a:pt x="17" y="220"/>
                  </a:lnTo>
                  <a:lnTo>
                    <a:pt x="19" y="226"/>
                  </a:lnTo>
                  <a:lnTo>
                    <a:pt x="13" y="233"/>
                  </a:lnTo>
                  <a:lnTo>
                    <a:pt x="17" y="241"/>
                  </a:lnTo>
                  <a:lnTo>
                    <a:pt x="17" y="242"/>
                  </a:lnTo>
                  <a:lnTo>
                    <a:pt x="13" y="237"/>
                  </a:lnTo>
                  <a:lnTo>
                    <a:pt x="5" y="237"/>
                  </a:lnTo>
                  <a:lnTo>
                    <a:pt x="9" y="224"/>
                  </a:lnTo>
                  <a:lnTo>
                    <a:pt x="7" y="216"/>
                  </a:lnTo>
                  <a:lnTo>
                    <a:pt x="0" y="252"/>
                  </a:lnTo>
                  <a:lnTo>
                    <a:pt x="5" y="252"/>
                  </a:lnTo>
                  <a:lnTo>
                    <a:pt x="11" y="259"/>
                  </a:lnTo>
                  <a:lnTo>
                    <a:pt x="26" y="256"/>
                  </a:lnTo>
                  <a:lnTo>
                    <a:pt x="30" y="261"/>
                  </a:lnTo>
                  <a:lnTo>
                    <a:pt x="35" y="263"/>
                  </a:lnTo>
                  <a:lnTo>
                    <a:pt x="37" y="265"/>
                  </a:lnTo>
                  <a:lnTo>
                    <a:pt x="41" y="267"/>
                  </a:lnTo>
                  <a:lnTo>
                    <a:pt x="43" y="267"/>
                  </a:lnTo>
                  <a:lnTo>
                    <a:pt x="45" y="272"/>
                  </a:lnTo>
                  <a:lnTo>
                    <a:pt x="52" y="280"/>
                  </a:lnTo>
                  <a:lnTo>
                    <a:pt x="58" y="280"/>
                  </a:lnTo>
                  <a:lnTo>
                    <a:pt x="64" y="282"/>
                  </a:lnTo>
                  <a:lnTo>
                    <a:pt x="67" y="28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3" name="Freeform 21">
              <a:extLst>
                <a:ext uri="{FF2B5EF4-FFF2-40B4-BE49-F238E27FC236}">
                  <a16:creationId xmlns:a16="http://schemas.microsoft.com/office/drawing/2014/main" id="{C670C876-F712-44C4-C320-70999B1E9651}"/>
                </a:ext>
              </a:extLst>
            </p:cNvPr>
            <p:cNvSpPr>
              <a:spLocks/>
            </p:cNvSpPr>
            <p:nvPr/>
          </p:nvSpPr>
          <p:spPr bwMode="auto">
            <a:xfrm>
              <a:off x="838747" y="2139130"/>
              <a:ext cx="636230" cy="895156"/>
            </a:xfrm>
            <a:custGeom>
              <a:avLst/>
              <a:gdLst>
                <a:gd name="T0" fmla="*/ 434 w 540"/>
                <a:gd name="T1" fmla="*/ 79 h 837"/>
                <a:gd name="T2" fmla="*/ 308 w 540"/>
                <a:gd name="T3" fmla="*/ 53 h 837"/>
                <a:gd name="T4" fmla="*/ 213 w 540"/>
                <a:gd name="T5" fmla="*/ 32 h 837"/>
                <a:gd name="T6" fmla="*/ 77 w 540"/>
                <a:gd name="T7" fmla="*/ 0 h 837"/>
                <a:gd name="T8" fmla="*/ 19 w 540"/>
                <a:gd name="T9" fmla="*/ 243 h 837"/>
                <a:gd name="T10" fmla="*/ 0 w 540"/>
                <a:gd name="T11" fmla="*/ 314 h 837"/>
                <a:gd name="T12" fmla="*/ 250 w 540"/>
                <a:gd name="T13" fmla="*/ 681 h 837"/>
                <a:gd name="T14" fmla="*/ 357 w 540"/>
                <a:gd name="T15" fmla="*/ 837 h 837"/>
                <a:gd name="T16" fmla="*/ 359 w 540"/>
                <a:gd name="T17" fmla="*/ 822 h 837"/>
                <a:gd name="T18" fmla="*/ 365 w 540"/>
                <a:gd name="T19" fmla="*/ 814 h 837"/>
                <a:gd name="T20" fmla="*/ 367 w 540"/>
                <a:gd name="T21" fmla="*/ 799 h 837"/>
                <a:gd name="T22" fmla="*/ 365 w 540"/>
                <a:gd name="T23" fmla="*/ 786 h 837"/>
                <a:gd name="T24" fmla="*/ 365 w 540"/>
                <a:gd name="T25" fmla="*/ 778 h 837"/>
                <a:gd name="T26" fmla="*/ 367 w 540"/>
                <a:gd name="T27" fmla="*/ 769 h 837"/>
                <a:gd name="T28" fmla="*/ 367 w 540"/>
                <a:gd name="T29" fmla="*/ 754 h 837"/>
                <a:gd name="T30" fmla="*/ 367 w 540"/>
                <a:gd name="T31" fmla="*/ 748 h 837"/>
                <a:gd name="T32" fmla="*/ 370 w 540"/>
                <a:gd name="T33" fmla="*/ 741 h 837"/>
                <a:gd name="T34" fmla="*/ 367 w 540"/>
                <a:gd name="T35" fmla="*/ 728 h 837"/>
                <a:gd name="T36" fmla="*/ 370 w 540"/>
                <a:gd name="T37" fmla="*/ 718 h 837"/>
                <a:gd name="T38" fmla="*/ 378 w 540"/>
                <a:gd name="T39" fmla="*/ 715 h 837"/>
                <a:gd name="T40" fmla="*/ 386 w 540"/>
                <a:gd name="T41" fmla="*/ 713 h 837"/>
                <a:gd name="T42" fmla="*/ 391 w 540"/>
                <a:gd name="T43" fmla="*/ 716 h 837"/>
                <a:gd name="T44" fmla="*/ 399 w 540"/>
                <a:gd name="T45" fmla="*/ 716 h 837"/>
                <a:gd name="T46" fmla="*/ 406 w 540"/>
                <a:gd name="T47" fmla="*/ 724 h 837"/>
                <a:gd name="T48" fmla="*/ 408 w 540"/>
                <a:gd name="T49" fmla="*/ 731 h 837"/>
                <a:gd name="T50" fmla="*/ 416 w 540"/>
                <a:gd name="T51" fmla="*/ 733 h 837"/>
                <a:gd name="T52" fmla="*/ 423 w 540"/>
                <a:gd name="T53" fmla="*/ 724 h 837"/>
                <a:gd name="T54" fmla="*/ 431 w 540"/>
                <a:gd name="T55" fmla="*/ 715 h 837"/>
                <a:gd name="T56" fmla="*/ 446 w 540"/>
                <a:gd name="T57" fmla="*/ 630 h 837"/>
                <a:gd name="T58" fmla="*/ 540 w 540"/>
                <a:gd name="T59" fmla="*/ 98 h 837"/>
                <a:gd name="T60" fmla="*/ 434 w 540"/>
                <a:gd name="T61" fmla="*/ 79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0" h="837">
                  <a:moveTo>
                    <a:pt x="434" y="79"/>
                  </a:moveTo>
                  <a:lnTo>
                    <a:pt x="308" y="53"/>
                  </a:lnTo>
                  <a:lnTo>
                    <a:pt x="213" y="32"/>
                  </a:lnTo>
                  <a:lnTo>
                    <a:pt x="77" y="0"/>
                  </a:lnTo>
                  <a:lnTo>
                    <a:pt x="19" y="243"/>
                  </a:lnTo>
                  <a:lnTo>
                    <a:pt x="0" y="314"/>
                  </a:lnTo>
                  <a:lnTo>
                    <a:pt x="250" y="681"/>
                  </a:lnTo>
                  <a:lnTo>
                    <a:pt x="357" y="837"/>
                  </a:lnTo>
                  <a:lnTo>
                    <a:pt x="359" y="822"/>
                  </a:lnTo>
                  <a:lnTo>
                    <a:pt x="365" y="814"/>
                  </a:lnTo>
                  <a:lnTo>
                    <a:pt x="367" y="799"/>
                  </a:lnTo>
                  <a:lnTo>
                    <a:pt x="365" y="786"/>
                  </a:lnTo>
                  <a:lnTo>
                    <a:pt x="365" y="778"/>
                  </a:lnTo>
                  <a:lnTo>
                    <a:pt x="367" y="769"/>
                  </a:lnTo>
                  <a:lnTo>
                    <a:pt x="367" y="754"/>
                  </a:lnTo>
                  <a:lnTo>
                    <a:pt x="367" y="748"/>
                  </a:lnTo>
                  <a:lnTo>
                    <a:pt x="370" y="741"/>
                  </a:lnTo>
                  <a:lnTo>
                    <a:pt x="367" y="728"/>
                  </a:lnTo>
                  <a:lnTo>
                    <a:pt x="370" y="718"/>
                  </a:lnTo>
                  <a:lnTo>
                    <a:pt x="378" y="715"/>
                  </a:lnTo>
                  <a:lnTo>
                    <a:pt x="386" y="713"/>
                  </a:lnTo>
                  <a:lnTo>
                    <a:pt x="391" y="716"/>
                  </a:lnTo>
                  <a:lnTo>
                    <a:pt x="399" y="716"/>
                  </a:lnTo>
                  <a:lnTo>
                    <a:pt x="406" y="724"/>
                  </a:lnTo>
                  <a:lnTo>
                    <a:pt x="408" y="731"/>
                  </a:lnTo>
                  <a:lnTo>
                    <a:pt x="416" y="733"/>
                  </a:lnTo>
                  <a:lnTo>
                    <a:pt x="423" y="724"/>
                  </a:lnTo>
                  <a:lnTo>
                    <a:pt x="431" y="715"/>
                  </a:lnTo>
                  <a:lnTo>
                    <a:pt x="446" y="630"/>
                  </a:lnTo>
                  <a:lnTo>
                    <a:pt x="540" y="98"/>
                  </a:lnTo>
                  <a:lnTo>
                    <a:pt x="434" y="79"/>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4" name="Freeform 22">
              <a:extLst>
                <a:ext uri="{FF2B5EF4-FFF2-40B4-BE49-F238E27FC236}">
                  <a16:creationId xmlns:a16="http://schemas.microsoft.com/office/drawing/2014/main" id="{340EA3FC-19CD-7A69-05D0-1633E210268B}"/>
                </a:ext>
              </a:extLst>
            </p:cNvPr>
            <p:cNvSpPr>
              <a:spLocks/>
            </p:cNvSpPr>
            <p:nvPr/>
          </p:nvSpPr>
          <p:spPr bwMode="auto">
            <a:xfrm>
              <a:off x="1182784" y="2812902"/>
              <a:ext cx="675109" cy="719760"/>
            </a:xfrm>
            <a:custGeom>
              <a:avLst/>
              <a:gdLst>
                <a:gd name="T0" fmla="*/ 456 w 573"/>
                <a:gd name="T1" fmla="*/ 51 h 673"/>
                <a:gd name="T2" fmla="*/ 231 w 573"/>
                <a:gd name="T3" fmla="*/ 15 h 673"/>
                <a:gd name="T4" fmla="*/ 139 w 573"/>
                <a:gd name="T5" fmla="*/ 85 h 673"/>
                <a:gd name="T6" fmla="*/ 124 w 573"/>
                <a:gd name="T7" fmla="*/ 103 h 673"/>
                <a:gd name="T8" fmla="*/ 114 w 573"/>
                <a:gd name="T9" fmla="*/ 94 h 673"/>
                <a:gd name="T10" fmla="*/ 99 w 573"/>
                <a:gd name="T11" fmla="*/ 86 h 673"/>
                <a:gd name="T12" fmla="*/ 86 w 573"/>
                <a:gd name="T13" fmla="*/ 85 h 673"/>
                <a:gd name="T14" fmla="*/ 75 w 573"/>
                <a:gd name="T15" fmla="*/ 98 h 673"/>
                <a:gd name="T16" fmla="*/ 75 w 573"/>
                <a:gd name="T17" fmla="*/ 118 h 673"/>
                <a:gd name="T18" fmla="*/ 75 w 573"/>
                <a:gd name="T19" fmla="*/ 139 h 673"/>
                <a:gd name="T20" fmla="*/ 73 w 573"/>
                <a:gd name="T21" fmla="*/ 156 h 673"/>
                <a:gd name="T22" fmla="*/ 73 w 573"/>
                <a:gd name="T23" fmla="*/ 184 h 673"/>
                <a:gd name="T24" fmla="*/ 65 w 573"/>
                <a:gd name="T25" fmla="*/ 207 h 673"/>
                <a:gd name="T26" fmla="*/ 63 w 573"/>
                <a:gd name="T27" fmla="*/ 220 h 673"/>
                <a:gd name="T28" fmla="*/ 75 w 573"/>
                <a:gd name="T29" fmla="*/ 244 h 673"/>
                <a:gd name="T30" fmla="*/ 78 w 573"/>
                <a:gd name="T31" fmla="*/ 258 h 673"/>
                <a:gd name="T32" fmla="*/ 90 w 573"/>
                <a:gd name="T33" fmla="*/ 280 h 673"/>
                <a:gd name="T34" fmla="*/ 88 w 573"/>
                <a:gd name="T35" fmla="*/ 293 h 673"/>
                <a:gd name="T36" fmla="*/ 62 w 573"/>
                <a:gd name="T37" fmla="*/ 312 h 673"/>
                <a:gd name="T38" fmla="*/ 52 w 573"/>
                <a:gd name="T39" fmla="*/ 329 h 673"/>
                <a:gd name="T40" fmla="*/ 48 w 573"/>
                <a:gd name="T41" fmla="*/ 348 h 673"/>
                <a:gd name="T42" fmla="*/ 33 w 573"/>
                <a:gd name="T43" fmla="*/ 372 h 673"/>
                <a:gd name="T44" fmla="*/ 22 w 573"/>
                <a:gd name="T45" fmla="*/ 383 h 673"/>
                <a:gd name="T46" fmla="*/ 24 w 573"/>
                <a:gd name="T47" fmla="*/ 399 h 673"/>
                <a:gd name="T48" fmla="*/ 22 w 573"/>
                <a:gd name="T49" fmla="*/ 412 h 673"/>
                <a:gd name="T50" fmla="*/ 37 w 573"/>
                <a:gd name="T51" fmla="*/ 419 h 673"/>
                <a:gd name="T52" fmla="*/ 37 w 573"/>
                <a:gd name="T53" fmla="*/ 436 h 673"/>
                <a:gd name="T54" fmla="*/ 28 w 573"/>
                <a:gd name="T55" fmla="*/ 447 h 673"/>
                <a:gd name="T56" fmla="*/ 18 w 573"/>
                <a:gd name="T57" fmla="*/ 446 h 673"/>
                <a:gd name="T58" fmla="*/ 13 w 573"/>
                <a:gd name="T59" fmla="*/ 446 h 673"/>
                <a:gd name="T60" fmla="*/ 0 w 573"/>
                <a:gd name="T61" fmla="*/ 468 h 673"/>
                <a:gd name="T62" fmla="*/ 199 w 573"/>
                <a:gd name="T63" fmla="*/ 583 h 673"/>
                <a:gd name="T64" fmla="*/ 451 w 573"/>
                <a:gd name="T65" fmla="*/ 667 h 673"/>
                <a:gd name="T66" fmla="*/ 498 w 573"/>
                <a:gd name="T67" fmla="*/ 66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3" h="673">
                  <a:moveTo>
                    <a:pt x="573" y="66"/>
                  </a:moveTo>
                  <a:lnTo>
                    <a:pt x="456" y="51"/>
                  </a:lnTo>
                  <a:lnTo>
                    <a:pt x="345" y="34"/>
                  </a:lnTo>
                  <a:lnTo>
                    <a:pt x="231" y="15"/>
                  </a:lnTo>
                  <a:lnTo>
                    <a:pt x="154" y="0"/>
                  </a:lnTo>
                  <a:lnTo>
                    <a:pt x="139" y="85"/>
                  </a:lnTo>
                  <a:lnTo>
                    <a:pt x="131" y="94"/>
                  </a:lnTo>
                  <a:lnTo>
                    <a:pt x="124" y="103"/>
                  </a:lnTo>
                  <a:lnTo>
                    <a:pt x="116" y="101"/>
                  </a:lnTo>
                  <a:lnTo>
                    <a:pt x="114" y="94"/>
                  </a:lnTo>
                  <a:lnTo>
                    <a:pt x="107" y="86"/>
                  </a:lnTo>
                  <a:lnTo>
                    <a:pt x="99" y="86"/>
                  </a:lnTo>
                  <a:lnTo>
                    <a:pt x="94" y="83"/>
                  </a:lnTo>
                  <a:lnTo>
                    <a:pt x="86" y="85"/>
                  </a:lnTo>
                  <a:lnTo>
                    <a:pt x="78" y="88"/>
                  </a:lnTo>
                  <a:lnTo>
                    <a:pt x="75" y="98"/>
                  </a:lnTo>
                  <a:lnTo>
                    <a:pt x="78" y="111"/>
                  </a:lnTo>
                  <a:lnTo>
                    <a:pt x="75" y="118"/>
                  </a:lnTo>
                  <a:lnTo>
                    <a:pt x="75" y="124"/>
                  </a:lnTo>
                  <a:lnTo>
                    <a:pt x="75" y="139"/>
                  </a:lnTo>
                  <a:lnTo>
                    <a:pt x="73" y="148"/>
                  </a:lnTo>
                  <a:lnTo>
                    <a:pt x="73" y="156"/>
                  </a:lnTo>
                  <a:lnTo>
                    <a:pt x="75" y="169"/>
                  </a:lnTo>
                  <a:lnTo>
                    <a:pt x="73" y="184"/>
                  </a:lnTo>
                  <a:lnTo>
                    <a:pt x="67" y="192"/>
                  </a:lnTo>
                  <a:lnTo>
                    <a:pt x="65" y="207"/>
                  </a:lnTo>
                  <a:lnTo>
                    <a:pt x="63" y="212"/>
                  </a:lnTo>
                  <a:lnTo>
                    <a:pt x="63" y="220"/>
                  </a:lnTo>
                  <a:lnTo>
                    <a:pt x="71" y="235"/>
                  </a:lnTo>
                  <a:lnTo>
                    <a:pt x="75" y="244"/>
                  </a:lnTo>
                  <a:lnTo>
                    <a:pt x="75" y="250"/>
                  </a:lnTo>
                  <a:lnTo>
                    <a:pt x="78" y="258"/>
                  </a:lnTo>
                  <a:lnTo>
                    <a:pt x="77" y="265"/>
                  </a:lnTo>
                  <a:lnTo>
                    <a:pt x="90" y="280"/>
                  </a:lnTo>
                  <a:lnTo>
                    <a:pt x="95" y="286"/>
                  </a:lnTo>
                  <a:lnTo>
                    <a:pt x="88" y="293"/>
                  </a:lnTo>
                  <a:lnTo>
                    <a:pt x="65" y="306"/>
                  </a:lnTo>
                  <a:lnTo>
                    <a:pt x="62" y="312"/>
                  </a:lnTo>
                  <a:lnTo>
                    <a:pt x="56" y="316"/>
                  </a:lnTo>
                  <a:lnTo>
                    <a:pt x="52" y="329"/>
                  </a:lnTo>
                  <a:lnTo>
                    <a:pt x="52" y="342"/>
                  </a:lnTo>
                  <a:lnTo>
                    <a:pt x="48" y="348"/>
                  </a:lnTo>
                  <a:lnTo>
                    <a:pt x="45" y="357"/>
                  </a:lnTo>
                  <a:lnTo>
                    <a:pt x="33" y="372"/>
                  </a:lnTo>
                  <a:lnTo>
                    <a:pt x="26" y="378"/>
                  </a:lnTo>
                  <a:lnTo>
                    <a:pt x="22" y="383"/>
                  </a:lnTo>
                  <a:lnTo>
                    <a:pt x="26" y="391"/>
                  </a:lnTo>
                  <a:lnTo>
                    <a:pt x="24" y="399"/>
                  </a:lnTo>
                  <a:lnTo>
                    <a:pt x="22" y="406"/>
                  </a:lnTo>
                  <a:lnTo>
                    <a:pt x="22" y="412"/>
                  </a:lnTo>
                  <a:lnTo>
                    <a:pt x="30" y="415"/>
                  </a:lnTo>
                  <a:lnTo>
                    <a:pt x="37" y="419"/>
                  </a:lnTo>
                  <a:lnTo>
                    <a:pt x="37" y="425"/>
                  </a:lnTo>
                  <a:lnTo>
                    <a:pt x="37" y="436"/>
                  </a:lnTo>
                  <a:lnTo>
                    <a:pt x="30" y="442"/>
                  </a:lnTo>
                  <a:lnTo>
                    <a:pt x="28" y="447"/>
                  </a:lnTo>
                  <a:lnTo>
                    <a:pt x="22" y="447"/>
                  </a:lnTo>
                  <a:lnTo>
                    <a:pt x="18" y="446"/>
                  </a:lnTo>
                  <a:lnTo>
                    <a:pt x="15" y="446"/>
                  </a:lnTo>
                  <a:lnTo>
                    <a:pt x="13" y="446"/>
                  </a:lnTo>
                  <a:lnTo>
                    <a:pt x="1" y="461"/>
                  </a:lnTo>
                  <a:lnTo>
                    <a:pt x="0" y="468"/>
                  </a:lnTo>
                  <a:lnTo>
                    <a:pt x="20" y="479"/>
                  </a:lnTo>
                  <a:lnTo>
                    <a:pt x="199" y="583"/>
                  </a:lnTo>
                  <a:lnTo>
                    <a:pt x="315" y="649"/>
                  </a:lnTo>
                  <a:lnTo>
                    <a:pt x="451" y="667"/>
                  </a:lnTo>
                  <a:lnTo>
                    <a:pt x="496" y="673"/>
                  </a:lnTo>
                  <a:lnTo>
                    <a:pt x="498" y="669"/>
                  </a:lnTo>
                  <a:lnTo>
                    <a:pt x="573" y="66"/>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5" name="Freeform 23">
              <a:extLst>
                <a:ext uri="{FF2B5EF4-FFF2-40B4-BE49-F238E27FC236}">
                  <a16:creationId xmlns:a16="http://schemas.microsoft.com/office/drawing/2014/main" id="{26A4F4B3-2E81-C9F3-30AC-3B5F6361CAA0}"/>
                </a:ext>
              </a:extLst>
            </p:cNvPr>
            <p:cNvSpPr>
              <a:spLocks/>
            </p:cNvSpPr>
            <p:nvPr/>
          </p:nvSpPr>
          <p:spPr bwMode="auto">
            <a:xfrm>
              <a:off x="1201634" y="1409743"/>
              <a:ext cx="596170" cy="874835"/>
            </a:xfrm>
            <a:custGeom>
              <a:avLst/>
              <a:gdLst>
                <a:gd name="T0" fmla="*/ 100 w 506"/>
                <a:gd name="T1" fmla="*/ 267 h 818"/>
                <a:gd name="T2" fmla="*/ 100 w 506"/>
                <a:gd name="T3" fmla="*/ 287 h 818"/>
                <a:gd name="T4" fmla="*/ 100 w 506"/>
                <a:gd name="T5" fmla="*/ 314 h 818"/>
                <a:gd name="T6" fmla="*/ 104 w 506"/>
                <a:gd name="T7" fmla="*/ 331 h 818"/>
                <a:gd name="T8" fmla="*/ 121 w 506"/>
                <a:gd name="T9" fmla="*/ 348 h 818"/>
                <a:gd name="T10" fmla="*/ 119 w 506"/>
                <a:gd name="T11" fmla="*/ 368 h 818"/>
                <a:gd name="T12" fmla="*/ 93 w 506"/>
                <a:gd name="T13" fmla="*/ 408 h 818"/>
                <a:gd name="T14" fmla="*/ 79 w 506"/>
                <a:gd name="T15" fmla="*/ 427 h 818"/>
                <a:gd name="T16" fmla="*/ 70 w 506"/>
                <a:gd name="T17" fmla="*/ 440 h 818"/>
                <a:gd name="T18" fmla="*/ 49 w 506"/>
                <a:gd name="T19" fmla="*/ 460 h 818"/>
                <a:gd name="T20" fmla="*/ 38 w 506"/>
                <a:gd name="T21" fmla="*/ 489 h 818"/>
                <a:gd name="T22" fmla="*/ 47 w 506"/>
                <a:gd name="T23" fmla="*/ 494 h 818"/>
                <a:gd name="T24" fmla="*/ 59 w 506"/>
                <a:gd name="T25" fmla="*/ 505 h 818"/>
                <a:gd name="T26" fmla="*/ 53 w 506"/>
                <a:gd name="T27" fmla="*/ 522 h 818"/>
                <a:gd name="T28" fmla="*/ 44 w 506"/>
                <a:gd name="T29" fmla="*/ 539 h 818"/>
                <a:gd name="T30" fmla="*/ 0 w 506"/>
                <a:gd name="T31" fmla="*/ 735 h 818"/>
                <a:gd name="T32" fmla="*/ 232 w 506"/>
                <a:gd name="T33" fmla="*/ 780 h 818"/>
                <a:gd name="T34" fmla="*/ 375 w 506"/>
                <a:gd name="T35" fmla="*/ 804 h 818"/>
                <a:gd name="T36" fmla="*/ 506 w 506"/>
                <a:gd name="T37" fmla="*/ 551 h 818"/>
                <a:gd name="T38" fmla="*/ 495 w 506"/>
                <a:gd name="T39" fmla="*/ 537 h 818"/>
                <a:gd name="T40" fmla="*/ 484 w 506"/>
                <a:gd name="T41" fmla="*/ 522 h 818"/>
                <a:gd name="T42" fmla="*/ 472 w 506"/>
                <a:gd name="T43" fmla="*/ 541 h 818"/>
                <a:gd name="T44" fmla="*/ 453 w 506"/>
                <a:gd name="T45" fmla="*/ 539 h 818"/>
                <a:gd name="T46" fmla="*/ 433 w 506"/>
                <a:gd name="T47" fmla="*/ 536 h 818"/>
                <a:gd name="T48" fmla="*/ 414 w 506"/>
                <a:gd name="T49" fmla="*/ 532 h 818"/>
                <a:gd name="T50" fmla="*/ 401 w 506"/>
                <a:gd name="T51" fmla="*/ 537 h 818"/>
                <a:gd name="T52" fmla="*/ 380 w 506"/>
                <a:gd name="T53" fmla="*/ 532 h 818"/>
                <a:gd name="T54" fmla="*/ 371 w 506"/>
                <a:gd name="T55" fmla="*/ 543 h 818"/>
                <a:gd name="T56" fmla="*/ 361 w 506"/>
                <a:gd name="T57" fmla="*/ 537 h 818"/>
                <a:gd name="T58" fmla="*/ 359 w 506"/>
                <a:gd name="T59" fmla="*/ 522 h 818"/>
                <a:gd name="T60" fmla="*/ 358 w 506"/>
                <a:gd name="T61" fmla="*/ 509 h 818"/>
                <a:gd name="T62" fmla="*/ 346 w 506"/>
                <a:gd name="T63" fmla="*/ 490 h 818"/>
                <a:gd name="T64" fmla="*/ 333 w 506"/>
                <a:gd name="T65" fmla="*/ 487 h 818"/>
                <a:gd name="T66" fmla="*/ 335 w 506"/>
                <a:gd name="T67" fmla="*/ 470 h 818"/>
                <a:gd name="T68" fmla="*/ 333 w 506"/>
                <a:gd name="T69" fmla="*/ 455 h 818"/>
                <a:gd name="T70" fmla="*/ 322 w 506"/>
                <a:gd name="T71" fmla="*/ 436 h 818"/>
                <a:gd name="T72" fmla="*/ 320 w 506"/>
                <a:gd name="T73" fmla="*/ 402 h 818"/>
                <a:gd name="T74" fmla="*/ 311 w 506"/>
                <a:gd name="T75" fmla="*/ 391 h 818"/>
                <a:gd name="T76" fmla="*/ 277 w 506"/>
                <a:gd name="T77" fmla="*/ 406 h 818"/>
                <a:gd name="T78" fmla="*/ 262 w 506"/>
                <a:gd name="T79" fmla="*/ 395 h 818"/>
                <a:gd name="T80" fmla="*/ 269 w 506"/>
                <a:gd name="T81" fmla="*/ 381 h 818"/>
                <a:gd name="T82" fmla="*/ 271 w 506"/>
                <a:gd name="T83" fmla="*/ 366 h 818"/>
                <a:gd name="T84" fmla="*/ 281 w 506"/>
                <a:gd name="T85" fmla="*/ 351 h 818"/>
                <a:gd name="T86" fmla="*/ 281 w 506"/>
                <a:gd name="T87" fmla="*/ 338 h 818"/>
                <a:gd name="T88" fmla="*/ 284 w 506"/>
                <a:gd name="T89" fmla="*/ 325 h 818"/>
                <a:gd name="T90" fmla="*/ 292 w 506"/>
                <a:gd name="T91" fmla="*/ 302 h 818"/>
                <a:gd name="T92" fmla="*/ 294 w 506"/>
                <a:gd name="T93" fmla="*/ 280 h 818"/>
                <a:gd name="T94" fmla="*/ 277 w 506"/>
                <a:gd name="T95" fmla="*/ 276 h 818"/>
                <a:gd name="T96" fmla="*/ 273 w 506"/>
                <a:gd name="T97" fmla="*/ 270 h 818"/>
                <a:gd name="T98" fmla="*/ 262 w 506"/>
                <a:gd name="T99" fmla="*/ 257 h 818"/>
                <a:gd name="T100" fmla="*/ 262 w 506"/>
                <a:gd name="T101" fmla="*/ 246 h 818"/>
                <a:gd name="T102" fmla="*/ 249 w 506"/>
                <a:gd name="T103" fmla="*/ 225 h 818"/>
                <a:gd name="T104" fmla="*/ 241 w 506"/>
                <a:gd name="T105" fmla="*/ 212 h 818"/>
                <a:gd name="T106" fmla="*/ 228 w 506"/>
                <a:gd name="T107" fmla="*/ 199 h 818"/>
                <a:gd name="T108" fmla="*/ 215 w 506"/>
                <a:gd name="T109" fmla="*/ 180 h 818"/>
                <a:gd name="T110" fmla="*/ 218 w 506"/>
                <a:gd name="T111" fmla="*/ 171 h 818"/>
                <a:gd name="T112" fmla="*/ 220 w 506"/>
                <a:gd name="T113" fmla="*/ 158 h 818"/>
                <a:gd name="T114" fmla="*/ 215 w 506"/>
                <a:gd name="T115" fmla="*/ 139 h 818"/>
                <a:gd name="T116" fmla="*/ 222 w 506"/>
                <a:gd name="T117" fmla="*/ 17 h 818"/>
                <a:gd name="T118" fmla="*/ 207 w 506"/>
                <a:gd name="T119" fmla="*/ 11 h 818"/>
                <a:gd name="T120" fmla="*/ 153 w 506"/>
                <a:gd name="T121" fmla="*/ 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818">
                  <a:moveTo>
                    <a:pt x="102" y="244"/>
                  </a:moveTo>
                  <a:lnTo>
                    <a:pt x="100" y="267"/>
                  </a:lnTo>
                  <a:lnTo>
                    <a:pt x="96" y="272"/>
                  </a:lnTo>
                  <a:lnTo>
                    <a:pt x="100" y="287"/>
                  </a:lnTo>
                  <a:lnTo>
                    <a:pt x="98" y="308"/>
                  </a:lnTo>
                  <a:lnTo>
                    <a:pt x="100" y="314"/>
                  </a:lnTo>
                  <a:lnTo>
                    <a:pt x="100" y="323"/>
                  </a:lnTo>
                  <a:lnTo>
                    <a:pt x="104" y="331"/>
                  </a:lnTo>
                  <a:lnTo>
                    <a:pt x="106" y="334"/>
                  </a:lnTo>
                  <a:lnTo>
                    <a:pt x="121" y="348"/>
                  </a:lnTo>
                  <a:lnTo>
                    <a:pt x="123" y="361"/>
                  </a:lnTo>
                  <a:lnTo>
                    <a:pt x="119" y="368"/>
                  </a:lnTo>
                  <a:lnTo>
                    <a:pt x="102" y="385"/>
                  </a:lnTo>
                  <a:lnTo>
                    <a:pt x="93" y="408"/>
                  </a:lnTo>
                  <a:lnTo>
                    <a:pt x="79" y="421"/>
                  </a:lnTo>
                  <a:lnTo>
                    <a:pt x="79" y="427"/>
                  </a:lnTo>
                  <a:lnTo>
                    <a:pt x="76" y="434"/>
                  </a:lnTo>
                  <a:lnTo>
                    <a:pt x="70" y="440"/>
                  </a:lnTo>
                  <a:lnTo>
                    <a:pt x="59" y="447"/>
                  </a:lnTo>
                  <a:lnTo>
                    <a:pt x="49" y="460"/>
                  </a:lnTo>
                  <a:lnTo>
                    <a:pt x="44" y="468"/>
                  </a:lnTo>
                  <a:lnTo>
                    <a:pt x="38" y="489"/>
                  </a:lnTo>
                  <a:lnTo>
                    <a:pt x="42" y="492"/>
                  </a:lnTo>
                  <a:lnTo>
                    <a:pt x="47" y="494"/>
                  </a:lnTo>
                  <a:lnTo>
                    <a:pt x="55" y="500"/>
                  </a:lnTo>
                  <a:lnTo>
                    <a:pt x="59" y="505"/>
                  </a:lnTo>
                  <a:lnTo>
                    <a:pt x="53" y="513"/>
                  </a:lnTo>
                  <a:lnTo>
                    <a:pt x="53" y="522"/>
                  </a:lnTo>
                  <a:lnTo>
                    <a:pt x="46" y="536"/>
                  </a:lnTo>
                  <a:lnTo>
                    <a:pt x="44" y="539"/>
                  </a:lnTo>
                  <a:lnTo>
                    <a:pt x="40" y="543"/>
                  </a:lnTo>
                  <a:lnTo>
                    <a:pt x="0" y="735"/>
                  </a:lnTo>
                  <a:lnTo>
                    <a:pt x="126" y="761"/>
                  </a:lnTo>
                  <a:lnTo>
                    <a:pt x="232" y="780"/>
                  </a:lnTo>
                  <a:lnTo>
                    <a:pt x="264" y="786"/>
                  </a:lnTo>
                  <a:lnTo>
                    <a:pt x="375" y="804"/>
                  </a:lnTo>
                  <a:lnTo>
                    <a:pt x="467" y="818"/>
                  </a:lnTo>
                  <a:lnTo>
                    <a:pt x="506" y="551"/>
                  </a:lnTo>
                  <a:lnTo>
                    <a:pt x="499" y="545"/>
                  </a:lnTo>
                  <a:lnTo>
                    <a:pt x="495" y="537"/>
                  </a:lnTo>
                  <a:lnTo>
                    <a:pt x="491" y="524"/>
                  </a:lnTo>
                  <a:lnTo>
                    <a:pt x="484" y="522"/>
                  </a:lnTo>
                  <a:lnTo>
                    <a:pt x="472" y="536"/>
                  </a:lnTo>
                  <a:lnTo>
                    <a:pt x="472" y="541"/>
                  </a:lnTo>
                  <a:lnTo>
                    <a:pt x="459" y="537"/>
                  </a:lnTo>
                  <a:lnTo>
                    <a:pt x="453" y="539"/>
                  </a:lnTo>
                  <a:lnTo>
                    <a:pt x="446" y="536"/>
                  </a:lnTo>
                  <a:lnTo>
                    <a:pt x="433" y="536"/>
                  </a:lnTo>
                  <a:lnTo>
                    <a:pt x="418" y="530"/>
                  </a:lnTo>
                  <a:lnTo>
                    <a:pt x="414" y="532"/>
                  </a:lnTo>
                  <a:lnTo>
                    <a:pt x="406" y="537"/>
                  </a:lnTo>
                  <a:lnTo>
                    <a:pt x="401" y="537"/>
                  </a:lnTo>
                  <a:lnTo>
                    <a:pt x="393" y="534"/>
                  </a:lnTo>
                  <a:lnTo>
                    <a:pt x="380" y="532"/>
                  </a:lnTo>
                  <a:lnTo>
                    <a:pt x="373" y="536"/>
                  </a:lnTo>
                  <a:lnTo>
                    <a:pt x="371" y="543"/>
                  </a:lnTo>
                  <a:lnTo>
                    <a:pt x="369" y="543"/>
                  </a:lnTo>
                  <a:lnTo>
                    <a:pt x="361" y="537"/>
                  </a:lnTo>
                  <a:lnTo>
                    <a:pt x="358" y="530"/>
                  </a:lnTo>
                  <a:lnTo>
                    <a:pt x="359" y="522"/>
                  </a:lnTo>
                  <a:lnTo>
                    <a:pt x="356" y="517"/>
                  </a:lnTo>
                  <a:lnTo>
                    <a:pt x="358" y="509"/>
                  </a:lnTo>
                  <a:lnTo>
                    <a:pt x="354" y="498"/>
                  </a:lnTo>
                  <a:lnTo>
                    <a:pt x="346" y="490"/>
                  </a:lnTo>
                  <a:lnTo>
                    <a:pt x="339" y="492"/>
                  </a:lnTo>
                  <a:lnTo>
                    <a:pt x="333" y="487"/>
                  </a:lnTo>
                  <a:lnTo>
                    <a:pt x="331" y="479"/>
                  </a:lnTo>
                  <a:lnTo>
                    <a:pt x="335" y="470"/>
                  </a:lnTo>
                  <a:lnTo>
                    <a:pt x="335" y="462"/>
                  </a:lnTo>
                  <a:lnTo>
                    <a:pt x="333" y="455"/>
                  </a:lnTo>
                  <a:lnTo>
                    <a:pt x="328" y="449"/>
                  </a:lnTo>
                  <a:lnTo>
                    <a:pt x="322" y="436"/>
                  </a:lnTo>
                  <a:lnTo>
                    <a:pt x="320" y="417"/>
                  </a:lnTo>
                  <a:lnTo>
                    <a:pt x="320" y="402"/>
                  </a:lnTo>
                  <a:lnTo>
                    <a:pt x="312" y="396"/>
                  </a:lnTo>
                  <a:lnTo>
                    <a:pt x="311" y="391"/>
                  </a:lnTo>
                  <a:lnTo>
                    <a:pt x="284" y="406"/>
                  </a:lnTo>
                  <a:lnTo>
                    <a:pt x="277" y="406"/>
                  </a:lnTo>
                  <a:lnTo>
                    <a:pt x="271" y="396"/>
                  </a:lnTo>
                  <a:lnTo>
                    <a:pt x="262" y="395"/>
                  </a:lnTo>
                  <a:lnTo>
                    <a:pt x="264" y="387"/>
                  </a:lnTo>
                  <a:lnTo>
                    <a:pt x="269" y="381"/>
                  </a:lnTo>
                  <a:lnTo>
                    <a:pt x="267" y="374"/>
                  </a:lnTo>
                  <a:lnTo>
                    <a:pt x="271" y="366"/>
                  </a:lnTo>
                  <a:lnTo>
                    <a:pt x="279" y="366"/>
                  </a:lnTo>
                  <a:lnTo>
                    <a:pt x="281" y="351"/>
                  </a:lnTo>
                  <a:lnTo>
                    <a:pt x="277" y="346"/>
                  </a:lnTo>
                  <a:lnTo>
                    <a:pt x="281" y="338"/>
                  </a:lnTo>
                  <a:lnTo>
                    <a:pt x="279" y="331"/>
                  </a:lnTo>
                  <a:lnTo>
                    <a:pt x="284" y="325"/>
                  </a:lnTo>
                  <a:lnTo>
                    <a:pt x="286" y="317"/>
                  </a:lnTo>
                  <a:lnTo>
                    <a:pt x="292" y="302"/>
                  </a:lnTo>
                  <a:lnTo>
                    <a:pt x="299" y="282"/>
                  </a:lnTo>
                  <a:lnTo>
                    <a:pt x="294" y="280"/>
                  </a:lnTo>
                  <a:lnTo>
                    <a:pt x="284" y="280"/>
                  </a:lnTo>
                  <a:lnTo>
                    <a:pt x="277" y="276"/>
                  </a:lnTo>
                  <a:lnTo>
                    <a:pt x="279" y="270"/>
                  </a:lnTo>
                  <a:lnTo>
                    <a:pt x="273" y="270"/>
                  </a:lnTo>
                  <a:lnTo>
                    <a:pt x="269" y="263"/>
                  </a:lnTo>
                  <a:lnTo>
                    <a:pt x="262" y="257"/>
                  </a:lnTo>
                  <a:lnTo>
                    <a:pt x="262" y="250"/>
                  </a:lnTo>
                  <a:lnTo>
                    <a:pt x="262" y="246"/>
                  </a:lnTo>
                  <a:lnTo>
                    <a:pt x="256" y="240"/>
                  </a:lnTo>
                  <a:lnTo>
                    <a:pt x="249" y="225"/>
                  </a:lnTo>
                  <a:lnTo>
                    <a:pt x="245" y="218"/>
                  </a:lnTo>
                  <a:lnTo>
                    <a:pt x="241" y="212"/>
                  </a:lnTo>
                  <a:lnTo>
                    <a:pt x="239" y="205"/>
                  </a:lnTo>
                  <a:lnTo>
                    <a:pt x="228" y="199"/>
                  </a:lnTo>
                  <a:lnTo>
                    <a:pt x="226" y="193"/>
                  </a:lnTo>
                  <a:lnTo>
                    <a:pt x="215" y="180"/>
                  </a:lnTo>
                  <a:lnTo>
                    <a:pt x="222" y="178"/>
                  </a:lnTo>
                  <a:lnTo>
                    <a:pt x="218" y="171"/>
                  </a:lnTo>
                  <a:lnTo>
                    <a:pt x="220" y="163"/>
                  </a:lnTo>
                  <a:lnTo>
                    <a:pt x="220" y="158"/>
                  </a:lnTo>
                  <a:lnTo>
                    <a:pt x="215" y="143"/>
                  </a:lnTo>
                  <a:lnTo>
                    <a:pt x="215" y="139"/>
                  </a:lnTo>
                  <a:lnTo>
                    <a:pt x="203" y="118"/>
                  </a:lnTo>
                  <a:lnTo>
                    <a:pt x="222" y="17"/>
                  </a:lnTo>
                  <a:lnTo>
                    <a:pt x="224" y="13"/>
                  </a:lnTo>
                  <a:lnTo>
                    <a:pt x="207" y="11"/>
                  </a:lnTo>
                  <a:lnTo>
                    <a:pt x="155" y="0"/>
                  </a:lnTo>
                  <a:lnTo>
                    <a:pt x="153" y="4"/>
                  </a:lnTo>
                  <a:lnTo>
                    <a:pt x="102" y="244"/>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6" name="Freeform 24">
              <a:extLst>
                <a:ext uri="{FF2B5EF4-FFF2-40B4-BE49-F238E27FC236}">
                  <a16:creationId xmlns:a16="http://schemas.microsoft.com/office/drawing/2014/main" id="{6AB17D84-90B2-7127-818B-6C1AEE6295FB}"/>
                </a:ext>
              </a:extLst>
            </p:cNvPr>
            <p:cNvSpPr>
              <a:spLocks/>
            </p:cNvSpPr>
            <p:nvPr/>
          </p:nvSpPr>
          <p:spPr bwMode="auto">
            <a:xfrm>
              <a:off x="1364225" y="2243939"/>
              <a:ext cx="557289" cy="639549"/>
            </a:xfrm>
            <a:custGeom>
              <a:avLst/>
              <a:gdLst>
                <a:gd name="T0" fmla="*/ 314 w 473"/>
                <a:gd name="T1" fmla="*/ 145 h 598"/>
                <a:gd name="T2" fmla="*/ 329 w 473"/>
                <a:gd name="T3" fmla="*/ 38 h 598"/>
                <a:gd name="T4" fmla="*/ 237 w 473"/>
                <a:gd name="T5" fmla="*/ 24 h 598"/>
                <a:gd name="T6" fmla="*/ 126 w 473"/>
                <a:gd name="T7" fmla="*/ 6 h 598"/>
                <a:gd name="T8" fmla="*/ 94 w 473"/>
                <a:gd name="T9" fmla="*/ 0 h 598"/>
                <a:gd name="T10" fmla="*/ 0 w 473"/>
                <a:gd name="T11" fmla="*/ 532 h 598"/>
                <a:gd name="T12" fmla="*/ 77 w 473"/>
                <a:gd name="T13" fmla="*/ 547 h 598"/>
                <a:gd name="T14" fmla="*/ 191 w 473"/>
                <a:gd name="T15" fmla="*/ 566 h 598"/>
                <a:gd name="T16" fmla="*/ 302 w 473"/>
                <a:gd name="T17" fmla="*/ 583 h 598"/>
                <a:gd name="T18" fmla="*/ 419 w 473"/>
                <a:gd name="T19" fmla="*/ 598 h 598"/>
                <a:gd name="T20" fmla="*/ 473 w 473"/>
                <a:gd name="T21" fmla="*/ 167 h 598"/>
                <a:gd name="T22" fmla="*/ 314 w 473"/>
                <a:gd name="T23" fmla="*/ 1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3" h="598">
                  <a:moveTo>
                    <a:pt x="314" y="145"/>
                  </a:moveTo>
                  <a:lnTo>
                    <a:pt x="329" y="38"/>
                  </a:lnTo>
                  <a:lnTo>
                    <a:pt x="237" y="24"/>
                  </a:lnTo>
                  <a:lnTo>
                    <a:pt x="126" y="6"/>
                  </a:lnTo>
                  <a:lnTo>
                    <a:pt x="94" y="0"/>
                  </a:lnTo>
                  <a:lnTo>
                    <a:pt x="0" y="532"/>
                  </a:lnTo>
                  <a:lnTo>
                    <a:pt x="77" y="547"/>
                  </a:lnTo>
                  <a:lnTo>
                    <a:pt x="191" y="566"/>
                  </a:lnTo>
                  <a:lnTo>
                    <a:pt x="302" y="583"/>
                  </a:lnTo>
                  <a:lnTo>
                    <a:pt x="419" y="598"/>
                  </a:lnTo>
                  <a:lnTo>
                    <a:pt x="473" y="167"/>
                  </a:lnTo>
                  <a:lnTo>
                    <a:pt x="314" y="145"/>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7" name="Freeform 25">
              <a:extLst>
                <a:ext uri="{FF2B5EF4-FFF2-40B4-BE49-F238E27FC236}">
                  <a16:creationId xmlns:a16="http://schemas.microsoft.com/office/drawing/2014/main" id="{813E4E16-8F3C-8140-67B3-CC6F9257D989}"/>
                </a:ext>
              </a:extLst>
            </p:cNvPr>
            <p:cNvSpPr>
              <a:spLocks/>
            </p:cNvSpPr>
            <p:nvPr/>
          </p:nvSpPr>
          <p:spPr bwMode="auto">
            <a:xfrm>
              <a:off x="1440808" y="1423645"/>
              <a:ext cx="1028570" cy="580728"/>
            </a:xfrm>
            <a:custGeom>
              <a:avLst/>
              <a:gdLst>
                <a:gd name="T0" fmla="*/ 12 w 873"/>
                <a:gd name="T1" fmla="*/ 126 h 543"/>
                <a:gd name="T2" fmla="*/ 17 w 873"/>
                <a:gd name="T3" fmla="*/ 145 h 543"/>
                <a:gd name="T4" fmla="*/ 15 w 873"/>
                <a:gd name="T5" fmla="*/ 158 h 543"/>
                <a:gd name="T6" fmla="*/ 12 w 873"/>
                <a:gd name="T7" fmla="*/ 167 h 543"/>
                <a:gd name="T8" fmla="*/ 25 w 873"/>
                <a:gd name="T9" fmla="*/ 186 h 543"/>
                <a:gd name="T10" fmla="*/ 38 w 873"/>
                <a:gd name="T11" fmla="*/ 199 h 543"/>
                <a:gd name="T12" fmla="*/ 46 w 873"/>
                <a:gd name="T13" fmla="*/ 212 h 543"/>
                <a:gd name="T14" fmla="*/ 59 w 873"/>
                <a:gd name="T15" fmla="*/ 233 h 543"/>
                <a:gd name="T16" fmla="*/ 59 w 873"/>
                <a:gd name="T17" fmla="*/ 244 h 543"/>
                <a:gd name="T18" fmla="*/ 70 w 873"/>
                <a:gd name="T19" fmla="*/ 257 h 543"/>
                <a:gd name="T20" fmla="*/ 74 w 873"/>
                <a:gd name="T21" fmla="*/ 263 h 543"/>
                <a:gd name="T22" fmla="*/ 91 w 873"/>
                <a:gd name="T23" fmla="*/ 267 h 543"/>
                <a:gd name="T24" fmla="*/ 89 w 873"/>
                <a:gd name="T25" fmla="*/ 289 h 543"/>
                <a:gd name="T26" fmla="*/ 81 w 873"/>
                <a:gd name="T27" fmla="*/ 312 h 543"/>
                <a:gd name="T28" fmla="*/ 78 w 873"/>
                <a:gd name="T29" fmla="*/ 325 h 543"/>
                <a:gd name="T30" fmla="*/ 78 w 873"/>
                <a:gd name="T31" fmla="*/ 338 h 543"/>
                <a:gd name="T32" fmla="*/ 68 w 873"/>
                <a:gd name="T33" fmla="*/ 353 h 543"/>
                <a:gd name="T34" fmla="*/ 66 w 873"/>
                <a:gd name="T35" fmla="*/ 368 h 543"/>
                <a:gd name="T36" fmla="*/ 59 w 873"/>
                <a:gd name="T37" fmla="*/ 382 h 543"/>
                <a:gd name="T38" fmla="*/ 74 w 873"/>
                <a:gd name="T39" fmla="*/ 393 h 543"/>
                <a:gd name="T40" fmla="*/ 108 w 873"/>
                <a:gd name="T41" fmla="*/ 378 h 543"/>
                <a:gd name="T42" fmla="*/ 117 w 873"/>
                <a:gd name="T43" fmla="*/ 389 h 543"/>
                <a:gd name="T44" fmla="*/ 119 w 873"/>
                <a:gd name="T45" fmla="*/ 423 h 543"/>
                <a:gd name="T46" fmla="*/ 130 w 873"/>
                <a:gd name="T47" fmla="*/ 442 h 543"/>
                <a:gd name="T48" fmla="*/ 132 w 873"/>
                <a:gd name="T49" fmla="*/ 457 h 543"/>
                <a:gd name="T50" fmla="*/ 130 w 873"/>
                <a:gd name="T51" fmla="*/ 474 h 543"/>
                <a:gd name="T52" fmla="*/ 143 w 873"/>
                <a:gd name="T53" fmla="*/ 477 h 543"/>
                <a:gd name="T54" fmla="*/ 155 w 873"/>
                <a:gd name="T55" fmla="*/ 496 h 543"/>
                <a:gd name="T56" fmla="*/ 156 w 873"/>
                <a:gd name="T57" fmla="*/ 509 h 543"/>
                <a:gd name="T58" fmla="*/ 158 w 873"/>
                <a:gd name="T59" fmla="*/ 524 h 543"/>
                <a:gd name="T60" fmla="*/ 168 w 873"/>
                <a:gd name="T61" fmla="*/ 530 h 543"/>
                <a:gd name="T62" fmla="*/ 177 w 873"/>
                <a:gd name="T63" fmla="*/ 519 h 543"/>
                <a:gd name="T64" fmla="*/ 198 w 873"/>
                <a:gd name="T65" fmla="*/ 524 h 543"/>
                <a:gd name="T66" fmla="*/ 211 w 873"/>
                <a:gd name="T67" fmla="*/ 519 h 543"/>
                <a:gd name="T68" fmla="*/ 230 w 873"/>
                <a:gd name="T69" fmla="*/ 523 h 543"/>
                <a:gd name="T70" fmla="*/ 250 w 873"/>
                <a:gd name="T71" fmla="*/ 526 h 543"/>
                <a:gd name="T72" fmla="*/ 269 w 873"/>
                <a:gd name="T73" fmla="*/ 528 h 543"/>
                <a:gd name="T74" fmla="*/ 281 w 873"/>
                <a:gd name="T75" fmla="*/ 509 h 543"/>
                <a:gd name="T76" fmla="*/ 292 w 873"/>
                <a:gd name="T77" fmla="*/ 524 h 543"/>
                <a:gd name="T78" fmla="*/ 303 w 873"/>
                <a:gd name="T79" fmla="*/ 538 h 543"/>
                <a:gd name="T80" fmla="*/ 316 w 873"/>
                <a:gd name="T81" fmla="*/ 485 h 543"/>
                <a:gd name="T82" fmla="*/ 591 w 873"/>
                <a:gd name="T83" fmla="*/ 521 h 543"/>
                <a:gd name="T84" fmla="*/ 841 w 873"/>
                <a:gd name="T85" fmla="*/ 543 h 543"/>
                <a:gd name="T86" fmla="*/ 850 w 873"/>
                <a:gd name="T87" fmla="*/ 442 h 543"/>
                <a:gd name="T88" fmla="*/ 873 w 873"/>
                <a:gd name="T89" fmla="*/ 117 h 543"/>
                <a:gd name="T90" fmla="*/ 683 w 873"/>
                <a:gd name="T91" fmla="*/ 101 h 543"/>
                <a:gd name="T92" fmla="*/ 469 w 873"/>
                <a:gd name="T93" fmla="*/ 75 h 543"/>
                <a:gd name="T94" fmla="*/ 125 w 873"/>
                <a:gd name="T95" fmla="*/ 21 h 543"/>
                <a:gd name="T96" fmla="*/ 19 w 873"/>
                <a:gd name="T97" fmla="*/ 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3" h="543">
                  <a:moveTo>
                    <a:pt x="0" y="105"/>
                  </a:moveTo>
                  <a:lnTo>
                    <a:pt x="12" y="126"/>
                  </a:lnTo>
                  <a:lnTo>
                    <a:pt x="12" y="130"/>
                  </a:lnTo>
                  <a:lnTo>
                    <a:pt x="17" y="145"/>
                  </a:lnTo>
                  <a:lnTo>
                    <a:pt x="17" y="150"/>
                  </a:lnTo>
                  <a:lnTo>
                    <a:pt x="15" y="158"/>
                  </a:lnTo>
                  <a:lnTo>
                    <a:pt x="19" y="165"/>
                  </a:lnTo>
                  <a:lnTo>
                    <a:pt x="12" y="167"/>
                  </a:lnTo>
                  <a:lnTo>
                    <a:pt x="23" y="180"/>
                  </a:lnTo>
                  <a:lnTo>
                    <a:pt x="25" y="186"/>
                  </a:lnTo>
                  <a:lnTo>
                    <a:pt x="36" y="192"/>
                  </a:lnTo>
                  <a:lnTo>
                    <a:pt x="38" y="199"/>
                  </a:lnTo>
                  <a:lnTo>
                    <a:pt x="42" y="205"/>
                  </a:lnTo>
                  <a:lnTo>
                    <a:pt x="46" y="212"/>
                  </a:lnTo>
                  <a:lnTo>
                    <a:pt x="53" y="227"/>
                  </a:lnTo>
                  <a:lnTo>
                    <a:pt x="59" y="233"/>
                  </a:lnTo>
                  <a:lnTo>
                    <a:pt x="59" y="237"/>
                  </a:lnTo>
                  <a:lnTo>
                    <a:pt x="59" y="244"/>
                  </a:lnTo>
                  <a:lnTo>
                    <a:pt x="66" y="250"/>
                  </a:lnTo>
                  <a:lnTo>
                    <a:pt x="70" y="257"/>
                  </a:lnTo>
                  <a:lnTo>
                    <a:pt x="76" y="257"/>
                  </a:lnTo>
                  <a:lnTo>
                    <a:pt x="74" y="263"/>
                  </a:lnTo>
                  <a:lnTo>
                    <a:pt x="81" y="267"/>
                  </a:lnTo>
                  <a:lnTo>
                    <a:pt x="91" y="267"/>
                  </a:lnTo>
                  <a:lnTo>
                    <a:pt x="96" y="269"/>
                  </a:lnTo>
                  <a:lnTo>
                    <a:pt x="89" y="289"/>
                  </a:lnTo>
                  <a:lnTo>
                    <a:pt x="83" y="304"/>
                  </a:lnTo>
                  <a:lnTo>
                    <a:pt x="81" y="312"/>
                  </a:lnTo>
                  <a:lnTo>
                    <a:pt x="76" y="318"/>
                  </a:lnTo>
                  <a:lnTo>
                    <a:pt x="78" y="325"/>
                  </a:lnTo>
                  <a:lnTo>
                    <a:pt x="74" y="333"/>
                  </a:lnTo>
                  <a:lnTo>
                    <a:pt x="78" y="338"/>
                  </a:lnTo>
                  <a:lnTo>
                    <a:pt x="76" y="353"/>
                  </a:lnTo>
                  <a:lnTo>
                    <a:pt x="68" y="353"/>
                  </a:lnTo>
                  <a:lnTo>
                    <a:pt x="64" y="361"/>
                  </a:lnTo>
                  <a:lnTo>
                    <a:pt x="66" y="368"/>
                  </a:lnTo>
                  <a:lnTo>
                    <a:pt x="61" y="374"/>
                  </a:lnTo>
                  <a:lnTo>
                    <a:pt x="59" y="382"/>
                  </a:lnTo>
                  <a:lnTo>
                    <a:pt x="68" y="383"/>
                  </a:lnTo>
                  <a:lnTo>
                    <a:pt x="74" y="393"/>
                  </a:lnTo>
                  <a:lnTo>
                    <a:pt x="81" y="393"/>
                  </a:lnTo>
                  <a:lnTo>
                    <a:pt x="108" y="378"/>
                  </a:lnTo>
                  <a:lnTo>
                    <a:pt x="109" y="383"/>
                  </a:lnTo>
                  <a:lnTo>
                    <a:pt x="117" y="389"/>
                  </a:lnTo>
                  <a:lnTo>
                    <a:pt x="117" y="404"/>
                  </a:lnTo>
                  <a:lnTo>
                    <a:pt x="119" y="423"/>
                  </a:lnTo>
                  <a:lnTo>
                    <a:pt x="125" y="436"/>
                  </a:lnTo>
                  <a:lnTo>
                    <a:pt x="130" y="442"/>
                  </a:lnTo>
                  <a:lnTo>
                    <a:pt x="132" y="449"/>
                  </a:lnTo>
                  <a:lnTo>
                    <a:pt x="132" y="457"/>
                  </a:lnTo>
                  <a:lnTo>
                    <a:pt x="128" y="466"/>
                  </a:lnTo>
                  <a:lnTo>
                    <a:pt x="130" y="474"/>
                  </a:lnTo>
                  <a:lnTo>
                    <a:pt x="136" y="479"/>
                  </a:lnTo>
                  <a:lnTo>
                    <a:pt x="143" y="477"/>
                  </a:lnTo>
                  <a:lnTo>
                    <a:pt x="151" y="485"/>
                  </a:lnTo>
                  <a:lnTo>
                    <a:pt x="155" y="496"/>
                  </a:lnTo>
                  <a:lnTo>
                    <a:pt x="153" y="504"/>
                  </a:lnTo>
                  <a:lnTo>
                    <a:pt x="156" y="509"/>
                  </a:lnTo>
                  <a:lnTo>
                    <a:pt x="155" y="517"/>
                  </a:lnTo>
                  <a:lnTo>
                    <a:pt x="158" y="524"/>
                  </a:lnTo>
                  <a:lnTo>
                    <a:pt x="166" y="530"/>
                  </a:lnTo>
                  <a:lnTo>
                    <a:pt x="168" y="530"/>
                  </a:lnTo>
                  <a:lnTo>
                    <a:pt x="170" y="523"/>
                  </a:lnTo>
                  <a:lnTo>
                    <a:pt x="177" y="519"/>
                  </a:lnTo>
                  <a:lnTo>
                    <a:pt x="190" y="521"/>
                  </a:lnTo>
                  <a:lnTo>
                    <a:pt x="198" y="524"/>
                  </a:lnTo>
                  <a:lnTo>
                    <a:pt x="203" y="524"/>
                  </a:lnTo>
                  <a:lnTo>
                    <a:pt x="211" y="519"/>
                  </a:lnTo>
                  <a:lnTo>
                    <a:pt x="215" y="517"/>
                  </a:lnTo>
                  <a:lnTo>
                    <a:pt x="230" y="523"/>
                  </a:lnTo>
                  <a:lnTo>
                    <a:pt x="243" y="523"/>
                  </a:lnTo>
                  <a:lnTo>
                    <a:pt x="250" y="526"/>
                  </a:lnTo>
                  <a:lnTo>
                    <a:pt x="256" y="524"/>
                  </a:lnTo>
                  <a:lnTo>
                    <a:pt x="269" y="528"/>
                  </a:lnTo>
                  <a:lnTo>
                    <a:pt x="269" y="523"/>
                  </a:lnTo>
                  <a:lnTo>
                    <a:pt x="281" y="509"/>
                  </a:lnTo>
                  <a:lnTo>
                    <a:pt x="288" y="511"/>
                  </a:lnTo>
                  <a:lnTo>
                    <a:pt x="292" y="524"/>
                  </a:lnTo>
                  <a:lnTo>
                    <a:pt x="296" y="532"/>
                  </a:lnTo>
                  <a:lnTo>
                    <a:pt x="303" y="538"/>
                  </a:lnTo>
                  <a:lnTo>
                    <a:pt x="311" y="491"/>
                  </a:lnTo>
                  <a:lnTo>
                    <a:pt x="316" y="485"/>
                  </a:lnTo>
                  <a:lnTo>
                    <a:pt x="455" y="506"/>
                  </a:lnTo>
                  <a:lnTo>
                    <a:pt x="591" y="521"/>
                  </a:lnTo>
                  <a:lnTo>
                    <a:pt x="739" y="536"/>
                  </a:lnTo>
                  <a:lnTo>
                    <a:pt x="841" y="543"/>
                  </a:lnTo>
                  <a:lnTo>
                    <a:pt x="844" y="536"/>
                  </a:lnTo>
                  <a:lnTo>
                    <a:pt x="850" y="442"/>
                  </a:lnTo>
                  <a:lnTo>
                    <a:pt x="873" y="120"/>
                  </a:lnTo>
                  <a:lnTo>
                    <a:pt x="873" y="117"/>
                  </a:lnTo>
                  <a:lnTo>
                    <a:pt x="822" y="113"/>
                  </a:lnTo>
                  <a:lnTo>
                    <a:pt x="683" y="101"/>
                  </a:lnTo>
                  <a:lnTo>
                    <a:pt x="572" y="88"/>
                  </a:lnTo>
                  <a:lnTo>
                    <a:pt x="469" y="75"/>
                  </a:lnTo>
                  <a:lnTo>
                    <a:pt x="307" y="53"/>
                  </a:lnTo>
                  <a:lnTo>
                    <a:pt x="125" y="21"/>
                  </a:lnTo>
                  <a:lnTo>
                    <a:pt x="21" y="0"/>
                  </a:lnTo>
                  <a:lnTo>
                    <a:pt x="19" y="4"/>
                  </a:lnTo>
                  <a:lnTo>
                    <a:pt x="0" y="105"/>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8" name="Freeform 26">
              <a:extLst>
                <a:ext uri="{FF2B5EF4-FFF2-40B4-BE49-F238E27FC236}">
                  <a16:creationId xmlns:a16="http://schemas.microsoft.com/office/drawing/2014/main" id="{91BCD06E-3F34-428C-DAB2-D444A7382367}"/>
                </a:ext>
              </a:extLst>
            </p:cNvPr>
            <p:cNvSpPr>
              <a:spLocks/>
            </p:cNvSpPr>
            <p:nvPr/>
          </p:nvSpPr>
          <p:spPr bwMode="auto">
            <a:xfrm>
              <a:off x="1734181" y="1942344"/>
              <a:ext cx="697495" cy="522977"/>
            </a:xfrm>
            <a:custGeom>
              <a:avLst/>
              <a:gdLst>
                <a:gd name="T0" fmla="*/ 159 w 592"/>
                <a:gd name="T1" fmla="*/ 449 h 489"/>
                <a:gd name="T2" fmla="*/ 236 w 592"/>
                <a:gd name="T3" fmla="*/ 459 h 489"/>
                <a:gd name="T4" fmla="*/ 366 w 592"/>
                <a:gd name="T5" fmla="*/ 472 h 489"/>
                <a:gd name="T6" fmla="*/ 436 w 592"/>
                <a:gd name="T7" fmla="*/ 479 h 489"/>
                <a:gd name="T8" fmla="*/ 562 w 592"/>
                <a:gd name="T9" fmla="*/ 489 h 489"/>
                <a:gd name="T10" fmla="*/ 577 w 592"/>
                <a:gd name="T11" fmla="*/ 273 h 489"/>
                <a:gd name="T12" fmla="*/ 592 w 592"/>
                <a:gd name="T13" fmla="*/ 58 h 489"/>
                <a:gd name="T14" fmla="*/ 490 w 592"/>
                <a:gd name="T15" fmla="*/ 51 h 489"/>
                <a:gd name="T16" fmla="*/ 342 w 592"/>
                <a:gd name="T17" fmla="*/ 36 h 489"/>
                <a:gd name="T18" fmla="*/ 206 w 592"/>
                <a:gd name="T19" fmla="*/ 21 h 489"/>
                <a:gd name="T20" fmla="*/ 67 w 592"/>
                <a:gd name="T21" fmla="*/ 0 h 489"/>
                <a:gd name="T22" fmla="*/ 62 w 592"/>
                <a:gd name="T23" fmla="*/ 6 h 489"/>
                <a:gd name="T24" fmla="*/ 54 w 592"/>
                <a:gd name="T25" fmla="*/ 53 h 489"/>
                <a:gd name="T26" fmla="*/ 15 w 592"/>
                <a:gd name="T27" fmla="*/ 320 h 489"/>
                <a:gd name="T28" fmla="*/ 0 w 592"/>
                <a:gd name="T29" fmla="*/ 427 h 489"/>
                <a:gd name="T30" fmla="*/ 159 w 592"/>
                <a:gd name="T31" fmla="*/ 44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2" h="489">
                  <a:moveTo>
                    <a:pt x="159" y="449"/>
                  </a:moveTo>
                  <a:lnTo>
                    <a:pt x="236" y="459"/>
                  </a:lnTo>
                  <a:lnTo>
                    <a:pt x="366" y="472"/>
                  </a:lnTo>
                  <a:lnTo>
                    <a:pt x="436" y="479"/>
                  </a:lnTo>
                  <a:lnTo>
                    <a:pt x="562" y="489"/>
                  </a:lnTo>
                  <a:lnTo>
                    <a:pt x="577" y="273"/>
                  </a:lnTo>
                  <a:lnTo>
                    <a:pt x="592" y="58"/>
                  </a:lnTo>
                  <a:lnTo>
                    <a:pt x="490" y="51"/>
                  </a:lnTo>
                  <a:lnTo>
                    <a:pt x="342" y="36"/>
                  </a:lnTo>
                  <a:lnTo>
                    <a:pt x="206" y="21"/>
                  </a:lnTo>
                  <a:lnTo>
                    <a:pt x="67" y="0"/>
                  </a:lnTo>
                  <a:lnTo>
                    <a:pt x="62" y="6"/>
                  </a:lnTo>
                  <a:lnTo>
                    <a:pt x="54" y="53"/>
                  </a:lnTo>
                  <a:lnTo>
                    <a:pt x="15" y="320"/>
                  </a:lnTo>
                  <a:lnTo>
                    <a:pt x="0" y="427"/>
                  </a:lnTo>
                  <a:lnTo>
                    <a:pt x="159" y="449"/>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29" name="Freeform 27">
              <a:extLst>
                <a:ext uri="{FF2B5EF4-FFF2-40B4-BE49-F238E27FC236}">
                  <a16:creationId xmlns:a16="http://schemas.microsoft.com/office/drawing/2014/main" id="{68843AFA-9CD3-83D5-81DF-30C84A1AE1A2}"/>
                </a:ext>
              </a:extLst>
            </p:cNvPr>
            <p:cNvSpPr>
              <a:spLocks/>
            </p:cNvSpPr>
            <p:nvPr/>
          </p:nvSpPr>
          <p:spPr bwMode="auto">
            <a:xfrm>
              <a:off x="1767170" y="2883488"/>
              <a:ext cx="692783" cy="657731"/>
            </a:xfrm>
            <a:custGeom>
              <a:avLst/>
              <a:gdLst>
                <a:gd name="T0" fmla="*/ 227 w 588"/>
                <a:gd name="T1" fmla="*/ 577 h 615"/>
                <a:gd name="T2" fmla="*/ 223 w 588"/>
                <a:gd name="T3" fmla="*/ 564 h 615"/>
                <a:gd name="T4" fmla="*/ 223 w 588"/>
                <a:gd name="T5" fmla="*/ 560 h 615"/>
                <a:gd name="T6" fmla="*/ 293 w 588"/>
                <a:gd name="T7" fmla="*/ 568 h 615"/>
                <a:gd name="T8" fmla="*/ 381 w 588"/>
                <a:gd name="T9" fmla="*/ 575 h 615"/>
                <a:gd name="T10" fmla="*/ 460 w 588"/>
                <a:gd name="T11" fmla="*/ 581 h 615"/>
                <a:gd name="T12" fmla="*/ 539 w 588"/>
                <a:gd name="T13" fmla="*/ 586 h 615"/>
                <a:gd name="T14" fmla="*/ 543 w 588"/>
                <a:gd name="T15" fmla="*/ 586 h 615"/>
                <a:gd name="T16" fmla="*/ 549 w 588"/>
                <a:gd name="T17" fmla="*/ 579 h 615"/>
                <a:gd name="T18" fmla="*/ 556 w 588"/>
                <a:gd name="T19" fmla="*/ 468 h 615"/>
                <a:gd name="T20" fmla="*/ 566 w 588"/>
                <a:gd name="T21" fmla="*/ 370 h 615"/>
                <a:gd name="T22" fmla="*/ 581 w 588"/>
                <a:gd name="T23" fmla="*/ 109 h 615"/>
                <a:gd name="T24" fmla="*/ 583 w 588"/>
                <a:gd name="T25" fmla="*/ 103 h 615"/>
                <a:gd name="T26" fmla="*/ 586 w 588"/>
                <a:gd name="T27" fmla="*/ 101 h 615"/>
                <a:gd name="T28" fmla="*/ 588 w 588"/>
                <a:gd name="T29" fmla="*/ 47 h 615"/>
                <a:gd name="T30" fmla="*/ 494 w 588"/>
                <a:gd name="T31" fmla="*/ 41 h 615"/>
                <a:gd name="T32" fmla="*/ 342 w 588"/>
                <a:gd name="T33" fmla="*/ 28 h 615"/>
                <a:gd name="T34" fmla="*/ 218 w 588"/>
                <a:gd name="T35" fmla="*/ 15 h 615"/>
                <a:gd name="T36" fmla="*/ 77 w 588"/>
                <a:gd name="T37" fmla="*/ 0 h 615"/>
                <a:gd name="T38" fmla="*/ 2 w 588"/>
                <a:gd name="T39" fmla="*/ 603 h 615"/>
                <a:gd name="T40" fmla="*/ 0 w 588"/>
                <a:gd name="T41" fmla="*/ 607 h 615"/>
                <a:gd name="T42" fmla="*/ 71 w 588"/>
                <a:gd name="T43" fmla="*/ 615 h 615"/>
                <a:gd name="T44" fmla="*/ 77 w 588"/>
                <a:gd name="T45" fmla="*/ 613 h 615"/>
                <a:gd name="T46" fmla="*/ 81 w 588"/>
                <a:gd name="T47" fmla="*/ 577 h 615"/>
                <a:gd name="T48" fmla="*/ 84 w 588"/>
                <a:gd name="T49" fmla="*/ 568 h 615"/>
                <a:gd name="T50" fmla="*/ 231 w 588"/>
                <a:gd name="T51" fmla="*/ 584 h 615"/>
                <a:gd name="T52" fmla="*/ 233 w 588"/>
                <a:gd name="T53" fmla="*/ 584 h 615"/>
                <a:gd name="T54" fmla="*/ 233 w 588"/>
                <a:gd name="T55" fmla="*/ 581 h 615"/>
                <a:gd name="T56" fmla="*/ 227 w 588"/>
                <a:gd name="T57" fmla="*/ 577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8" h="615">
                  <a:moveTo>
                    <a:pt x="227" y="577"/>
                  </a:moveTo>
                  <a:lnTo>
                    <a:pt x="223" y="564"/>
                  </a:lnTo>
                  <a:lnTo>
                    <a:pt x="223" y="560"/>
                  </a:lnTo>
                  <a:lnTo>
                    <a:pt x="293" y="568"/>
                  </a:lnTo>
                  <a:lnTo>
                    <a:pt x="381" y="575"/>
                  </a:lnTo>
                  <a:lnTo>
                    <a:pt x="460" y="581"/>
                  </a:lnTo>
                  <a:lnTo>
                    <a:pt x="539" y="586"/>
                  </a:lnTo>
                  <a:lnTo>
                    <a:pt x="543" y="586"/>
                  </a:lnTo>
                  <a:lnTo>
                    <a:pt x="549" y="579"/>
                  </a:lnTo>
                  <a:lnTo>
                    <a:pt x="556" y="468"/>
                  </a:lnTo>
                  <a:lnTo>
                    <a:pt x="566" y="370"/>
                  </a:lnTo>
                  <a:lnTo>
                    <a:pt x="581" y="109"/>
                  </a:lnTo>
                  <a:lnTo>
                    <a:pt x="583" y="103"/>
                  </a:lnTo>
                  <a:lnTo>
                    <a:pt x="586" y="101"/>
                  </a:lnTo>
                  <a:lnTo>
                    <a:pt x="588" y="47"/>
                  </a:lnTo>
                  <a:lnTo>
                    <a:pt x="494" y="41"/>
                  </a:lnTo>
                  <a:lnTo>
                    <a:pt x="342" y="28"/>
                  </a:lnTo>
                  <a:lnTo>
                    <a:pt x="218" y="15"/>
                  </a:lnTo>
                  <a:lnTo>
                    <a:pt x="77" y="0"/>
                  </a:lnTo>
                  <a:lnTo>
                    <a:pt x="2" y="603"/>
                  </a:lnTo>
                  <a:lnTo>
                    <a:pt x="0" y="607"/>
                  </a:lnTo>
                  <a:lnTo>
                    <a:pt x="71" y="615"/>
                  </a:lnTo>
                  <a:lnTo>
                    <a:pt x="77" y="613"/>
                  </a:lnTo>
                  <a:lnTo>
                    <a:pt x="81" y="577"/>
                  </a:lnTo>
                  <a:lnTo>
                    <a:pt x="84" y="568"/>
                  </a:lnTo>
                  <a:lnTo>
                    <a:pt x="231" y="584"/>
                  </a:lnTo>
                  <a:lnTo>
                    <a:pt x="233" y="584"/>
                  </a:lnTo>
                  <a:lnTo>
                    <a:pt x="233" y="581"/>
                  </a:lnTo>
                  <a:lnTo>
                    <a:pt x="227" y="577"/>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0" name="Freeform 28">
              <a:extLst>
                <a:ext uri="{FF2B5EF4-FFF2-40B4-BE49-F238E27FC236}">
                  <a16:creationId xmlns:a16="http://schemas.microsoft.com/office/drawing/2014/main" id="{F4C9F708-EA99-CFC2-A81F-9A7CFFEF0583}"/>
                </a:ext>
              </a:extLst>
            </p:cNvPr>
            <p:cNvSpPr>
              <a:spLocks/>
            </p:cNvSpPr>
            <p:nvPr/>
          </p:nvSpPr>
          <p:spPr bwMode="auto">
            <a:xfrm>
              <a:off x="1857892" y="2422541"/>
              <a:ext cx="725772" cy="516560"/>
            </a:xfrm>
            <a:custGeom>
              <a:avLst/>
              <a:gdLst>
                <a:gd name="T0" fmla="*/ 611 w 616"/>
                <a:gd name="T1" fmla="*/ 158 h 483"/>
                <a:gd name="T2" fmla="*/ 616 w 616"/>
                <a:gd name="T3" fmla="*/ 53 h 483"/>
                <a:gd name="T4" fmla="*/ 609 w 616"/>
                <a:gd name="T5" fmla="*/ 49 h 483"/>
                <a:gd name="T6" fmla="*/ 530 w 616"/>
                <a:gd name="T7" fmla="*/ 45 h 483"/>
                <a:gd name="T8" fmla="*/ 457 w 616"/>
                <a:gd name="T9" fmla="*/ 40 h 483"/>
                <a:gd name="T10" fmla="*/ 331 w 616"/>
                <a:gd name="T11" fmla="*/ 30 h 483"/>
                <a:gd name="T12" fmla="*/ 261 w 616"/>
                <a:gd name="T13" fmla="*/ 23 h 483"/>
                <a:gd name="T14" fmla="*/ 131 w 616"/>
                <a:gd name="T15" fmla="*/ 10 h 483"/>
                <a:gd name="T16" fmla="*/ 54 w 616"/>
                <a:gd name="T17" fmla="*/ 0 h 483"/>
                <a:gd name="T18" fmla="*/ 0 w 616"/>
                <a:gd name="T19" fmla="*/ 431 h 483"/>
                <a:gd name="T20" fmla="*/ 141 w 616"/>
                <a:gd name="T21" fmla="*/ 446 h 483"/>
                <a:gd name="T22" fmla="*/ 265 w 616"/>
                <a:gd name="T23" fmla="*/ 459 h 483"/>
                <a:gd name="T24" fmla="*/ 417 w 616"/>
                <a:gd name="T25" fmla="*/ 472 h 483"/>
                <a:gd name="T26" fmla="*/ 511 w 616"/>
                <a:gd name="T27" fmla="*/ 478 h 483"/>
                <a:gd name="T28" fmla="*/ 596 w 616"/>
                <a:gd name="T29" fmla="*/ 483 h 483"/>
                <a:gd name="T30" fmla="*/ 611 w 616"/>
                <a:gd name="T31" fmla="*/ 158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483">
                  <a:moveTo>
                    <a:pt x="611" y="158"/>
                  </a:moveTo>
                  <a:lnTo>
                    <a:pt x="616" y="53"/>
                  </a:lnTo>
                  <a:lnTo>
                    <a:pt x="609" y="49"/>
                  </a:lnTo>
                  <a:lnTo>
                    <a:pt x="530" y="45"/>
                  </a:lnTo>
                  <a:lnTo>
                    <a:pt x="457" y="40"/>
                  </a:lnTo>
                  <a:lnTo>
                    <a:pt x="331" y="30"/>
                  </a:lnTo>
                  <a:lnTo>
                    <a:pt x="261" y="23"/>
                  </a:lnTo>
                  <a:lnTo>
                    <a:pt x="131" y="10"/>
                  </a:lnTo>
                  <a:lnTo>
                    <a:pt x="54" y="0"/>
                  </a:lnTo>
                  <a:lnTo>
                    <a:pt x="0" y="431"/>
                  </a:lnTo>
                  <a:lnTo>
                    <a:pt x="141" y="446"/>
                  </a:lnTo>
                  <a:lnTo>
                    <a:pt x="265" y="459"/>
                  </a:lnTo>
                  <a:lnTo>
                    <a:pt x="417" y="472"/>
                  </a:lnTo>
                  <a:lnTo>
                    <a:pt x="511" y="478"/>
                  </a:lnTo>
                  <a:lnTo>
                    <a:pt x="596" y="483"/>
                  </a:lnTo>
                  <a:lnTo>
                    <a:pt x="611" y="15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1" name="Freeform 29">
              <a:extLst>
                <a:ext uri="{FF2B5EF4-FFF2-40B4-BE49-F238E27FC236}">
                  <a16:creationId xmlns:a16="http://schemas.microsoft.com/office/drawing/2014/main" id="{949E1A97-EF39-D8F7-7097-71CFD995CC0F}"/>
                </a:ext>
              </a:extLst>
            </p:cNvPr>
            <p:cNvSpPr>
              <a:spLocks/>
            </p:cNvSpPr>
            <p:nvPr/>
          </p:nvSpPr>
          <p:spPr bwMode="auto">
            <a:xfrm>
              <a:off x="2396329" y="2234313"/>
              <a:ext cx="828276" cy="368971"/>
            </a:xfrm>
            <a:custGeom>
              <a:avLst/>
              <a:gdLst>
                <a:gd name="T0" fmla="*/ 565 w 703"/>
                <a:gd name="T1" fmla="*/ 345 h 345"/>
                <a:gd name="T2" fmla="*/ 695 w 703"/>
                <a:gd name="T3" fmla="*/ 338 h 345"/>
                <a:gd name="T4" fmla="*/ 690 w 703"/>
                <a:gd name="T5" fmla="*/ 325 h 345"/>
                <a:gd name="T6" fmla="*/ 682 w 703"/>
                <a:gd name="T7" fmla="*/ 314 h 345"/>
                <a:gd name="T8" fmla="*/ 671 w 703"/>
                <a:gd name="T9" fmla="*/ 293 h 345"/>
                <a:gd name="T10" fmla="*/ 665 w 703"/>
                <a:gd name="T11" fmla="*/ 280 h 345"/>
                <a:gd name="T12" fmla="*/ 656 w 703"/>
                <a:gd name="T13" fmla="*/ 268 h 345"/>
                <a:gd name="T14" fmla="*/ 656 w 703"/>
                <a:gd name="T15" fmla="*/ 233 h 345"/>
                <a:gd name="T16" fmla="*/ 658 w 703"/>
                <a:gd name="T17" fmla="*/ 216 h 345"/>
                <a:gd name="T18" fmla="*/ 654 w 703"/>
                <a:gd name="T19" fmla="*/ 201 h 345"/>
                <a:gd name="T20" fmla="*/ 652 w 703"/>
                <a:gd name="T21" fmla="*/ 188 h 345"/>
                <a:gd name="T22" fmla="*/ 644 w 703"/>
                <a:gd name="T23" fmla="*/ 176 h 345"/>
                <a:gd name="T24" fmla="*/ 639 w 703"/>
                <a:gd name="T25" fmla="*/ 174 h 345"/>
                <a:gd name="T26" fmla="*/ 637 w 703"/>
                <a:gd name="T27" fmla="*/ 159 h 345"/>
                <a:gd name="T28" fmla="*/ 637 w 703"/>
                <a:gd name="T29" fmla="*/ 146 h 345"/>
                <a:gd name="T30" fmla="*/ 633 w 703"/>
                <a:gd name="T31" fmla="*/ 133 h 345"/>
                <a:gd name="T32" fmla="*/ 624 w 703"/>
                <a:gd name="T33" fmla="*/ 114 h 345"/>
                <a:gd name="T34" fmla="*/ 618 w 703"/>
                <a:gd name="T35" fmla="*/ 101 h 345"/>
                <a:gd name="T36" fmla="*/ 612 w 703"/>
                <a:gd name="T37" fmla="*/ 86 h 345"/>
                <a:gd name="T38" fmla="*/ 612 w 703"/>
                <a:gd name="T39" fmla="*/ 75 h 345"/>
                <a:gd name="T40" fmla="*/ 599 w 703"/>
                <a:gd name="T41" fmla="*/ 71 h 345"/>
                <a:gd name="T42" fmla="*/ 590 w 703"/>
                <a:gd name="T43" fmla="*/ 58 h 345"/>
                <a:gd name="T44" fmla="*/ 575 w 703"/>
                <a:gd name="T45" fmla="*/ 48 h 345"/>
                <a:gd name="T46" fmla="*/ 567 w 703"/>
                <a:gd name="T47" fmla="*/ 47 h 345"/>
                <a:gd name="T48" fmla="*/ 554 w 703"/>
                <a:gd name="T49" fmla="*/ 43 h 345"/>
                <a:gd name="T50" fmla="*/ 513 w 703"/>
                <a:gd name="T51" fmla="*/ 37 h 345"/>
                <a:gd name="T52" fmla="*/ 492 w 703"/>
                <a:gd name="T53" fmla="*/ 41 h 345"/>
                <a:gd name="T54" fmla="*/ 456 w 703"/>
                <a:gd name="T55" fmla="*/ 28 h 345"/>
                <a:gd name="T56" fmla="*/ 361 w 703"/>
                <a:gd name="T57" fmla="*/ 18 h 345"/>
                <a:gd name="T58" fmla="*/ 96 w 703"/>
                <a:gd name="T59" fmla="*/ 5 h 345"/>
                <a:gd name="T60" fmla="*/ 0 w 703"/>
                <a:gd name="T61" fmla="*/ 216 h 345"/>
                <a:gd name="T62" fmla="*/ 152 w 703"/>
                <a:gd name="T63" fmla="*/ 225 h 345"/>
                <a:gd name="T64" fmla="*/ 154 w 703"/>
                <a:gd name="T65" fmla="*/ 334 h 345"/>
                <a:gd name="T66" fmla="*/ 460 w 703"/>
                <a:gd name="T67" fmla="*/ 34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3" h="345">
                  <a:moveTo>
                    <a:pt x="460" y="344"/>
                  </a:moveTo>
                  <a:lnTo>
                    <a:pt x="565" y="345"/>
                  </a:lnTo>
                  <a:lnTo>
                    <a:pt x="703" y="344"/>
                  </a:lnTo>
                  <a:lnTo>
                    <a:pt x="695" y="338"/>
                  </a:lnTo>
                  <a:lnTo>
                    <a:pt x="695" y="330"/>
                  </a:lnTo>
                  <a:lnTo>
                    <a:pt x="690" y="325"/>
                  </a:lnTo>
                  <a:lnTo>
                    <a:pt x="688" y="317"/>
                  </a:lnTo>
                  <a:lnTo>
                    <a:pt x="682" y="314"/>
                  </a:lnTo>
                  <a:lnTo>
                    <a:pt x="676" y="306"/>
                  </a:lnTo>
                  <a:lnTo>
                    <a:pt x="671" y="293"/>
                  </a:lnTo>
                  <a:lnTo>
                    <a:pt x="665" y="285"/>
                  </a:lnTo>
                  <a:lnTo>
                    <a:pt x="665" y="280"/>
                  </a:lnTo>
                  <a:lnTo>
                    <a:pt x="663" y="272"/>
                  </a:lnTo>
                  <a:lnTo>
                    <a:pt x="656" y="268"/>
                  </a:lnTo>
                  <a:lnTo>
                    <a:pt x="659" y="248"/>
                  </a:lnTo>
                  <a:lnTo>
                    <a:pt x="656" y="233"/>
                  </a:lnTo>
                  <a:lnTo>
                    <a:pt x="656" y="223"/>
                  </a:lnTo>
                  <a:lnTo>
                    <a:pt x="658" y="216"/>
                  </a:lnTo>
                  <a:lnTo>
                    <a:pt x="652" y="210"/>
                  </a:lnTo>
                  <a:lnTo>
                    <a:pt x="654" y="201"/>
                  </a:lnTo>
                  <a:lnTo>
                    <a:pt x="650" y="195"/>
                  </a:lnTo>
                  <a:lnTo>
                    <a:pt x="652" y="188"/>
                  </a:lnTo>
                  <a:lnTo>
                    <a:pt x="644" y="184"/>
                  </a:lnTo>
                  <a:lnTo>
                    <a:pt x="644" y="176"/>
                  </a:lnTo>
                  <a:lnTo>
                    <a:pt x="639" y="176"/>
                  </a:lnTo>
                  <a:lnTo>
                    <a:pt x="639" y="174"/>
                  </a:lnTo>
                  <a:lnTo>
                    <a:pt x="637" y="167"/>
                  </a:lnTo>
                  <a:lnTo>
                    <a:pt x="637" y="159"/>
                  </a:lnTo>
                  <a:lnTo>
                    <a:pt x="639" y="154"/>
                  </a:lnTo>
                  <a:lnTo>
                    <a:pt x="637" y="146"/>
                  </a:lnTo>
                  <a:lnTo>
                    <a:pt x="633" y="141"/>
                  </a:lnTo>
                  <a:lnTo>
                    <a:pt x="633" y="133"/>
                  </a:lnTo>
                  <a:lnTo>
                    <a:pt x="624" y="122"/>
                  </a:lnTo>
                  <a:lnTo>
                    <a:pt x="624" y="114"/>
                  </a:lnTo>
                  <a:lnTo>
                    <a:pt x="616" y="107"/>
                  </a:lnTo>
                  <a:lnTo>
                    <a:pt x="618" y="101"/>
                  </a:lnTo>
                  <a:lnTo>
                    <a:pt x="616" y="94"/>
                  </a:lnTo>
                  <a:lnTo>
                    <a:pt x="612" y="86"/>
                  </a:lnTo>
                  <a:lnTo>
                    <a:pt x="612" y="82"/>
                  </a:lnTo>
                  <a:lnTo>
                    <a:pt x="612" y="75"/>
                  </a:lnTo>
                  <a:lnTo>
                    <a:pt x="605" y="73"/>
                  </a:lnTo>
                  <a:lnTo>
                    <a:pt x="599" y="71"/>
                  </a:lnTo>
                  <a:lnTo>
                    <a:pt x="592" y="65"/>
                  </a:lnTo>
                  <a:lnTo>
                    <a:pt x="590" y="58"/>
                  </a:lnTo>
                  <a:lnTo>
                    <a:pt x="582" y="54"/>
                  </a:lnTo>
                  <a:lnTo>
                    <a:pt x="575" y="48"/>
                  </a:lnTo>
                  <a:lnTo>
                    <a:pt x="569" y="48"/>
                  </a:lnTo>
                  <a:lnTo>
                    <a:pt x="567" y="47"/>
                  </a:lnTo>
                  <a:lnTo>
                    <a:pt x="560" y="43"/>
                  </a:lnTo>
                  <a:lnTo>
                    <a:pt x="554" y="43"/>
                  </a:lnTo>
                  <a:lnTo>
                    <a:pt x="543" y="33"/>
                  </a:lnTo>
                  <a:lnTo>
                    <a:pt x="513" y="37"/>
                  </a:lnTo>
                  <a:lnTo>
                    <a:pt x="498" y="35"/>
                  </a:lnTo>
                  <a:lnTo>
                    <a:pt x="492" y="41"/>
                  </a:lnTo>
                  <a:lnTo>
                    <a:pt x="487" y="43"/>
                  </a:lnTo>
                  <a:lnTo>
                    <a:pt x="456" y="28"/>
                  </a:lnTo>
                  <a:lnTo>
                    <a:pt x="447" y="18"/>
                  </a:lnTo>
                  <a:lnTo>
                    <a:pt x="361" y="18"/>
                  </a:lnTo>
                  <a:lnTo>
                    <a:pt x="231" y="13"/>
                  </a:lnTo>
                  <a:lnTo>
                    <a:pt x="96" y="5"/>
                  </a:lnTo>
                  <a:lnTo>
                    <a:pt x="15" y="0"/>
                  </a:lnTo>
                  <a:lnTo>
                    <a:pt x="0" y="216"/>
                  </a:lnTo>
                  <a:lnTo>
                    <a:pt x="73" y="221"/>
                  </a:lnTo>
                  <a:lnTo>
                    <a:pt x="152" y="225"/>
                  </a:lnTo>
                  <a:lnTo>
                    <a:pt x="159" y="229"/>
                  </a:lnTo>
                  <a:lnTo>
                    <a:pt x="154" y="334"/>
                  </a:lnTo>
                  <a:lnTo>
                    <a:pt x="259" y="340"/>
                  </a:lnTo>
                  <a:lnTo>
                    <a:pt x="460" y="344"/>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2" name="Freeform 30">
              <a:extLst>
                <a:ext uri="{FF2B5EF4-FFF2-40B4-BE49-F238E27FC236}">
                  <a16:creationId xmlns:a16="http://schemas.microsoft.com/office/drawing/2014/main" id="{E6E9216A-74C5-1335-B590-929C5CF95055}"/>
                </a:ext>
              </a:extLst>
            </p:cNvPr>
            <p:cNvSpPr>
              <a:spLocks/>
            </p:cNvSpPr>
            <p:nvPr/>
          </p:nvSpPr>
          <p:spPr bwMode="auto">
            <a:xfrm>
              <a:off x="2414004" y="1896356"/>
              <a:ext cx="697495" cy="416029"/>
            </a:xfrm>
            <a:custGeom>
              <a:avLst/>
              <a:gdLst>
                <a:gd name="T0" fmla="*/ 81 w 592"/>
                <a:gd name="T1" fmla="*/ 321 h 389"/>
                <a:gd name="T2" fmla="*/ 216 w 592"/>
                <a:gd name="T3" fmla="*/ 329 h 389"/>
                <a:gd name="T4" fmla="*/ 346 w 592"/>
                <a:gd name="T5" fmla="*/ 334 h 389"/>
                <a:gd name="T6" fmla="*/ 432 w 592"/>
                <a:gd name="T7" fmla="*/ 334 h 389"/>
                <a:gd name="T8" fmla="*/ 441 w 592"/>
                <a:gd name="T9" fmla="*/ 344 h 389"/>
                <a:gd name="T10" fmla="*/ 472 w 592"/>
                <a:gd name="T11" fmla="*/ 359 h 389"/>
                <a:gd name="T12" fmla="*/ 477 w 592"/>
                <a:gd name="T13" fmla="*/ 357 h 389"/>
                <a:gd name="T14" fmla="*/ 483 w 592"/>
                <a:gd name="T15" fmla="*/ 351 h 389"/>
                <a:gd name="T16" fmla="*/ 498 w 592"/>
                <a:gd name="T17" fmla="*/ 353 h 389"/>
                <a:gd name="T18" fmla="*/ 528 w 592"/>
                <a:gd name="T19" fmla="*/ 349 h 389"/>
                <a:gd name="T20" fmla="*/ 539 w 592"/>
                <a:gd name="T21" fmla="*/ 359 h 389"/>
                <a:gd name="T22" fmla="*/ 545 w 592"/>
                <a:gd name="T23" fmla="*/ 359 h 389"/>
                <a:gd name="T24" fmla="*/ 552 w 592"/>
                <a:gd name="T25" fmla="*/ 363 h 389"/>
                <a:gd name="T26" fmla="*/ 554 w 592"/>
                <a:gd name="T27" fmla="*/ 364 h 389"/>
                <a:gd name="T28" fmla="*/ 560 w 592"/>
                <a:gd name="T29" fmla="*/ 364 h 389"/>
                <a:gd name="T30" fmla="*/ 567 w 592"/>
                <a:gd name="T31" fmla="*/ 370 h 389"/>
                <a:gd name="T32" fmla="*/ 575 w 592"/>
                <a:gd name="T33" fmla="*/ 374 h 389"/>
                <a:gd name="T34" fmla="*/ 577 w 592"/>
                <a:gd name="T35" fmla="*/ 381 h 389"/>
                <a:gd name="T36" fmla="*/ 584 w 592"/>
                <a:gd name="T37" fmla="*/ 387 h 389"/>
                <a:gd name="T38" fmla="*/ 590 w 592"/>
                <a:gd name="T39" fmla="*/ 389 h 389"/>
                <a:gd name="T40" fmla="*/ 588 w 592"/>
                <a:gd name="T41" fmla="*/ 374 h 389"/>
                <a:gd name="T42" fmla="*/ 581 w 592"/>
                <a:gd name="T43" fmla="*/ 368 h 389"/>
                <a:gd name="T44" fmla="*/ 579 w 592"/>
                <a:gd name="T45" fmla="*/ 361 h 389"/>
                <a:gd name="T46" fmla="*/ 582 w 592"/>
                <a:gd name="T47" fmla="*/ 355 h 389"/>
                <a:gd name="T48" fmla="*/ 584 w 592"/>
                <a:gd name="T49" fmla="*/ 353 h 389"/>
                <a:gd name="T50" fmla="*/ 588 w 592"/>
                <a:gd name="T51" fmla="*/ 340 h 389"/>
                <a:gd name="T52" fmla="*/ 588 w 592"/>
                <a:gd name="T53" fmla="*/ 332 h 389"/>
                <a:gd name="T54" fmla="*/ 592 w 592"/>
                <a:gd name="T55" fmla="*/ 325 h 389"/>
                <a:gd name="T56" fmla="*/ 592 w 592"/>
                <a:gd name="T57" fmla="*/ 319 h 389"/>
                <a:gd name="T58" fmla="*/ 584 w 592"/>
                <a:gd name="T59" fmla="*/ 312 h 389"/>
                <a:gd name="T60" fmla="*/ 582 w 592"/>
                <a:gd name="T61" fmla="*/ 306 h 389"/>
                <a:gd name="T62" fmla="*/ 586 w 592"/>
                <a:gd name="T63" fmla="*/ 304 h 389"/>
                <a:gd name="T64" fmla="*/ 586 w 592"/>
                <a:gd name="T65" fmla="*/ 297 h 389"/>
                <a:gd name="T66" fmla="*/ 582 w 592"/>
                <a:gd name="T67" fmla="*/ 289 h 389"/>
                <a:gd name="T68" fmla="*/ 581 w 592"/>
                <a:gd name="T69" fmla="*/ 282 h 389"/>
                <a:gd name="T70" fmla="*/ 592 w 592"/>
                <a:gd name="T71" fmla="*/ 282 h 389"/>
                <a:gd name="T72" fmla="*/ 592 w 592"/>
                <a:gd name="T73" fmla="*/ 88 h 389"/>
                <a:gd name="T74" fmla="*/ 586 w 592"/>
                <a:gd name="T75" fmla="*/ 82 h 389"/>
                <a:gd name="T76" fmla="*/ 581 w 592"/>
                <a:gd name="T77" fmla="*/ 79 h 389"/>
                <a:gd name="T78" fmla="*/ 573 w 592"/>
                <a:gd name="T79" fmla="*/ 77 h 389"/>
                <a:gd name="T80" fmla="*/ 566 w 592"/>
                <a:gd name="T81" fmla="*/ 64 h 389"/>
                <a:gd name="T82" fmla="*/ 560 w 592"/>
                <a:gd name="T83" fmla="*/ 56 h 389"/>
                <a:gd name="T84" fmla="*/ 562 w 592"/>
                <a:gd name="T85" fmla="*/ 52 h 389"/>
                <a:gd name="T86" fmla="*/ 569 w 592"/>
                <a:gd name="T87" fmla="*/ 45 h 389"/>
                <a:gd name="T88" fmla="*/ 575 w 592"/>
                <a:gd name="T89" fmla="*/ 41 h 389"/>
                <a:gd name="T90" fmla="*/ 579 w 592"/>
                <a:gd name="T91" fmla="*/ 34 h 389"/>
                <a:gd name="T92" fmla="*/ 582 w 592"/>
                <a:gd name="T93" fmla="*/ 20 h 389"/>
                <a:gd name="T94" fmla="*/ 443 w 592"/>
                <a:gd name="T95" fmla="*/ 19 h 389"/>
                <a:gd name="T96" fmla="*/ 306 w 592"/>
                <a:gd name="T97" fmla="*/ 17 h 389"/>
                <a:gd name="T98" fmla="*/ 158 w 592"/>
                <a:gd name="T99" fmla="*/ 9 h 389"/>
                <a:gd name="T100" fmla="*/ 24 w 592"/>
                <a:gd name="T101" fmla="*/ 0 h 389"/>
                <a:gd name="T102" fmla="*/ 18 w 592"/>
                <a:gd name="T103" fmla="*/ 94 h 389"/>
                <a:gd name="T104" fmla="*/ 15 w 592"/>
                <a:gd name="T105" fmla="*/ 101 h 389"/>
                <a:gd name="T106" fmla="*/ 0 w 592"/>
                <a:gd name="T107" fmla="*/ 316 h 389"/>
                <a:gd name="T108" fmla="*/ 81 w 592"/>
                <a:gd name="T109" fmla="*/ 32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2" h="389">
                  <a:moveTo>
                    <a:pt x="81" y="321"/>
                  </a:moveTo>
                  <a:lnTo>
                    <a:pt x="216" y="329"/>
                  </a:lnTo>
                  <a:lnTo>
                    <a:pt x="346" y="334"/>
                  </a:lnTo>
                  <a:lnTo>
                    <a:pt x="432" y="334"/>
                  </a:lnTo>
                  <a:lnTo>
                    <a:pt x="441" y="344"/>
                  </a:lnTo>
                  <a:lnTo>
                    <a:pt x="472" y="359"/>
                  </a:lnTo>
                  <a:lnTo>
                    <a:pt x="477" y="357"/>
                  </a:lnTo>
                  <a:lnTo>
                    <a:pt x="483" y="351"/>
                  </a:lnTo>
                  <a:lnTo>
                    <a:pt x="498" y="353"/>
                  </a:lnTo>
                  <a:lnTo>
                    <a:pt x="528" y="349"/>
                  </a:lnTo>
                  <a:lnTo>
                    <a:pt x="539" y="359"/>
                  </a:lnTo>
                  <a:lnTo>
                    <a:pt x="545" y="359"/>
                  </a:lnTo>
                  <a:lnTo>
                    <a:pt x="552" y="363"/>
                  </a:lnTo>
                  <a:lnTo>
                    <a:pt x="554" y="364"/>
                  </a:lnTo>
                  <a:lnTo>
                    <a:pt x="560" y="364"/>
                  </a:lnTo>
                  <a:lnTo>
                    <a:pt x="567" y="370"/>
                  </a:lnTo>
                  <a:lnTo>
                    <a:pt x="575" y="374"/>
                  </a:lnTo>
                  <a:lnTo>
                    <a:pt x="577" y="381"/>
                  </a:lnTo>
                  <a:lnTo>
                    <a:pt x="584" y="387"/>
                  </a:lnTo>
                  <a:lnTo>
                    <a:pt x="590" y="389"/>
                  </a:lnTo>
                  <a:lnTo>
                    <a:pt x="588" y="374"/>
                  </a:lnTo>
                  <a:lnTo>
                    <a:pt x="581" y="368"/>
                  </a:lnTo>
                  <a:lnTo>
                    <a:pt x="579" y="361"/>
                  </a:lnTo>
                  <a:lnTo>
                    <a:pt x="582" y="355"/>
                  </a:lnTo>
                  <a:lnTo>
                    <a:pt x="584" y="353"/>
                  </a:lnTo>
                  <a:lnTo>
                    <a:pt x="588" y="340"/>
                  </a:lnTo>
                  <a:lnTo>
                    <a:pt x="588" y="332"/>
                  </a:lnTo>
                  <a:lnTo>
                    <a:pt x="592" y="325"/>
                  </a:lnTo>
                  <a:lnTo>
                    <a:pt x="592" y="319"/>
                  </a:lnTo>
                  <a:lnTo>
                    <a:pt x="584" y="312"/>
                  </a:lnTo>
                  <a:lnTo>
                    <a:pt x="582" y="306"/>
                  </a:lnTo>
                  <a:lnTo>
                    <a:pt x="586" y="304"/>
                  </a:lnTo>
                  <a:lnTo>
                    <a:pt x="586" y="297"/>
                  </a:lnTo>
                  <a:lnTo>
                    <a:pt x="582" y="289"/>
                  </a:lnTo>
                  <a:lnTo>
                    <a:pt x="581" y="282"/>
                  </a:lnTo>
                  <a:lnTo>
                    <a:pt x="592" y="282"/>
                  </a:lnTo>
                  <a:lnTo>
                    <a:pt x="592" y="88"/>
                  </a:lnTo>
                  <a:lnTo>
                    <a:pt x="586" y="82"/>
                  </a:lnTo>
                  <a:lnTo>
                    <a:pt x="581" y="79"/>
                  </a:lnTo>
                  <a:lnTo>
                    <a:pt x="573" y="77"/>
                  </a:lnTo>
                  <a:lnTo>
                    <a:pt x="566" y="64"/>
                  </a:lnTo>
                  <a:lnTo>
                    <a:pt x="560" y="56"/>
                  </a:lnTo>
                  <a:lnTo>
                    <a:pt x="562" y="52"/>
                  </a:lnTo>
                  <a:lnTo>
                    <a:pt x="569" y="45"/>
                  </a:lnTo>
                  <a:lnTo>
                    <a:pt x="575" y="41"/>
                  </a:lnTo>
                  <a:lnTo>
                    <a:pt x="579" y="34"/>
                  </a:lnTo>
                  <a:lnTo>
                    <a:pt x="582" y="20"/>
                  </a:lnTo>
                  <a:lnTo>
                    <a:pt x="443" y="19"/>
                  </a:lnTo>
                  <a:lnTo>
                    <a:pt x="306" y="17"/>
                  </a:lnTo>
                  <a:lnTo>
                    <a:pt x="158" y="9"/>
                  </a:lnTo>
                  <a:lnTo>
                    <a:pt x="24" y="0"/>
                  </a:lnTo>
                  <a:lnTo>
                    <a:pt x="18" y="94"/>
                  </a:lnTo>
                  <a:lnTo>
                    <a:pt x="15" y="101"/>
                  </a:lnTo>
                  <a:lnTo>
                    <a:pt x="0" y="316"/>
                  </a:lnTo>
                  <a:lnTo>
                    <a:pt x="81" y="321"/>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3" name="Freeform 31">
              <a:extLst>
                <a:ext uri="{FF2B5EF4-FFF2-40B4-BE49-F238E27FC236}">
                  <a16:creationId xmlns:a16="http://schemas.microsoft.com/office/drawing/2014/main" id="{54F2D0B4-34F2-8BB4-9630-9ADA111896EE}"/>
                </a:ext>
              </a:extLst>
            </p:cNvPr>
            <p:cNvSpPr>
              <a:spLocks/>
            </p:cNvSpPr>
            <p:nvPr/>
          </p:nvSpPr>
          <p:spPr bwMode="auto">
            <a:xfrm>
              <a:off x="2442280" y="1548775"/>
              <a:ext cx="657436" cy="368971"/>
            </a:xfrm>
            <a:custGeom>
              <a:avLst/>
              <a:gdLst>
                <a:gd name="T0" fmla="*/ 0 w 558"/>
                <a:gd name="T1" fmla="*/ 325 h 345"/>
                <a:gd name="T2" fmla="*/ 134 w 558"/>
                <a:gd name="T3" fmla="*/ 334 h 345"/>
                <a:gd name="T4" fmla="*/ 282 w 558"/>
                <a:gd name="T5" fmla="*/ 342 h 345"/>
                <a:gd name="T6" fmla="*/ 419 w 558"/>
                <a:gd name="T7" fmla="*/ 344 h 345"/>
                <a:gd name="T8" fmla="*/ 558 w 558"/>
                <a:gd name="T9" fmla="*/ 345 h 345"/>
                <a:gd name="T10" fmla="*/ 558 w 558"/>
                <a:gd name="T11" fmla="*/ 338 h 345"/>
                <a:gd name="T12" fmla="*/ 558 w 558"/>
                <a:gd name="T13" fmla="*/ 330 h 345"/>
                <a:gd name="T14" fmla="*/ 557 w 558"/>
                <a:gd name="T15" fmla="*/ 317 h 345"/>
                <a:gd name="T16" fmla="*/ 557 w 558"/>
                <a:gd name="T17" fmla="*/ 310 h 345"/>
                <a:gd name="T18" fmla="*/ 555 w 558"/>
                <a:gd name="T19" fmla="*/ 302 h 345"/>
                <a:gd name="T20" fmla="*/ 547 w 558"/>
                <a:gd name="T21" fmla="*/ 291 h 345"/>
                <a:gd name="T22" fmla="*/ 545 w 558"/>
                <a:gd name="T23" fmla="*/ 285 h 345"/>
                <a:gd name="T24" fmla="*/ 545 w 558"/>
                <a:gd name="T25" fmla="*/ 278 h 345"/>
                <a:gd name="T26" fmla="*/ 542 w 558"/>
                <a:gd name="T27" fmla="*/ 272 h 345"/>
                <a:gd name="T28" fmla="*/ 542 w 558"/>
                <a:gd name="T29" fmla="*/ 246 h 345"/>
                <a:gd name="T30" fmla="*/ 543 w 558"/>
                <a:gd name="T31" fmla="*/ 238 h 345"/>
                <a:gd name="T32" fmla="*/ 540 w 558"/>
                <a:gd name="T33" fmla="*/ 231 h 345"/>
                <a:gd name="T34" fmla="*/ 540 w 558"/>
                <a:gd name="T35" fmla="*/ 221 h 345"/>
                <a:gd name="T36" fmla="*/ 538 w 558"/>
                <a:gd name="T37" fmla="*/ 206 h 345"/>
                <a:gd name="T38" fmla="*/ 538 w 558"/>
                <a:gd name="T39" fmla="*/ 193 h 345"/>
                <a:gd name="T40" fmla="*/ 536 w 558"/>
                <a:gd name="T41" fmla="*/ 186 h 345"/>
                <a:gd name="T42" fmla="*/ 536 w 558"/>
                <a:gd name="T43" fmla="*/ 180 h 345"/>
                <a:gd name="T44" fmla="*/ 536 w 558"/>
                <a:gd name="T45" fmla="*/ 172 h 345"/>
                <a:gd name="T46" fmla="*/ 534 w 558"/>
                <a:gd name="T47" fmla="*/ 157 h 345"/>
                <a:gd name="T48" fmla="*/ 525 w 558"/>
                <a:gd name="T49" fmla="*/ 137 h 345"/>
                <a:gd name="T50" fmla="*/ 525 w 558"/>
                <a:gd name="T51" fmla="*/ 133 h 345"/>
                <a:gd name="T52" fmla="*/ 517 w 558"/>
                <a:gd name="T53" fmla="*/ 110 h 345"/>
                <a:gd name="T54" fmla="*/ 517 w 558"/>
                <a:gd name="T55" fmla="*/ 103 h 345"/>
                <a:gd name="T56" fmla="*/ 517 w 558"/>
                <a:gd name="T57" fmla="*/ 90 h 345"/>
                <a:gd name="T58" fmla="*/ 515 w 558"/>
                <a:gd name="T59" fmla="*/ 86 h 345"/>
                <a:gd name="T60" fmla="*/ 517 w 558"/>
                <a:gd name="T61" fmla="*/ 80 h 345"/>
                <a:gd name="T62" fmla="*/ 515 w 558"/>
                <a:gd name="T63" fmla="*/ 67 h 345"/>
                <a:gd name="T64" fmla="*/ 519 w 558"/>
                <a:gd name="T65" fmla="*/ 54 h 345"/>
                <a:gd name="T66" fmla="*/ 517 w 558"/>
                <a:gd name="T67" fmla="*/ 46 h 345"/>
                <a:gd name="T68" fmla="*/ 511 w 558"/>
                <a:gd name="T69" fmla="*/ 28 h 345"/>
                <a:gd name="T70" fmla="*/ 510 w 558"/>
                <a:gd name="T71" fmla="*/ 22 h 345"/>
                <a:gd name="T72" fmla="*/ 510 w 558"/>
                <a:gd name="T73" fmla="*/ 22 h 345"/>
                <a:gd name="T74" fmla="*/ 510 w 558"/>
                <a:gd name="T75" fmla="*/ 18 h 345"/>
                <a:gd name="T76" fmla="*/ 448 w 558"/>
                <a:gd name="T77" fmla="*/ 18 h 345"/>
                <a:gd name="T78" fmla="*/ 303 w 558"/>
                <a:gd name="T79" fmla="*/ 15 h 345"/>
                <a:gd name="T80" fmla="*/ 135 w 558"/>
                <a:gd name="T81" fmla="*/ 7 h 345"/>
                <a:gd name="T82" fmla="*/ 23 w 558"/>
                <a:gd name="T83" fmla="*/ 0 h 345"/>
                <a:gd name="T84" fmla="*/ 23 w 558"/>
                <a:gd name="T85" fmla="*/ 3 h 345"/>
                <a:gd name="T86" fmla="*/ 0 w 558"/>
                <a:gd name="T87" fmla="*/ 32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8" h="345">
                  <a:moveTo>
                    <a:pt x="0" y="325"/>
                  </a:moveTo>
                  <a:lnTo>
                    <a:pt x="134" y="334"/>
                  </a:lnTo>
                  <a:lnTo>
                    <a:pt x="282" y="342"/>
                  </a:lnTo>
                  <a:lnTo>
                    <a:pt x="419" y="344"/>
                  </a:lnTo>
                  <a:lnTo>
                    <a:pt x="558" y="345"/>
                  </a:lnTo>
                  <a:lnTo>
                    <a:pt x="558" y="338"/>
                  </a:lnTo>
                  <a:lnTo>
                    <a:pt x="558" y="330"/>
                  </a:lnTo>
                  <a:lnTo>
                    <a:pt x="557" y="317"/>
                  </a:lnTo>
                  <a:lnTo>
                    <a:pt x="557" y="310"/>
                  </a:lnTo>
                  <a:lnTo>
                    <a:pt x="555" y="302"/>
                  </a:lnTo>
                  <a:lnTo>
                    <a:pt x="547" y="291"/>
                  </a:lnTo>
                  <a:lnTo>
                    <a:pt x="545" y="285"/>
                  </a:lnTo>
                  <a:lnTo>
                    <a:pt x="545" y="278"/>
                  </a:lnTo>
                  <a:lnTo>
                    <a:pt x="542" y="272"/>
                  </a:lnTo>
                  <a:lnTo>
                    <a:pt x="542" y="246"/>
                  </a:lnTo>
                  <a:lnTo>
                    <a:pt x="543" y="238"/>
                  </a:lnTo>
                  <a:lnTo>
                    <a:pt x="540" y="231"/>
                  </a:lnTo>
                  <a:lnTo>
                    <a:pt x="540" y="221"/>
                  </a:lnTo>
                  <a:lnTo>
                    <a:pt x="538" y="206"/>
                  </a:lnTo>
                  <a:lnTo>
                    <a:pt x="538" y="193"/>
                  </a:lnTo>
                  <a:lnTo>
                    <a:pt x="536" y="186"/>
                  </a:lnTo>
                  <a:lnTo>
                    <a:pt x="536" y="180"/>
                  </a:lnTo>
                  <a:lnTo>
                    <a:pt x="536" y="172"/>
                  </a:lnTo>
                  <a:lnTo>
                    <a:pt x="534" y="157"/>
                  </a:lnTo>
                  <a:lnTo>
                    <a:pt x="525" y="137"/>
                  </a:lnTo>
                  <a:lnTo>
                    <a:pt x="525" y="133"/>
                  </a:lnTo>
                  <a:lnTo>
                    <a:pt x="517" y="110"/>
                  </a:lnTo>
                  <a:lnTo>
                    <a:pt x="517" y="103"/>
                  </a:lnTo>
                  <a:lnTo>
                    <a:pt x="517" y="90"/>
                  </a:lnTo>
                  <a:lnTo>
                    <a:pt x="515" y="86"/>
                  </a:lnTo>
                  <a:lnTo>
                    <a:pt x="517" y="80"/>
                  </a:lnTo>
                  <a:lnTo>
                    <a:pt x="515" y="67"/>
                  </a:lnTo>
                  <a:lnTo>
                    <a:pt x="519" y="54"/>
                  </a:lnTo>
                  <a:lnTo>
                    <a:pt x="517" y="46"/>
                  </a:lnTo>
                  <a:lnTo>
                    <a:pt x="511" y="28"/>
                  </a:lnTo>
                  <a:lnTo>
                    <a:pt x="510" y="22"/>
                  </a:lnTo>
                  <a:lnTo>
                    <a:pt x="510" y="22"/>
                  </a:lnTo>
                  <a:lnTo>
                    <a:pt x="510" y="18"/>
                  </a:lnTo>
                  <a:lnTo>
                    <a:pt x="448" y="18"/>
                  </a:lnTo>
                  <a:lnTo>
                    <a:pt x="303" y="15"/>
                  </a:lnTo>
                  <a:lnTo>
                    <a:pt x="135" y="7"/>
                  </a:lnTo>
                  <a:lnTo>
                    <a:pt x="23" y="0"/>
                  </a:lnTo>
                  <a:lnTo>
                    <a:pt x="23" y="3"/>
                  </a:lnTo>
                  <a:lnTo>
                    <a:pt x="0" y="325"/>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4" name="Freeform 32">
              <a:extLst>
                <a:ext uri="{FF2B5EF4-FFF2-40B4-BE49-F238E27FC236}">
                  <a16:creationId xmlns:a16="http://schemas.microsoft.com/office/drawing/2014/main" id="{E932A2D8-043D-2197-215A-3611E5EC97F9}"/>
                </a:ext>
              </a:extLst>
            </p:cNvPr>
            <p:cNvSpPr>
              <a:spLocks/>
            </p:cNvSpPr>
            <p:nvPr/>
          </p:nvSpPr>
          <p:spPr bwMode="auto">
            <a:xfrm>
              <a:off x="2457596" y="2933754"/>
              <a:ext cx="868334" cy="402125"/>
            </a:xfrm>
            <a:custGeom>
              <a:avLst/>
              <a:gdLst>
                <a:gd name="T0" fmla="*/ 716 w 737"/>
                <a:gd name="T1" fmla="*/ 67 h 376"/>
                <a:gd name="T2" fmla="*/ 609 w 737"/>
                <a:gd name="T3" fmla="*/ 15 h 376"/>
                <a:gd name="T4" fmla="*/ 222 w 737"/>
                <a:gd name="T5" fmla="*/ 11 h 376"/>
                <a:gd name="T6" fmla="*/ 2 w 737"/>
                <a:gd name="T7" fmla="*/ 0 h 376"/>
                <a:gd name="T8" fmla="*/ 117 w 737"/>
                <a:gd name="T9" fmla="*/ 60 h 376"/>
                <a:gd name="T10" fmla="*/ 241 w 737"/>
                <a:gd name="T11" fmla="*/ 66 h 376"/>
                <a:gd name="T12" fmla="*/ 256 w 737"/>
                <a:gd name="T13" fmla="*/ 69 h 376"/>
                <a:gd name="T14" fmla="*/ 250 w 737"/>
                <a:gd name="T15" fmla="*/ 274 h 376"/>
                <a:gd name="T16" fmla="*/ 263 w 737"/>
                <a:gd name="T17" fmla="*/ 280 h 376"/>
                <a:gd name="T18" fmla="*/ 282 w 737"/>
                <a:gd name="T19" fmla="*/ 297 h 376"/>
                <a:gd name="T20" fmla="*/ 295 w 737"/>
                <a:gd name="T21" fmla="*/ 297 h 376"/>
                <a:gd name="T22" fmla="*/ 307 w 737"/>
                <a:gd name="T23" fmla="*/ 287 h 376"/>
                <a:gd name="T24" fmla="*/ 314 w 737"/>
                <a:gd name="T25" fmla="*/ 295 h 376"/>
                <a:gd name="T26" fmla="*/ 320 w 737"/>
                <a:gd name="T27" fmla="*/ 308 h 376"/>
                <a:gd name="T28" fmla="*/ 329 w 737"/>
                <a:gd name="T29" fmla="*/ 316 h 376"/>
                <a:gd name="T30" fmla="*/ 339 w 737"/>
                <a:gd name="T31" fmla="*/ 316 h 376"/>
                <a:gd name="T32" fmla="*/ 359 w 737"/>
                <a:gd name="T33" fmla="*/ 325 h 376"/>
                <a:gd name="T34" fmla="*/ 372 w 737"/>
                <a:gd name="T35" fmla="*/ 323 h 376"/>
                <a:gd name="T36" fmla="*/ 382 w 737"/>
                <a:gd name="T37" fmla="*/ 333 h 376"/>
                <a:gd name="T38" fmla="*/ 395 w 737"/>
                <a:gd name="T39" fmla="*/ 325 h 376"/>
                <a:gd name="T40" fmla="*/ 418 w 737"/>
                <a:gd name="T41" fmla="*/ 325 h 376"/>
                <a:gd name="T42" fmla="*/ 421 w 737"/>
                <a:gd name="T43" fmla="*/ 340 h 376"/>
                <a:gd name="T44" fmla="*/ 429 w 737"/>
                <a:gd name="T45" fmla="*/ 346 h 376"/>
                <a:gd name="T46" fmla="*/ 436 w 737"/>
                <a:gd name="T47" fmla="*/ 355 h 376"/>
                <a:gd name="T48" fmla="*/ 453 w 737"/>
                <a:gd name="T49" fmla="*/ 342 h 376"/>
                <a:gd name="T50" fmla="*/ 463 w 737"/>
                <a:gd name="T51" fmla="*/ 351 h 376"/>
                <a:gd name="T52" fmla="*/ 472 w 737"/>
                <a:gd name="T53" fmla="*/ 359 h 376"/>
                <a:gd name="T54" fmla="*/ 491 w 737"/>
                <a:gd name="T55" fmla="*/ 355 h 376"/>
                <a:gd name="T56" fmla="*/ 495 w 737"/>
                <a:gd name="T57" fmla="*/ 361 h 376"/>
                <a:gd name="T58" fmla="*/ 498 w 737"/>
                <a:gd name="T59" fmla="*/ 370 h 376"/>
                <a:gd name="T60" fmla="*/ 506 w 737"/>
                <a:gd name="T61" fmla="*/ 357 h 376"/>
                <a:gd name="T62" fmla="*/ 515 w 737"/>
                <a:gd name="T63" fmla="*/ 348 h 376"/>
                <a:gd name="T64" fmla="*/ 523 w 737"/>
                <a:gd name="T65" fmla="*/ 348 h 376"/>
                <a:gd name="T66" fmla="*/ 536 w 737"/>
                <a:gd name="T67" fmla="*/ 357 h 376"/>
                <a:gd name="T68" fmla="*/ 549 w 737"/>
                <a:gd name="T69" fmla="*/ 353 h 376"/>
                <a:gd name="T70" fmla="*/ 560 w 737"/>
                <a:gd name="T71" fmla="*/ 364 h 376"/>
                <a:gd name="T72" fmla="*/ 574 w 737"/>
                <a:gd name="T73" fmla="*/ 372 h 376"/>
                <a:gd name="T74" fmla="*/ 585 w 737"/>
                <a:gd name="T75" fmla="*/ 366 h 376"/>
                <a:gd name="T76" fmla="*/ 600 w 737"/>
                <a:gd name="T77" fmla="*/ 357 h 376"/>
                <a:gd name="T78" fmla="*/ 613 w 737"/>
                <a:gd name="T79" fmla="*/ 357 h 376"/>
                <a:gd name="T80" fmla="*/ 626 w 737"/>
                <a:gd name="T81" fmla="*/ 351 h 376"/>
                <a:gd name="T82" fmla="*/ 647 w 737"/>
                <a:gd name="T83" fmla="*/ 353 h 376"/>
                <a:gd name="T84" fmla="*/ 658 w 737"/>
                <a:gd name="T85" fmla="*/ 355 h 376"/>
                <a:gd name="T86" fmla="*/ 668 w 737"/>
                <a:gd name="T87" fmla="*/ 346 h 376"/>
                <a:gd name="T88" fmla="*/ 690 w 737"/>
                <a:gd name="T89" fmla="*/ 355 h 376"/>
                <a:gd name="T90" fmla="*/ 711 w 737"/>
                <a:gd name="T91" fmla="*/ 368 h 376"/>
                <a:gd name="T92" fmla="*/ 737 w 737"/>
                <a:gd name="T93" fmla="*/ 376 h 376"/>
                <a:gd name="T94" fmla="*/ 732 w 737"/>
                <a:gd name="T95" fmla="*/ 15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376">
                  <a:moveTo>
                    <a:pt x="732" y="158"/>
                  </a:moveTo>
                  <a:lnTo>
                    <a:pt x="716" y="67"/>
                  </a:lnTo>
                  <a:lnTo>
                    <a:pt x="715" y="13"/>
                  </a:lnTo>
                  <a:lnTo>
                    <a:pt x="609" y="15"/>
                  </a:lnTo>
                  <a:lnTo>
                    <a:pt x="416" y="15"/>
                  </a:lnTo>
                  <a:lnTo>
                    <a:pt x="222" y="11"/>
                  </a:lnTo>
                  <a:lnTo>
                    <a:pt x="87" y="5"/>
                  </a:lnTo>
                  <a:lnTo>
                    <a:pt x="2" y="0"/>
                  </a:lnTo>
                  <a:lnTo>
                    <a:pt x="0" y="54"/>
                  </a:lnTo>
                  <a:lnTo>
                    <a:pt x="117" y="60"/>
                  </a:lnTo>
                  <a:lnTo>
                    <a:pt x="205" y="66"/>
                  </a:lnTo>
                  <a:lnTo>
                    <a:pt x="241" y="66"/>
                  </a:lnTo>
                  <a:lnTo>
                    <a:pt x="248" y="66"/>
                  </a:lnTo>
                  <a:lnTo>
                    <a:pt x="256" y="69"/>
                  </a:lnTo>
                  <a:lnTo>
                    <a:pt x="250" y="263"/>
                  </a:lnTo>
                  <a:lnTo>
                    <a:pt x="250" y="274"/>
                  </a:lnTo>
                  <a:lnTo>
                    <a:pt x="256" y="274"/>
                  </a:lnTo>
                  <a:lnTo>
                    <a:pt x="263" y="280"/>
                  </a:lnTo>
                  <a:lnTo>
                    <a:pt x="275" y="293"/>
                  </a:lnTo>
                  <a:lnTo>
                    <a:pt x="282" y="297"/>
                  </a:lnTo>
                  <a:lnTo>
                    <a:pt x="288" y="293"/>
                  </a:lnTo>
                  <a:lnTo>
                    <a:pt x="295" y="297"/>
                  </a:lnTo>
                  <a:lnTo>
                    <a:pt x="303" y="295"/>
                  </a:lnTo>
                  <a:lnTo>
                    <a:pt x="307" y="287"/>
                  </a:lnTo>
                  <a:lnTo>
                    <a:pt x="309" y="291"/>
                  </a:lnTo>
                  <a:lnTo>
                    <a:pt x="314" y="295"/>
                  </a:lnTo>
                  <a:lnTo>
                    <a:pt x="320" y="302"/>
                  </a:lnTo>
                  <a:lnTo>
                    <a:pt x="320" y="308"/>
                  </a:lnTo>
                  <a:lnTo>
                    <a:pt x="322" y="316"/>
                  </a:lnTo>
                  <a:lnTo>
                    <a:pt x="329" y="316"/>
                  </a:lnTo>
                  <a:lnTo>
                    <a:pt x="331" y="317"/>
                  </a:lnTo>
                  <a:lnTo>
                    <a:pt x="339" y="316"/>
                  </a:lnTo>
                  <a:lnTo>
                    <a:pt x="346" y="319"/>
                  </a:lnTo>
                  <a:lnTo>
                    <a:pt x="359" y="325"/>
                  </a:lnTo>
                  <a:lnTo>
                    <a:pt x="367" y="323"/>
                  </a:lnTo>
                  <a:lnTo>
                    <a:pt x="372" y="323"/>
                  </a:lnTo>
                  <a:lnTo>
                    <a:pt x="376" y="327"/>
                  </a:lnTo>
                  <a:lnTo>
                    <a:pt x="382" y="333"/>
                  </a:lnTo>
                  <a:lnTo>
                    <a:pt x="389" y="331"/>
                  </a:lnTo>
                  <a:lnTo>
                    <a:pt x="395" y="325"/>
                  </a:lnTo>
                  <a:lnTo>
                    <a:pt x="410" y="327"/>
                  </a:lnTo>
                  <a:lnTo>
                    <a:pt x="418" y="325"/>
                  </a:lnTo>
                  <a:lnTo>
                    <a:pt x="416" y="333"/>
                  </a:lnTo>
                  <a:lnTo>
                    <a:pt x="421" y="340"/>
                  </a:lnTo>
                  <a:lnTo>
                    <a:pt x="427" y="340"/>
                  </a:lnTo>
                  <a:lnTo>
                    <a:pt x="429" y="346"/>
                  </a:lnTo>
                  <a:lnTo>
                    <a:pt x="429" y="355"/>
                  </a:lnTo>
                  <a:lnTo>
                    <a:pt x="436" y="355"/>
                  </a:lnTo>
                  <a:lnTo>
                    <a:pt x="442" y="353"/>
                  </a:lnTo>
                  <a:lnTo>
                    <a:pt x="453" y="342"/>
                  </a:lnTo>
                  <a:lnTo>
                    <a:pt x="461" y="346"/>
                  </a:lnTo>
                  <a:lnTo>
                    <a:pt x="463" y="351"/>
                  </a:lnTo>
                  <a:lnTo>
                    <a:pt x="470" y="351"/>
                  </a:lnTo>
                  <a:lnTo>
                    <a:pt x="472" y="359"/>
                  </a:lnTo>
                  <a:lnTo>
                    <a:pt x="480" y="359"/>
                  </a:lnTo>
                  <a:lnTo>
                    <a:pt x="491" y="355"/>
                  </a:lnTo>
                  <a:lnTo>
                    <a:pt x="497" y="355"/>
                  </a:lnTo>
                  <a:lnTo>
                    <a:pt x="495" y="361"/>
                  </a:lnTo>
                  <a:lnTo>
                    <a:pt x="497" y="368"/>
                  </a:lnTo>
                  <a:lnTo>
                    <a:pt x="498" y="370"/>
                  </a:lnTo>
                  <a:lnTo>
                    <a:pt x="504" y="370"/>
                  </a:lnTo>
                  <a:lnTo>
                    <a:pt x="506" y="357"/>
                  </a:lnTo>
                  <a:lnTo>
                    <a:pt x="513" y="351"/>
                  </a:lnTo>
                  <a:lnTo>
                    <a:pt x="515" y="348"/>
                  </a:lnTo>
                  <a:lnTo>
                    <a:pt x="517" y="346"/>
                  </a:lnTo>
                  <a:lnTo>
                    <a:pt x="523" y="348"/>
                  </a:lnTo>
                  <a:lnTo>
                    <a:pt x="529" y="355"/>
                  </a:lnTo>
                  <a:lnTo>
                    <a:pt x="536" y="357"/>
                  </a:lnTo>
                  <a:lnTo>
                    <a:pt x="542" y="351"/>
                  </a:lnTo>
                  <a:lnTo>
                    <a:pt x="549" y="353"/>
                  </a:lnTo>
                  <a:lnTo>
                    <a:pt x="553" y="361"/>
                  </a:lnTo>
                  <a:lnTo>
                    <a:pt x="560" y="364"/>
                  </a:lnTo>
                  <a:lnTo>
                    <a:pt x="568" y="366"/>
                  </a:lnTo>
                  <a:lnTo>
                    <a:pt x="574" y="372"/>
                  </a:lnTo>
                  <a:lnTo>
                    <a:pt x="577" y="366"/>
                  </a:lnTo>
                  <a:lnTo>
                    <a:pt x="585" y="366"/>
                  </a:lnTo>
                  <a:lnTo>
                    <a:pt x="592" y="357"/>
                  </a:lnTo>
                  <a:lnTo>
                    <a:pt x="600" y="357"/>
                  </a:lnTo>
                  <a:lnTo>
                    <a:pt x="607" y="351"/>
                  </a:lnTo>
                  <a:lnTo>
                    <a:pt x="613" y="357"/>
                  </a:lnTo>
                  <a:lnTo>
                    <a:pt x="621" y="357"/>
                  </a:lnTo>
                  <a:lnTo>
                    <a:pt x="626" y="351"/>
                  </a:lnTo>
                  <a:lnTo>
                    <a:pt x="639" y="346"/>
                  </a:lnTo>
                  <a:lnTo>
                    <a:pt x="647" y="353"/>
                  </a:lnTo>
                  <a:lnTo>
                    <a:pt x="653" y="355"/>
                  </a:lnTo>
                  <a:lnTo>
                    <a:pt x="658" y="355"/>
                  </a:lnTo>
                  <a:lnTo>
                    <a:pt x="664" y="351"/>
                  </a:lnTo>
                  <a:lnTo>
                    <a:pt x="668" y="346"/>
                  </a:lnTo>
                  <a:lnTo>
                    <a:pt x="673" y="346"/>
                  </a:lnTo>
                  <a:lnTo>
                    <a:pt x="690" y="355"/>
                  </a:lnTo>
                  <a:lnTo>
                    <a:pt x="703" y="366"/>
                  </a:lnTo>
                  <a:lnTo>
                    <a:pt x="711" y="368"/>
                  </a:lnTo>
                  <a:lnTo>
                    <a:pt x="716" y="372"/>
                  </a:lnTo>
                  <a:lnTo>
                    <a:pt x="737" y="376"/>
                  </a:lnTo>
                  <a:lnTo>
                    <a:pt x="735" y="188"/>
                  </a:lnTo>
                  <a:lnTo>
                    <a:pt x="732" y="15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5" name="Freeform 33">
              <a:extLst>
                <a:ext uri="{FF2B5EF4-FFF2-40B4-BE49-F238E27FC236}">
                  <a16:creationId xmlns:a16="http://schemas.microsoft.com/office/drawing/2014/main" id="{7F5AE2C7-811D-9C15-23A1-737AF89A9106}"/>
                </a:ext>
              </a:extLst>
            </p:cNvPr>
            <p:cNvSpPr>
              <a:spLocks/>
            </p:cNvSpPr>
            <p:nvPr/>
          </p:nvSpPr>
          <p:spPr bwMode="auto">
            <a:xfrm>
              <a:off x="2560100" y="2591520"/>
              <a:ext cx="739910" cy="358277"/>
            </a:xfrm>
            <a:custGeom>
              <a:avLst/>
              <a:gdLst>
                <a:gd name="T0" fmla="*/ 616 w 628"/>
                <a:gd name="T1" fmla="*/ 98 h 335"/>
                <a:gd name="T2" fmla="*/ 609 w 628"/>
                <a:gd name="T3" fmla="*/ 96 h 335"/>
                <a:gd name="T4" fmla="*/ 599 w 628"/>
                <a:gd name="T5" fmla="*/ 83 h 335"/>
                <a:gd name="T6" fmla="*/ 599 w 628"/>
                <a:gd name="T7" fmla="*/ 75 h 335"/>
                <a:gd name="T8" fmla="*/ 592 w 628"/>
                <a:gd name="T9" fmla="*/ 72 h 335"/>
                <a:gd name="T10" fmla="*/ 584 w 628"/>
                <a:gd name="T11" fmla="*/ 62 h 335"/>
                <a:gd name="T12" fmla="*/ 582 w 628"/>
                <a:gd name="T13" fmla="*/ 55 h 335"/>
                <a:gd name="T14" fmla="*/ 590 w 628"/>
                <a:gd name="T15" fmla="*/ 43 h 335"/>
                <a:gd name="T16" fmla="*/ 592 w 628"/>
                <a:gd name="T17" fmla="*/ 38 h 335"/>
                <a:gd name="T18" fmla="*/ 599 w 628"/>
                <a:gd name="T19" fmla="*/ 38 h 335"/>
                <a:gd name="T20" fmla="*/ 601 w 628"/>
                <a:gd name="T21" fmla="*/ 36 h 335"/>
                <a:gd name="T22" fmla="*/ 599 w 628"/>
                <a:gd name="T23" fmla="*/ 28 h 335"/>
                <a:gd name="T24" fmla="*/ 594 w 628"/>
                <a:gd name="T25" fmla="*/ 21 h 335"/>
                <a:gd name="T26" fmla="*/ 590 w 628"/>
                <a:gd name="T27" fmla="*/ 19 h 335"/>
                <a:gd name="T28" fmla="*/ 582 w 628"/>
                <a:gd name="T29" fmla="*/ 25 h 335"/>
                <a:gd name="T30" fmla="*/ 564 w 628"/>
                <a:gd name="T31" fmla="*/ 10 h 335"/>
                <a:gd name="T32" fmla="*/ 426 w 628"/>
                <a:gd name="T33" fmla="*/ 11 h 335"/>
                <a:gd name="T34" fmla="*/ 321 w 628"/>
                <a:gd name="T35" fmla="*/ 10 h 335"/>
                <a:gd name="T36" fmla="*/ 120 w 628"/>
                <a:gd name="T37" fmla="*/ 6 h 335"/>
                <a:gd name="T38" fmla="*/ 15 w 628"/>
                <a:gd name="T39" fmla="*/ 0 h 335"/>
                <a:gd name="T40" fmla="*/ 0 w 628"/>
                <a:gd name="T41" fmla="*/ 325 h 335"/>
                <a:gd name="T42" fmla="*/ 135 w 628"/>
                <a:gd name="T43" fmla="*/ 331 h 335"/>
                <a:gd name="T44" fmla="*/ 329 w 628"/>
                <a:gd name="T45" fmla="*/ 335 h 335"/>
                <a:gd name="T46" fmla="*/ 522 w 628"/>
                <a:gd name="T47" fmla="*/ 335 h 335"/>
                <a:gd name="T48" fmla="*/ 628 w 628"/>
                <a:gd name="T49" fmla="*/ 333 h 335"/>
                <a:gd name="T50" fmla="*/ 624 w 628"/>
                <a:gd name="T51" fmla="*/ 104 h 335"/>
                <a:gd name="T52" fmla="*/ 616 w 628"/>
                <a:gd name="T53" fmla="*/ 9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8" h="335">
                  <a:moveTo>
                    <a:pt x="616" y="98"/>
                  </a:moveTo>
                  <a:lnTo>
                    <a:pt x="609" y="96"/>
                  </a:lnTo>
                  <a:lnTo>
                    <a:pt x="599" y="83"/>
                  </a:lnTo>
                  <a:lnTo>
                    <a:pt x="599" y="75"/>
                  </a:lnTo>
                  <a:lnTo>
                    <a:pt x="592" y="72"/>
                  </a:lnTo>
                  <a:lnTo>
                    <a:pt x="584" y="62"/>
                  </a:lnTo>
                  <a:lnTo>
                    <a:pt x="582" y="55"/>
                  </a:lnTo>
                  <a:lnTo>
                    <a:pt x="590" y="43"/>
                  </a:lnTo>
                  <a:lnTo>
                    <a:pt x="592" y="38"/>
                  </a:lnTo>
                  <a:lnTo>
                    <a:pt x="599" y="38"/>
                  </a:lnTo>
                  <a:lnTo>
                    <a:pt x="601" y="36"/>
                  </a:lnTo>
                  <a:lnTo>
                    <a:pt x="599" y="28"/>
                  </a:lnTo>
                  <a:lnTo>
                    <a:pt x="594" y="21"/>
                  </a:lnTo>
                  <a:lnTo>
                    <a:pt x="590" y="19"/>
                  </a:lnTo>
                  <a:lnTo>
                    <a:pt x="582" y="25"/>
                  </a:lnTo>
                  <a:lnTo>
                    <a:pt x="564" y="10"/>
                  </a:lnTo>
                  <a:lnTo>
                    <a:pt x="426" y="11"/>
                  </a:lnTo>
                  <a:lnTo>
                    <a:pt x="321" y="10"/>
                  </a:lnTo>
                  <a:lnTo>
                    <a:pt x="120" y="6"/>
                  </a:lnTo>
                  <a:lnTo>
                    <a:pt x="15" y="0"/>
                  </a:lnTo>
                  <a:lnTo>
                    <a:pt x="0" y="325"/>
                  </a:lnTo>
                  <a:lnTo>
                    <a:pt x="135" y="331"/>
                  </a:lnTo>
                  <a:lnTo>
                    <a:pt x="329" y="335"/>
                  </a:lnTo>
                  <a:lnTo>
                    <a:pt x="522" y="335"/>
                  </a:lnTo>
                  <a:lnTo>
                    <a:pt x="628" y="333"/>
                  </a:lnTo>
                  <a:lnTo>
                    <a:pt x="624" y="104"/>
                  </a:lnTo>
                  <a:lnTo>
                    <a:pt x="616" y="9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6" name="Freeform 34">
              <a:extLst>
                <a:ext uri="{FF2B5EF4-FFF2-40B4-BE49-F238E27FC236}">
                  <a16:creationId xmlns:a16="http://schemas.microsoft.com/office/drawing/2014/main" id="{F8F2739B-B84D-ADDC-2A25-711BC31D2EBB}"/>
                </a:ext>
              </a:extLst>
            </p:cNvPr>
            <p:cNvSpPr>
              <a:spLocks/>
            </p:cNvSpPr>
            <p:nvPr/>
          </p:nvSpPr>
          <p:spPr bwMode="auto">
            <a:xfrm>
              <a:off x="3016064" y="4083447"/>
              <a:ext cx="27099" cy="118713"/>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7" name="Freeform 35">
              <a:extLst>
                <a:ext uri="{FF2B5EF4-FFF2-40B4-BE49-F238E27FC236}">
                  <a16:creationId xmlns:a16="http://schemas.microsoft.com/office/drawing/2014/main" id="{36890F3C-3E01-BF57-6253-6342EDEC38D4}"/>
                </a:ext>
              </a:extLst>
            </p:cNvPr>
            <p:cNvSpPr>
              <a:spLocks/>
            </p:cNvSpPr>
            <p:nvPr/>
          </p:nvSpPr>
          <p:spPr bwMode="auto">
            <a:xfrm>
              <a:off x="3016064" y="4083447"/>
              <a:ext cx="27099" cy="118713"/>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8" name="Freeform 36">
              <a:extLst>
                <a:ext uri="{FF2B5EF4-FFF2-40B4-BE49-F238E27FC236}">
                  <a16:creationId xmlns:a16="http://schemas.microsoft.com/office/drawing/2014/main" id="{FBFAE4AF-2AC7-C276-B3CC-325D0F4A2FFD}"/>
                </a:ext>
              </a:extLst>
            </p:cNvPr>
            <p:cNvSpPr>
              <a:spLocks/>
            </p:cNvSpPr>
            <p:nvPr/>
          </p:nvSpPr>
          <p:spPr bwMode="auto">
            <a:xfrm>
              <a:off x="2029910" y="2991506"/>
              <a:ext cx="1406773" cy="1242737"/>
            </a:xfrm>
            <a:custGeom>
              <a:avLst/>
              <a:gdLst>
                <a:gd name="T0" fmla="*/ 1181 w 1194"/>
                <a:gd name="T1" fmla="*/ 645 h 1162"/>
                <a:gd name="T2" fmla="*/ 1194 w 1194"/>
                <a:gd name="T3" fmla="*/ 598 h 1162"/>
                <a:gd name="T4" fmla="*/ 1173 w 1194"/>
                <a:gd name="T5" fmla="*/ 555 h 1162"/>
                <a:gd name="T6" fmla="*/ 1140 w 1194"/>
                <a:gd name="T7" fmla="*/ 389 h 1162"/>
                <a:gd name="T8" fmla="*/ 1079 w 1194"/>
                <a:gd name="T9" fmla="*/ 318 h 1162"/>
                <a:gd name="T10" fmla="*/ 1021 w 1194"/>
                <a:gd name="T11" fmla="*/ 301 h 1162"/>
                <a:gd name="T12" fmla="*/ 970 w 1194"/>
                <a:gd name="T13" fmla="*/ 297 h 1162"/>
                <a:gd name="T14" fmla="*/ 923 w 1194"/>
                <a:gd name="T15" fmla="*/ 310 h 1162"/>
                <a:gd name="T16" fmla="*/ 880 w 1194"/>
                <a:gd name="T17" fmla="*/ 292 h 1162"/>
                <a:gd name="T18" fmla="*/ 858 w 1194"/>
                <a:gd name="T19" fmla="*/ 307 h 1162"/>
                <a:gd name="T20" fmla="*/ 824 w 1194"/>
                <a:gd name="T21" fmla="*/ 292 h 1162"/>
                <a:gd name="T22" fmla="*/ 784 w 1194"/>
                <a:gd name="T23" fmla="*/ 286 h 1162"/>
                <a:gd name="T24" fmla="*/ 739 w 1194"/>
                <a:gd name="T25" fmla="*/ 273 h 1162"/>
                <a:gd name="T26" fmla="*/ 692 w 1194"/>
                <a:gd name="T27" fmla="*/ 262 h 1162"/>
                <a:gd name="T28" fmla="*/ 666 w 1194"/>
                <a:gd name="T29" fmla="*/ 241 h 1162"/>
                <a:gd name="T30" fmla="*/ 613 w 1194"/>
                <a:gd name="T31" fmla="*/ 220 h 1162"/>
                <a:gd name="T32" fmla="*/ 363 w 1194"/>
                <a:gd name="T33" fmla="*/ 0 h 1162"/>
                <a:gd name="T34" fmla="*/ 316 w 1194"/>
                <a:gd name="T35" fmla="*/ 485 h 1162"/>
                <a:gd name="T36" fmla="*/ 10 w 1194"/>
                <a:gd name="T37" fmla="*/ 480 h 1162"/>
                <a:gd name="T38" fmla="*/ 31 w 1194"/>
                <a:gd name="T39" fmla="*/ 506 h 1162"/>
                <a:gd name="T40" fmla="*/ 93 w 1194"/>
                <a:gd name="T41" fmla="*/ 577 h 1162"/>
                <a:gd name="T42" fmla="*/ 147 w 1194"/>
                <a:gd name="T43" fmla="*/ 624 h 1162"/>
                <a:gd name="T44" fmla="*/ 162 w 1194"/>
                <a:gd name="T45" fmla="*/ 683 h 1162"/>
                <a:gd name="T46" fmla="*/ 220 w 1194"/>
                <a:gd name="T47" fmla="*/ 767 h 1162"/>
                <a:gd name="T48" fmla="*/ 282 w 1194"/>
                <a:gd name="T49" fmla="*/ 803 h 1162"/>
                <a:gd name="T50" fmla="*/ 322 w 1194"/>
                <a:gd name="T51" fmla="*/ 788 h 1162"/>
                <a:gd name="T52" fmla="*/ 356 w 1194"/>
                <a:gd name="T53" fmla="*/ 730 h 1162"/>
                <a:gd name="T54" fmla="*/ 407 w 1194"/>
                <a:gd name="T55" fmla="*/ 728 h 1162"/>
                <a:gd name="T56" fmla="*/ 467 w 1194"/>
                <a:gd name="T57" fmla="*/ 735 h 1162"/>
                <a:gd name="T58" fmla="*/ 499 w 1194"/>
                <a:gd name="T59" fmla="*/ 769 h 1162"/>
                <a:gd name="T60" fmla="*/ 548 w 1194"/>
                <a:gd name="T61" fmla="*/ 850 h 1162"/>
                <a:gd name="T62" fmla="*/ 568 w 1194"/>
                <a:gd name="T63" fmla="*/ 903 h 1162"/>
                <a:gd name="T64" fmla="*/ 604 w 1194"/>
                <a:gd name="T65" fmla="*/ 946 h 1162"/>
                <a:gd name="T66" fmla="*/ 638 w 1194"/>
                <a:gd name="T67" fmla="*/ 997 h 1162"/>
                <a:gd name="T68" fmla="*/ 653 w 1194"/>
                <a:gd name="T69" fmla="*/ 1049 h 1162"/>
                <a:gd name="T70" fmla="*/ 690 w 1194"/>
                <a:gd name="T71" fmla="*/ 1102 h 1162"/>
                <a:gd name="T72" fmla="*/ 730 w 1194"/>
                <a:gd name="T73" fmla="*/ 1121 h 1162"/>
                <a:gd name="T74" fmla="*/ 813 w 1194"/>
                <a:gd name="T75" fmla="*/ 1143 h 1162"/>
                <a:gd name="T76" fmla="*/ 861 w 1194"/>
                <a:gd name="T77" fmla="*/ 1149 h 1162"/>
                <a:gd name="T78" fmla="*/ 846 w 1194"/>
                <a:gd name="T79" fmla="*/ 1132 h 1162"/>
                <a:gd name="T80" fmla="*/ 829 w 1194"/>
                <a:gd name="T81" fmla="*/ 1053 h 1162"/>
                <a:gd name="T82" fmla="*/ 835 w 1194"/>
                <a:gd name="T83" fmla="*/ 1010 h 1162"/>
                <a:gd name="T84" fmla="*/ 814 w 1194"/>
                <a:gd name="T85" fmla="*/ 1002 h 1162"/>
                <a:gd name="T86" fmla="*/ 846 w 1194"/>
                <a:gd name="T87" fmla="*/ 963 h 1162"/>
                <a:gd name="T88" fmla="*/ 850 w 1194"/>
                <a:gd name="T89" fmla="*/ 946 h 1162"/>
                <a:gd name="T90" fmla="*/ 858 w 1194"/>
                <a:gd name="T91" fmla="*/ 925 h 1162"/>
                <a:gd name="T92" fmla="*/ 884 w 1194"/>
                <a:gd name="T93" fmla="*/ 905 h 1162"/>
                <a:gd name="T94" fmla="*/ 895 w 1194"/>
                <a:gd name="T95" fmla="*/ 884 h 1162"/>
                <a:gd name="T96" fmla="*/ 918 w 1194"/>
                <a:gd name="T97" fmla="*/ 882 h 1162"/>
                <a:gd name="T98" fmla="*/ 935 w 1194"/>
                <a:gd name="T99" fmla="*/ 867 h 1162"/>
                <a:gd name="T100" fmla="*/ 957 w 1194"/>
                <a:gd name="T101" fmla="*/ 865 h 1162"/>
                <a:gd name="T102" fmla="*/ 985 w 1194"/>
                <a:gd name="T103" fmla="*/ 863 h 1162"/>
                <a:gd name="T104" fmla="*/ 1017 w 1194"/>
                <a:gd name="T105" fmla="*/ 843 h 1162"/>
                <a:gd name="T106" fmla="*/ 1072 w 1194"/>
                <a:gd name="T107" fmla="*/ 790 h 1162"/>
                <a:gd name="T108" fmla="*/ 1063 w 1194"/>
                <a:gd name="T109" fmla="*/ 747 h 1162"/>
                <a:gd name="T110" fmla="*/ 1098 w 1194"/>
                <a:gd name="T111" fmla="*/ 762 h 1162"/>
                <a:gd name="T112" fmla="*/ 1093 w 1194"/>
                <a:gd name="T113" fmla="*/ 777 h 1162"/>
                <a:gd name="T114" fmla="*/ 1168 w 1194"/>
                <a:gd name="T115" fmla="*/ 718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4" h="1162">
                  <a:moveTo>
                    <a:pt x="1181" y="705"/>
                  </a:moveTo>
                  <a:lnTo>
                    <a:pt x="1183" y="698"/>
                  </a:lnTo>
                  <a:lnTo>
                    <a:pt x="1179" y="681"/>
                  </a:lnTo>
                  <a:lnTo>
                    <a:pt x="1175" y="673"/>
                  </a:lnTo>
                  <a:lnTo>
                    <a:pt x="1181" y="666"/>
                  </a:lnTo>
                  <a:lnTo>
                    <a:pt x="1179" y="653"/>
                  </a:lnTo>
                  <a:lnTo>
                    <a:pt x="1181" y="645"/>
                  </a:lnTo>
                  <a:lnTo>
                    <a:pt x="1187" y="638"/>
                  </a:lnTo>
                  <a:lnTo>
                    <a:pt x="1189" y="630"/>
                  </a:lnTo>
                  <a:lnTo>
                    <a:pt x="1192" y="624"/>
                  </a:lnTo>
                  <a:lnTo>
                    <a:pt x="1190" y="617"/>
                  </a:lnTo>
                  <a:lnTo>
                    <a:pt x="1194" y="609"/>
                  </a:lnTo>
                  <a:lnTo>
                    <a:pt x="1190" y="604"/>
                  </a:lnTo>
                  <a:lnTo>
                    <a:pt x="1194" y="598"/>
                  </a:lnTo>
                  <a:lnTo>
                    <a:pt x="1192" y="591"/>
                  </a:lnTo>
                  <a:lnTo>
                    <a:pt x="1192" y="585"/>
                  </a:lnTo>
                  <a:lnTo>
                    <a:pt x="1190" y="583"/>
                  </a:lnTo>
                  <a:lnTo>
                    <a:pt x="1179" y="570"/>
                  </a:lnTo>
                  <a:lnTo>
                    <a:pt x="1179" y="562"/>
                  </a:lnTo>
                  <a:lnTo>
                    <a:pt x="1175" y="557"/>
                  </a:lnTo>
                  <a:lnTo>
                    <a:pt x="1173" y="555"/>
                  </a:lnTo>
                  <a:lnTo>
                    <a:pt x="1170" y="547"/>
                  </a:lnTo>
                  <a:lnTo>
                    <a:pt x="1164" y="540"/>
                  </a:lnTo>
                  <a:lnTo>
                    <a:pt x="1166" y="530"/>
                  </a:lnTo>
                  <a:lnTo>
                    <a:pt x="1160" y="515"/>
                  </a:lnTo>
                  <a:lnTo>
                    <a:pt x="1157" y="510"/>
                  </a:lnTo>
                  <a:lnTo>
                    <a:pt x="1143" y="498"/>
                  </a:lnTo>
                  <a:lnTo>
                    <a:pt x="1140" y="389"/>
                  </a:lnTo>
                  <a:lnTo>
                    <a:pt x="1138" y="331"/>
                  </a:lnTo>
                  <a:lnTo>
                    <a:pt x="1117" y="327"/>
                  </a:lnTo>
                  <a:lnTo>
                    <a:pt x="1110" y="331"/>
                  </a:lnTo>
                  <a:lnTo>
                    <a:pt x="1102" y="327"/>
                  </a:lnTo>
                  <a:lnTo>
                    <a:pt x="1102" y="324"/>
                  </a:lnTo>
                  <a:lnTo>
                    <a:pt x="1100" y="322"/>
                  </a:lnTo>
                  <a:lnTo>
                    <a:pt x="1079" y="318"/>
                  </a:lnTo>
                  <a:lnTo>
                    <a:pt x="1074" y="314"/>
                  </a:lnTo>
                  <a:lnTo>
                    <a:pt x="1066" y="312"/>
                  </a:lnTo>
                  <a:lnTo>
                    <a:pt x="1053" y="301"/>
                  </a:lnTo>
                  <a:lnTo>
                    <a:pt x="1036" y="292"/>
                  </a:lnTo>
                  <a:lnTo>
                    <a:pt x="1031" y="292"/>
                  </a:lnTo>
                  <a:lnTo>
                    <a:pt x="1027" y="297"/>
                  </a:lnTo>
                  <a:lnTo>
                    <a:pt x="1021" y="301"/>
                  </a:lnTo>
                  <a:lnTo>
                    <a:pt x="1016" y="301"/>
                  </a:lnTo>
                  <a:lnTo>
                    <a:pt x="1010" y="299"/>
                  </a:lnTo>
                  <a:lnTo>
                    <a:pt x="1002" y="292"/>
                  </a:lnTo>
                  <a:lnTo>
                    <a:pt x="989" y="297"/>
                  </a:lnTo>
                  <a:lnTo>
                    <a:pt x="984" y="303"/>
                  </a:lnTo>
                  <a:lnTo>
                    <a:pt x="976" y="303"/>
                  </a:lnTo>
                  <a:lnTo>
                    <a:pt x="970" y="297"/>
                  </a:lnTo>
                  <a:lnTo>
                    <a:pt x="963" y="303"/>
                  </a:lnTo>
                  <a:lnTo>
                    <a:pt x="955" y="303"/>
                  </a:lnTo>
                  <a:lnTo>
                    <a:pt x="948" y="312"/>
                  </a:lnTo>
                  <a:lnTo>
                    <a:pt x="940" y="312"/>
                  </a:lnTo>
                  <a:lnTo>
                    <a:pt x="937" y="318"/>
                  </a:lnTo>
                  <a:lnTo>
                    <a:pt x="931" y="312"/>
                  </a:lnTo>
                  <a:lnTo>
                    <a:pt x="923" y="310"/>
                  </a:lnTo>
                  <a:lnTo>
                    <a:pt x="916" y="307"/>
                  </a:lnTo>
                  <a:lnTo>
                    <a:pt x="912" y="299"/>
                  </a:lnTo>
                  <a:lnTo>
                    <a:pt x="905" y="297"/>
                  </a:lnTo>
                  <a:lnTo>
                    <a:pt x="899" y="303"/>
                  </a:lnTo>
                  <a:lnTo>
                    <a:pt x="892" y="301"/>
                  </a:lnTo>
                  <a:lnTo>
                    <a:pt x="886" y="294"/>
                  </a:lnTo>
                  <a:lnTo>
                    <a:pt x="880" y="292"/>
                  </a:lnTo>
                  <a:lnTo>
                    <a:pt x="878" y="294"/>
                  </a:lnTo>
                  <a:lnTo>
                    <a:pt x="876" y="297"/>
                  </a:lnTo>
                  <a:lnTo>
                    <a:pt x="869" y="303"/>
                  </a:lnTo>
                  <a:lnTo>
                    <a:pt x="867" y="316"/>
                  </a:lnTo>
                  <a:lnTo>
                    <a:pt x="861" y="316"/>
                  </a:lnTo>
                  <a:lnTo>
                    <a:pt x="860" y="314"/>
                  </a:lnTo>
                  <a:lnTo>
                    <a:pt x="858" y="307"/>
                  </a:lnTo>
                  <a:lnTo>
                    <a:pt x="860" y="301"/>
                  </a:lnTo>
                  <a:lnTo>
                    <a:pt x="854" y="301"/>
                  </a:lnTo>
                  <a:lnTo>
                    <a:pt x="843" y="305"/>
                  </a:lnTo>
                  <a:lnTo>
                    <a:pt x="835" y="305"/>
                  </a:lnTo>
                  <a:lnTo>
                    <a:pt x="833" y="297"/>
                  </a:lnTo>
                  <a:lnTo>
                    <a:pt x="826" y="297"/>
                  </a:lnTo>
                  <a:lnTo>
                    <a:pt x="824" y="292"/>
                  </a:lnTo>
                  <a:lnTo>
                    <a:pt x="816" y="288"/>
                  </a:lnTo>
                  <a:lnTo>
                    <a:pt x="805" y="299"/>
                  </a:lnTo>
                  <a:lnTo>
                    <a:pt x="799" y="301"/>
                  </a:lnTo>
                  <a:lnTo>
                    <a:pt x="792" y="301"/>
                  </a:lnTo>
                  <a:lnTo>
                    <a:pt x="792" y="292"/>
                  </a:lnTo>
                  <a:lnTo>
                    <a:pt x="790" y="286"/>
                  </a:lnTo>
                  <a:lnTo>
                    <a:pt x="784" y="286"/>
                  </a:lnTo>
                  <a:lnTo>
                    <a:pt x="779" y="279"/>
                  </a:lnTo>
                  <a:lnTo>
                    <a:pt x="781" y="271"/>
                  </a:lnTo>
                  <a:lnTo>
                    <a:pt x="773" y="273"/>
                  </a:lnTo>
                  <a:lnTo>
                    <a:pt x="758" y="271"/>
                  </a:lnTo>
                  <a:lnTo>
                    <a:pt x="752" y="277"/>
                  </a:lnTo>
                  <a:lnTo>
                    <a:pt x="745" y="279"/>
                  </a:lnTo>
                  <a:lnTo>
                    <a:pt x="739" y="273"/>
                  </a:lnTo>
                  <a:lnTo>
                    <a:pt x="735" y="269"/>
                  </a:lnTo>
                  <a:lnTo>
                    <a:pt x="730" y="269"/>
                  </a:lnTo>
                  <a:lnTo>
                    <a:pt x="722" y="271"/>
                  </a:lnTo>
                  <a:lnTo>
                    <a:pt x="709" y="265"/>
                  </a:lnTo>
                  <a:lnTo>
                    <a:pt x="702" y="262"/>
                  </a:lnTo>
                  <a:lnTo>
                    <a:pt x="694" y="263"/>
                  </a:lnTo>
                  <a:lnTo>
                    <a:pt x="692" y="262"/>
                  </a:lnTo>
                  <a:lnTo>
                    <a:pt x="685" y="262"/>
                  </a:lnTo>
                  <a:lnTo>
                    <a:pt x="683" y="254"/>
                  </a:lnTo>
                  <a:lnTo>
                    <a:pt x="683" y="248"/>
                  </a:lnTo>
                  <a:lnTo>
                    <a:pt x="677" y="241"/>
                  </a:lnTo>
                  <a:lnTo>
                    <a:pt x="672" y="237"/>
                  </a:lnTo>
                  <a:lnTo>
                    <a:pt x="670" y="233"/>
                  </a:lnTo>
                  <a:lnTo>
                    <a:pt x="666" y="241"/>
                  </a:lnTo>
                  <a:lnTo>
                    <a:pt x="658" y="243"/>
                  </a:lnTo>
                  <a:lnTo>
                    <a:pt x="651" y="239"/>
                  </a:lnTo>
                  <a:lnTo>
                    <a:pt x="645" y="243"/>
                  </a:lnTo>
                  <a:lnTo>
                    <a:pt x="638" y="239"/>
                  </a:lnTo>
                  <a:lnTo>
                    <a:pt x="626" y="226"/>
                  </a:lnTo>
                  <a:lnTo>
                    <a:pt x="619" y="220"/>
                  </a:lnTo>
                  <a:lnTo>
                    <a:pt x="613" y="220"/>
                  </a:lnTo>
                  <a:lnTo>
                    <a:pt x="613" y="209"/>
                  </a:lnTo>
                  <a:lnTo>
                    <a:pt x="619" y="15"/>
                  </a:lnTo>
                  <a:lnTo>
                    <a:pt x="611" y="12"/>
                  </a:lnTo>
                  <a:lnTo>
                    <a:pt x="604" y="12"/>
                  </a:lnTo>
                  <a:lnTo>
                    <a:pt x="568" y="12"/>
                  </a:lnTo>
                  <a:lnTo>
                    <a:pt x="480" y="6"/>
                  </a:lnTo>
                  <a:lnTo>
                    <a:pt x="363" y="0"/>
                  </a:lnTo>
                  <a:lnTo>
                    <a:pt x="360" y="2"/>
                  </a:lnTo>
                  <a:lnTo>
                    <a:pt x="358" y="8"/>
                  </a:lnTo>
                  <a:lnTo>
                    <a:pt x="343" y="269"/>
                  </a:lnTo>
                  <a:lnTo>
                    <a:pt x="333" y="367"/>
                  </a:lnTo>
                  <a:lnTo>
                    <a:pt x="326" y="478"/>
                  </a:lnTo>
                  <a:lnTo>
                    <a:pt x="320" y="485"/>
                  </a:lnTo>
                  <a:lnTo>
                    <a:pt x="316" y="485"/>
                  </a:lnTo>
                  <a:lnTo>
                    <a:pt x="237" y="480"/>
                  </a:lnTo>
                  <a:lnTo>
                    <a:pt x="158" y="474"/>
                  </a:lnTo>
                  <a:lnTo>
                    <a:pt x="70" y="467"/>
                  </a:lnTo>
                  <a:lnTo>
                    <a:pt x="0" y="459"/>
                  </a:lnTo>
                  <a:lnTo>
                    <a:pt x="0" y="463"/>
                  </a:lnTo>
                  <a:lnTo>
                    <a:pt x="4" y="476"/>
                  </a:lnTo>
                  <a:lnTo>
                    <a:pt x="10" y="480"/>
                  </a:lnTo>
                  <a:lnTo>
                    <a:pt x="10" y="483"/>
                  </a:lnTo>
                  <a:lnTo>
                    <a:pt x="16" y="487"/>
                  </a:lnTo>
                  <a:lnTo>
                    <a:pt x="16" y="487"/>
                  </a:lnTo>
                  <a:lnTo>
                    <a:pt x="19" y="487"/>
                  </a:lnTo>
                  <a:lnTo>
                    <a:pt x="25" y="493"/>
                  </a:lnTo>
                  <a:lnTo>
                    <a:pt x="29" y="500"/>
                  </a:lnTo>
                  <a:lnTo>
                    <a:pt x="31" y="506"/>
                  </a:lnTo>
                  <a:lnTo>
                    <a:pt x="36" y="519"/>
                  </a:lnTo>
                  <a:lnTo>
                    <a:pt x="44" y="525"/>
                  </a:lnTo>
                  <a:lnTo>
                    <a:pt x="57" y="532"/>
                  </a:lnTo>
                  <a:lnTo>
                    <a:pt x="63" y="538"/>
                  </a:lnTo>
                  <a:lnTo>
                    <a:pt x="78" y="557"/>
                  </a:lnTo>
                  <a:lnTo>
                    <a:pt x="91" y="570"/>
                  </a:lnTo>
                  <a:lnTo>
                    <a:pt x="93" y="577"/>
                  </a:lnTo>
                  <a:lnTo>
                    <a:pt x="106" y="591"/>
                  </a:lnTo>
                  <a:lnTo>
                    <a:pt x="113" y="596"/>
                  </a:lnTo>
                  <a:lnTo>
                    <a:pt x="119" y="598"/>
                  </a:lnTo>
                  <a:lnTo>
                    <a:pt x="132" y="611"/>
                  </a:lnTo>
                  <a:lnTo>
                    <a:pt x="140" y="615"/>
                  </a:lnTo>
                  <a:lnTo>
                    <a:pt x="141" y="621"/>
                  </a:lnTo>
                  <a:lnTo>
                    <a:pt x="147" y="624"/>
                  </a:lnTo>
                  <a:lnTo>
                    <a:pt x="149" y="632"/>
                  </a:lnTo>
                  <a:lnTo>
                    <a:pt x="151" y="645"/>
                  </a:lnTo>
                  <a:lnTo>
                    <a:pt x="155" y="649"/>
                  </a:lnTo>
                  <a:lnTo>
                    <a:pt x="160" y="662"/>
                  </a:lnTo>
                  <a:lnTo>
                    <a:pt x="164" y="668"/>
                  </a:lnTo>
                  <a:lnTo>
                    <a:pt x="164" y="675"/>
                  </a:lnTo>
                  <a:lnTo>
                    <a:pt x="162" y="683"/>
                  </a:lnTo>
                  <a:lnTo>
                    <a:pt x="162" y="696"/>
                  </a:lnTo>
                  <a:lnTo>
                    <a:pt x="177" y="730"/>
                  </a:lnTo>
                  <a:lnTo>
                    <a:pt x="187" y="739"/>
                  </a:lnTo>
                  <a:lnTo>
                    <a:pt x="194" y="743"/>
                  </a:lnTo>
                  <a:lnTo>
                    <a:pt x="200" y="747"/>
                  </a:lnTo>
                  <a:lnTo>
                    <a:pt x="205" y="754"/>
                  </a:lnTo>
                  <a:lnTo>
                    <a:pt x="220" y="767"/>
                  </a:lnTo>
                  <a:lnTo>
                    <a:pt x="226" y="771"/>
                  </a:lnTo>
                  <a:lnTo>
                    <a:pt x="241" y="773"/>
                  </a:lnTo>
                  <a:lnTo>
                    <a:pt x="245" y="780"/>
                  </a:lnTo>
                  <a:lnTo>
                    <a:pt x="264" y="790"/>
                  </a:lnTo>
                  <a:lnTo>
                    <a:pt x="269" y="797"/>
                  </a:lnTo>
                  <a:lnTo>
                    <a:pt x="277" y="803"/>
                  </a:lnTo>
                  <a:lnTo>
                    <a:pt x="282" y="803"/>
                  </a:lnTo>
                  <a:lnTo>
                    <a:pt x="282" y="805"/>
                  </a:lnTo>
                  <a:lnTo>
                    <a:pt x="290" y="807"/>
                  </a:lnTo>
                  <a:lnTo>
                    <a:pt x="301" y="807"/>
                  </a:lnTo>
                  <a:lnTo>
                    <a:pt x="303" y="801"/>
                  </a:lnTo>
                  <a:lnTo>
                    <a:pt x="311" y="796"/>
                  </a:lnTo>
                  <a:lnTo>
                    <a:pt x="314" y="790"/>
                  </a:lnTo>
                  <a:lnTo>
                    <a:pt x="322" y="788"/>
                  </a:lnTo>
                  <a:lnTo>
                    <a:pt x="324" y="780"/>
                  </a:lnTo>
                  <a:lnTo>
                    <a:pt x="326" y="773"/>
                  </a:lnTo>
                  <a:lnTo>
                    <a:pt x="329" y="771"/>
                  </a:lnTo>
                  <a:lnTo>
                    <a:pt x="341" y="743"/>
                  </a:lnTo>
                  <a:lnTo>
                    <a:pt x="346" y="733"/>
                  </a:lnTo>
                  <a:lnTo>
                    <a:pt x="350" y="732"/>
                  </a:lnTo>
                  <a:lnTo>
                    <a:pt x="356" y="730"/>
                  </a:lnTo>
                  <a:lnTo>
                    <a:pt x="363" y="726"/>
                  </a:lnTo>
                  <a:lnTo>
                    <a:pt x="371" y="728"/>
                  </a:lnTo>
                  <a:lnTo>
                    <a:pt x="376" y="726"/>
                  </a:lnTo>
                  <a:lnTo>
                    <a:pt x="380" y="718"/>
                  </a:lnTo>
                  <a:lnTo>
                    <a:pt x="388" y="718"/>
                  </a:lnTo>
                  <a:lnTo>
                    <a:pt x="399" y="726"/>
                  </a:lnTo>
                  <a:lnTo>
                    <a:pt x="407" y="728"/>
                  </a:lnTo>
                  <a:lnTo>
                    <a:pt x="414" y="726"/>
                  </a:lnTo>
                  <a:lnTo>
                    <a:pt x="420" y="728"/>
                  </a:lnTo>
                  <a:lnTo>
                    <a:pt x="427" y="728"/>
                  </a:lnTo>
                  <a:lnTo>
                    <a:pt x="446" y="733"/>
                  </a:lnTo>
                  <a:lnTo>
                    <a:pt x="454" y="728"/>
                  </a:lnTo>
                  <a:lnTo>
                    <a:pt x="459" y="732"/>
                  </a:lnTo>
                  <a:lnTo>
                    <a:pt x="467" y="735"/>
                  </a:lnTo>
                  <a:lnTo>
                    <a:pt x="469" y="743"/>
                  </a:lnTo>
                  <a:lnTo>
                    <a:pt x="474" y="749"/>
                  </a:lnTo>
                  <a:lnTo>
                    <a:pt x="476" y="754"/>
                  </a:lnTo>
                  <a:lnTo>
                    <a:pt x="482" y="752"/>
                  </a:lnTo>
                  <a:lnTo>
                    <a:pt x="485" y="760"/>
                  </a:lnTo>
                  <a:lnTo>
                    <a:pt x="491" y="765"/>
                  </a:lnTo>
                  <a:lnTo>
                    <a:pt x="499" y="769"/>
                  </a:lnTo>
                  <a:lnTo>
                    <a:pt x="499" y="775"/>
                  </a:lnTo>
                  <a:lnTo>
                    <a:pt x="519" y="790"/>
                  </a:lnTo>
                  <a:lnTo>
                    <a:pt x="527" y="803"/>
                  </a:lnTo>
                  <a:lnTo>
                    <a:pt x="532" y="811"/>
                  </a:lnTo>
                  <a:lnTo>
                    <a:pt x="536" y="827"/>
                  </a:lnTo>
                  <a:lnTo>
                    <a:pt x="544" y="843"/>
                  </a:lnTo>
                  <a:lnTo>
                    <a:pt x="548" y="850"/>
                  </a:lnTo>
                  <a:lnTo>
                    <a:pt x="548" y="852"/>
                  </a:lnTo>
                  <a:lnTo>
                    <a:pt x="551" y="858"/>
                  </a:lnTo>
                  <a:lnTo>
                    <a:pt x="555" y="865"/>
                  </a:lnTo>
                  <a:lnTo>
                    <a:pt x="561" y="873"/>
                  </a:lnTo>
                  <a:lnTo>
                    <a:pt x="559" y="874"/>
                  </a:lnTo>
                  <a:lnTo>
                    <a:pt x="563" y="888"/>
                  </a:lnTo>
                  <a:lnTo>
                    <a:pt x="568" y="903"/>
                  </a:lnTo>
                  <a:lnTo>
                    <a:pt x="576" y="908"/>
                  </a:lnTo>
                  <a:lnTo>
                    <a:pt x="583" y="910"/>
                  </a:lnTo>
                  <a:lnTo>
                    <a:pt x="589" y="920"/>
                  </a:lnTo>
                  <a:lnTo>
                    <a:pt x="591" y="927"/>
                  </a:lnTo>
                  <a:lnTo>
                    <a:pt x="596" y="931"/>
                  </a:lnTo>
                  <a:lnTo>
                    <a:pt x="602" y="938"/>
                  </a:lnTo>
                  <a:lnTo>
                    <a:pt x="604" y="946"/>
                  </a:lnTo>
                  <a:lnTo>
                    <a:pt x="617" y="965"/>
                  </a:lnTo>
                  <a:lnTo>
                    <a:pt x="628" y="967"/>
                  </a:lnTo>
                  <a:lnTo>
                    <a:pt x="634" y="972"/>
                  </a:lnTo>
                  <a:lnTo>
                    <a:pt x="636" y="976"/>
                  </a:lnTo>
                  <a:lnTo>
                    <a:pt x="636" y="984"/>
                  </a:lnTo>
                  <a:lnTo>
                    <a:pt x="638" y="989"/>
                  </a:lnTo>
                  <a:lnTo>
                    <a:pt x="638" y="997"/>
                  </a:lnTo>
                  <a:lnTo>
                    <a:pt x="634" y="1004"/>
                  </a:lnTo>
                  <a:lnTo>
                    <a:pt x="641" y="1010"/>
                  </a:lnTo>
                  <a:lnTo>
                    <a:pt x="641" y="1015"/>
                  </a:lnTo>
                  <a:lnTo>
                    <a:pt x="640" y="1023"/>
                  </a:lnTo>
                  <a:lnTo>
                    <a:pt x="641" y="1030"/>
                  </a:lnTo>
                  <a:lnTo>
                    <a:pt x="647" y="1036"/>
                  </a:lnTo>
                  <a:lnTo>
                    <a:pt x="653" y="1049"/>
                  </a:lnTo>
                  <a:lnTo>
                    <a:pt x="658" y="1057"/>
                  </a:lnTo>
                  <a:lnTo>
                    <a:pt x="664" y="1072"/>
                  </a:lnTo>
                  <a:lnTo>
                    <a:pt x="666" y="1085"/>
                  </a:lnTo>
                  <a:lnTo>
                    <a:pt x="673" y="1093"/>
                  </a:lnTo>
                  <a:lnTo>
                    <a:pt x="672" y="1100"/>
                  </a:lnTo>
                  <a:lnTo>
                    <a:pt x="675" y="1102"/>
                  </a:lnTo>
                  <a:lnTo>
                    <a:pt x="690" y="1102"/>
                  </a:lnTo>
                  <a:lnTo>
                    <a:pt x="696" y="1106"/>
                  </a:lnTo>
                  <a:lnTo>
                    <a:pt x="700" y="1106"/>
                  </a:lnTo>
                  <a:lnTo>
                    <a:pt x="707" y="1109"/>
                  </a:lnTo>
                  <a:lnTo>
                    <a:pt x="711" y="1117"/>
                  </a:lnTo>
                  <a:lnTo>
                    <a:pt x="717" y="1119"/>
                  </a:lnTo>
                  <a:lnTo>
                    <a:pt x="722" y="1117"/>
                  </a:lnTo>
                  <a:lnTo>
                    <a:pt x="730" y="1121"/>
                  </a:lnTo>
                  <a:lnTo>
                    <a:pt x="737" y="1123"/>
                  </a:lnTo>
                  <a:lnTo>
                    <a:pt x="751" y="1134"/>
                  </a:lnTo>
                  <a:lnTo>
                    <a:pt x="756" y="1138"/>
                  </a:lnTo>
                  <a:lnTo>
                    <a:pt x="784" y="1140"/>
                  </a:lnTo>
                  <a:lnTo>
                    <a:pt x="799" y="1140"/>
                  </a:lnTo>
                  <a:lnTo>
                    <a:pt x="807" y="1141"/>
                  </a:lnTo>
                  <a:lnTo>
                    <a:pt x="813" y="1143"/>
                  </a:lnTo>
                  <a:lnTo>
                    <a:pt x="826" y="1156"/>
                  </a:lnTo>
                  <a:lnTo>
                    <a:pt x="828" y="1156"/>
                  </a:lnTo>
                  <a:lnTo>
                    <a:pt x="835" y="1162"/>
                  </a:lnTo>
                  <a:lnTo>
                    <a:pt x="843" y="1162"/>
                  </a:lnTo>
                  <a:lnTo>
                    <a:pt x="843" y="1155"/>
                  </a:lnTo>
                  <a:lnTo>
                    <a:pt x="860" y="1151"/>
                  </a:lnTo>
                  <a:lnTo>
                    <a:pt x="861" y="1149"/>
                  </a:lnTo>
                  <a:lnTo>
                    <a:pt x="861" y="1141"/>
                  </a:lnTo>
                  <a:lnTo>
                    <a:pt x="854" y="1149"/>
                  </a:lnTo>
                  <a:lnTo>
                    <a:pt x="856" y="1141"/>
                  </a:lnTo>
                  <a:lnTo>
                    <a:pt x="850" y="1149"/>
                  </a:lnTo>
                  <a:lnTo>
                    <a:pt x="845" y="1140"/>
                  </a:lnTo>
                  <a:lnTo>
                    <a:pt x="852" y="1140"/>
                  </a:lnTo>
                  <a:lnTo>
                    <a:pt x="846" y="1132"/>
                  </a:lnTo>
                  <a:lnTo>
                    <a:pt x="845" y="1119"/>
                  </a:lnTo>
                  <a:lnTo>
                    <a:pt x="833" y="1094"/>
                  </a:lnTo>
                  <a:lnTo>
                    <a:pt x="835" y="1089"/>
                  </a:lnTo>
                  <a:lnTo>
                    <a:pt x="829" y="1064"/>
                  </a:lnTo>
                  <a:lnTo>
                    <a:pt x="822" y="1057"/>
                  </a:lnTo>
                  <a:lnTo>
                    <a:pt x="822" y="1051"/>
                  </a:lnTo>
                  <a:lnTo>
                    <a:pt x="829" y="1053"/>
                  </a:lnTo>
                  <a:lnTo>
                    <a:pt x="822" y="1046"/>
                  </a:lnTo>
                  <a:lnTo>
                    <a:pt x="822" y="1038"/>
                  </a:lnTo>
                  <a:lnTo>
                    <a:pt x="829" y="1038"/>
                  </a:lnTo>
                  <a:lnTo>
                    <a:pt x="829" y="1030"/>
                  </a:lnTo>
                  <a:lnTo>
                    <a:pt x="833" y="1025"/>
                  </a:lnTo>
                  <a:lnTo>
                    <a:pt x="833" y="1017"/>
                  </a:lnTo>
                  <a:lnTo>
                    <a:pt x="835" y="1010"/>
                  </a:lnTo>
                  <a:lnTo>
                    <a:pt x="822" y="1014"/>
                  </a:lnTo>
                  <a:lnTo>
                    <a:pt x="809" y="1010"/>
                  </a:lnTo>
                  <a:lnTo>
                    <a:pt x="809" y="1002"/>
                  </a:lnTo>
                  <a:lnTo>
                    <a:pt x="805" y="999"/>
                  </a:lnTo>
                  <a:lnTo>
                    <a:pt x="801" y="991"/>
                  </a:lnTo>
                  <a:lnTo>
                    <a:pt x="809" y="997"/>
                  </a:lnTo>
                  <a:lnTo>
                    <a:pt x="814" y="1002"/>
                  </a:lnTo>
                  <a:lnTo>
                    <a:pt x="820" y="1002"/>
                  </a:lnTo>
                  <a:lnTo>
                    <a:pt x="826" y="1000"/>
                  </a:lnTo>
                  <a:lnTo>
                    <a:pt x="831" y="1002"/>
                  </a:lnTo>
                  <a:lnTo>
                    <a:pt x="826" y="1008"/>
                  </a:lnTo>
                  <a:lnTo>
                    <a:pt x="835" y="1004"/>
                  </a:lnTo>
                  <a:lnTo>
                    <a:pt x="848" y="970"/>
                  </a:lnTo>
                  <a:lnTo>
                    <a:pt x="846" y="963"/>
                  </a:lnTo>
                  <a:lnTo>
                    <a:pt x="845" y="961"/>
                  </a:lnTo>
                  <a:lnTo>
                    <a:pt x="839" y="955"/>
                  </a:lnTo>
                  <a:lnTo>
                    <a:pt x="839" y="950"/>
                  </a:lnTo>
                  <a:lnTo>
                    <a:pt x="831" y="952"/>
                  </a:lnTo>
                  <a:lnTo>
                    <a:pt x="828" y="950"/>
                  </a:lnTo>
                  <a:lnTo>
                    <a:pt x="835" y="946"/>
                  </a:lnTo>
                  <a:lnTo>
                    <a:pt x="850" y="946"/>
                  </a:lnTo>
                  <a:lnTo>
                    <a:pt x="856" y="952"/>
                  </a:lnTo>
                  <a:lnTo>
                    <a:pt x="869" y="933"/>
                  </a:lnTo>
                  <a:lnTo>
                    <a:pt x="873" y="927"/>
                  </a:lnTo>
                  <a:lnTo>
                    <a:pt x="873" y="920"/>
                  </a:lnTo>
                  <a:lnTo>
                    <a:pt x="867" y="925"/>
                  </a:lnTo>
                  <a:lnTo>
                    <a:pt x="863" y="931"/>
                  </a:lnTo>
                  <a:lnTo>
                    <a:pt x="858" y="925"/>
                  </a:lnTo>
                  <a:lnTo>
                    <a:pt x="861" y="920"/>
                  </a:lnTo>
                  <a:lnTo>
                    <a:pt x="860" y="916"/>
                  </a:lnTo>
                  <a:lnTo>
                    <a:pt x="867" y="916"/>
                  </a:lnTo>
                  <a:lnTo>
                    <a:pt x="873" y="912"/>
                  </a:lnTo>
                  <a:lnTo>
                    <a:pt x="875" y="918"/>
                  </a:lnTo>
                  <a:lnTo>
                    <a:pt x="882" y="912"/>
                  </a:lnTo>
                  <a:lnTo>
                    <a:pt x="884" y="905"/>
                  </a:lnTo>
                  <a:lnTo>
                    <a:pt x="884" y="912"/>
                  </a:lnTo>
                  <a:lnTo>
                    <a:pt x="882" y="918"/>
                  </a:lnTo>
                  <a:lnTo>
                    <a:pt x="888" y="916"/>
                  </a:lnTo>
                  <a:lnTo>
                    <a:pt x="895" y="906"/>
                  </a:lnTo>
                  <a:lnTo>
                    <a:pt x="895" y="899"/>
                  </a:lnTo>
                  <a:lnTo>
                    <a:pt x="893" y="891"/>
                  </a:lnTo>
                  <a:lnTo>
                    <a:pt x="895" y="884"/>
                  </a:lnTo>
                  <a:lnTo>
                    <a:pt x="895" y="882"/>
                  </a:lnTo>
                  <a:lnTo>
                    <a:pt x="905" y="895"/>
                  </a:lnTo>
                  <a:lnTo>
                    <a:pt x="910" y="897"/>
                  </a:lnTo>
                  <a:lnTo>
                    <a:pt x="931" y="886"/>
                  </a:lnTo>
                  <a:lnTo>
                    <a:pt x="933" y="884"/>
                  </a:lnTo>
                  <a:lnTo>
                    <a:pt x="925" y="880"/>
                  </a:lnTo>
                  <a:lnTo>
                    <a:pt x="918" y="882"/>
                  </a:lnTo>
                  <a:lnTo>
                    <a:pt x="923" y="874"/>
                  </a:lnTo>
                  <a:lnTo>
                    <a:pt x="916" y="871"/>
                  </a:lnTo>
                  <a:lnTo>
                    <a:pt x="908" y="858"/>
                  </a:lnTo>
                  <a:lnTo>
                    <a:pt x="916" y="856"/>
                  </a:lnTo>
                  <a:lnTo>
                    <a:pt x="918" y="861"/>
                  </a:lnTo>
                  <a:lnTo>
                    <a:pt x="927" y="869"/>
                  </a:lnTo>
                  <a:lnTo>
                    <a:pt x="935" y="867"/>
                  </a:lnTo>
                  <a:lnTo>
                    <a:pt x="929" y="854"/>
                  </a:lnTo>
                  <a:lnTo>
                    <a:pt x="929" y="852"/>
                  </a:lnTo>
                  <a:lnTo>
                    <a:pt x="935" y="859"/>
                  </a:lnTo>
                  <a:lnTo>
                    <a:pt x="940" y="863"/>
                  </a:lnTo>
                  <a:lnTo>
                    <a:pt x="948" y="859"/>
                  </a:lnTo>
                  <a:lnTo>
                    <a:pt x="950" y="865"/>
                  </a:lnTo>
                  <a:lnTo>
                    <a:pt x="957" y="865"/>
                  </a:lnTo>
                  <a:lnTo>
                    <a:pt x="954" y="869"/>
                  </a:lnTo>
                  <a:lnTo>
                    <a:pt x="967" y="863"/>
                  </a:lnTo>
                  <a:lnTo>
                    <a:pt x="965" y="871"/>
                  </a:lnTo>
                  <a:lnTo>
                    <a:pt x="952" y="878"/>
                  </a:lnTo>
                  <a:lnTo>
                    <a:pt x="950" y="880"/>
                  </a:lnTo>
                  <a:lnTo>
                    <a:pt x="970" y="869"/>
                  </a:lnTo>
                  <a:lnTo>
                    <a:pt x="985" y="863"/>
                  </a:lnTo>
                  <a:lnTo>
                    <a:pt x="993" y="858"/>
                  </a:lnTo>
                  <a:lnTo>
                    <a:pt x="985" y="859"/>
                  </a:lnTo>
                  <a:lnTo>
                    <a:pt x="978" y="863"/>
                  </a:lnTo>
                  <a:lnTo>
                    <a:pt x="978" y="858"/>
                  </a:lnTo>
                  <a:lnTo>
                    <a:pt x="991" y="852"/>
                  </a:lnTo>
                  <a:lnTo>
                    <a:pt x="1004" y="852"/>
                  </a:lnTo>
                  <a:lnTo>
                    <a:pt x="1017" y="843"/>
                  </a:lnTo>
                  <a:lnTo>
                    <a:pt x="1029" y="837"/>
                  </a:lnTo>
                  <a:lnTo>
                    <a:pt x="1034" y="833"/>
                  </a:lnTo>
                  <a:lnTo>
                    <a:pt x="1048" y="820"/>
                  </a:lnTo>
                  <a:lnTo>
                    <a:pt x="1049" y="807"/>
                  </a:lnTo>
                  <a:lnTo>
                    <a:pt x="1061" y="799"/>
                  </a:lnTo>
                  <a:lnTo>
                    <a:pt x="1064" y="794"/>
                  </a:lnTo>
                  <a:lnTo>
                    <a:pt x="1072" y="790"/>
                  </a:lnTo>
                  <a:lnTo>
                    <a:pt x="1076" y="780"/>
                  </a:lnTo>
                  <a:lnTo>
                    <a:pt x="1068" y="779"/>
                  </a:lnTo>
                  <a:lnTo>
                    <a:pt x="1068" y="769"/>
                  </a:lnTo>
                  <a:lnTo>
                    <a:pt x="1061" y="764"/>
                  </a:lnTo>
                  <a:lnTo>
                    <a:pt x="1063" y="756"/>
                  </a:lnTo>
                  <a:lnTo>
                    <a:pt x="1059" y="749"/>
                  </a:lnTo>
                  <a:lnTo>
                    <a:pt x="1063" y="747"/>
                  </a:lnTo>
                  <a:lnTo>
                    <a:pt x="1072" y="752"/>
                  </a:lnTo>
                  <a:lnTo>
                    <a:pt x="1076" y="745"/>
                  </a:lnTo>
                  <a:lnTo>
                    <a:pt x="1081" y="741"/>
                  </a:lnTo>
                  <a:lnTo>
                    <a:pt x="1089" y="741"/>
                  </a:lnTo>
                  <a:lnTo>
                    <a:pt x="1089" y="752"/>
                  </a:lnTo>
                  <a:lnTo>
                    <a:pt x="1083" y="767"/>
                  </a:lnTo>
                  <a:lnTo>
                    <a:pt x="1098" y="762"/>
                  </a:lnTo>
                  <a:lnTo>
                    <a:pt x="1111" y="762"/>
                  </a:lnTo>
                  <a:lnTo>
                    <a:pt x="1110" y="765"/>
                  </a:lnTo>
                  <a:lnTo>
                    <a:pt x="1102" y="765"/>
                  </a:lnTo>
                  <a:lnTo>
                    <a:pt x="1087" y="777"/>
                  </a:lnTo>
                  <a:lnTo>
                    <a:pt x="1083" y="784"/>
                  </a:lnTo>
                  <a:lnTo>
                    <a:pt x="1085" y="784"/>
                  </a:lnTo>
                  <a:lnTo>
                    <a:pt x="1093" y="777"/>
                  </a:lnTo>
                  <a:lnTo>
                    <a:pt x="1100" y="773"/>
                  </a:lnTo>
                  <a:lnTo>
                    <a:pt x="1106" y="769"/>
                  </a:lnTo>
                  <a:lnTo>
                    <a:pt x="1126" y="760"/>
                  </a:lnTo>
                  <a:lnTo>
                    <a:pt x="1149" y="749"/>
                  </a:lnTo>
                  <a:lnTo>
                    <a:pt x="1170" y="747"/>
                  </a:lnTo>
                  <a:lnTo>
                    <a:pt x="1158" y="733"/>
                  </a:lnTo>
                  <a:lnTo>
                    <a:pt x="1168" y="718"/>
                  </a:lnTo>
                  <a:lnTo>
                    <a:pt x="1173" y="713"/>
                  </a:lnTo>
                  <a:lnTo>
                    <a:pt x="1173" y="713"/>
                  </a:lnTo>
                  <a:lnTo>
                    <a:pt x="1181" y="70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39" name="Freeform 37">
              <a:extLst>
                <a:ext uri="{FF2B5EF4-FFF2-40B4-BE49-F238E27FC236}">
                  <a16:creationId xmlns:a16="http://schemas.microsoft.com/office/drawing/2014/main" id="{0A5A11E9-D338-E5E5-9E09-C529FF5851F0}"/>
                </a:ext>
              </a:extLst>
            </p:cNvPr>
            <p:cNvSpPr>
              <a:spLocks/>
            </p:cNvSpPr>
            <p:nvPr/>
          </p:nvSpPr>
          <p:spPr bwMode="auto">
            <a:xfrm>
              <a:off x="3018420" y="4009652"/>
              <a:ext cx="30633" cy="67378"/>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0" name="Freeform 38">
              <a:extLst>
                <a:ext uri="{FF2B5EF4-FFF2-40B4-BE49-F238E27FC236}">
                  <a16:creationId xmlns:a16="http://schemas.microsoft.com/office/drawing/2014/main" id="{C7FD59D6-2BE1-4B41-43AE-5B3180EE978F}"/>
                </a:ext>
              </a:extLst>
            </p:cNvPr>
            <p:cNvSpPr>
              <a:spLocks/>
            </p:cNvSpPr>
            <p:nvPr/>
          </p:nvSpPr>
          <p:spPr bwMode="auto">
            <a:xfrm>
              <a:off x="3018420" y="4009652"/>
              <a:ext cx="30633" cy="67378"/>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1" name="Freeform 39">
              <a:extLst>
                <a:ext uri="{FF2B5EF4-FFF2-40B4-BE49-F238E27FC236}">
                  <a16:creationId xmlns:a16="http://schemas.microsoft.com/office/drawing/2014/main" id="{BEB344DC-DFE3-2D14-8D5A-8C66784AEBF3}"/>
                </a:ext>
              </a:extLst>
            </p:cNvPr>
            <p:cNvSpPr>
              <a:spLocks/>
            </p:cNvSpPr>
            <p:nvPr/>
          </p:nvSpPr>
          <p:spPr bwMode="auto">
            <a:xfrm>
              <a:off x="3275268" y="3832118"/>
              <a:ext cx="30633" cy="26737"/>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2" name="Freeform 40">
              <a:extLst>
                <a:ext uri="{FF2B5EF4-FFF2-40B4-BE49-F238E27FC236}">
                  <a16:creationId xmlns:a16="http://schemas.microsoft.com/office/drawing/2014/main" id="{BC989687-A349-0573-08AD-60685E717879}"/>
                </a:ext>
              </a:extLst>
            </p:cNvPr>
            <p:cNvSpPr>
              <a:spLocks/>
            </p:cNvSpPr>
            <p:nvPr/>
          </p:nvSpPr>
          <p:spPr bwMode="auto">
            <a:xfrm>
              <a:off x="3275268" y="3832118"/>
              <a:ext cx="30633" cy="26737"/>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3" name="Freeform 41">
              <a:extLst>
                <a:ext uri="{FF2B5EF4-FFF2-40B4-BE49-F238E27FC236}">
                  <a16:creationId xmlns:a16="http://schemas.microsoft.com/office/drawing/2014/main" id="{13F539C3-3D7C-3E8B-9A48-8F749910FC1E}"/>
                </a:ext>
              </a:extLst>
            </p:cNvPr>
            <p:cNvSpPr>
              <a:spLocks/>
            </p:cNvSpPr>
            <p:nvPr/>
          </p:nvSpPr>
          <p:spPr bwMode="auto">
            <a:xfrm>
              <a:off x="3062014" y="3975429"/>
              <a:ext cx="18851" cy="23529"/>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4" name="Freeform 42">
              <a:extLst>
                <a:ext uri="{FF2B5EF4-FFF2-40B4-BE49-F238E27FC236}">
                  <a16:creationId xmlns:a16="http://schemas.microsoft.com/office/drawing/2014/main" id="{571147E2-91A3-A98A-CA6E-3A0880CCB315}"/>
                </a:ext>
              </a:extLst>
            </p:cNvPr>
            <p:cNvSpPr>
              <a:spLocks/>
            </p:cNvSpPr>
            <p:nvPr/>
          </p:nvSpPr>
          <p:spPr bwMode="auto">
            <a:xfrm>
              <a:off x="3062014" y="3975429"/>
              <a:ext cx="18851" cy="23529"/>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5" name="Freeform 43">
              <a:extLst>
                <a:ext uri="{FF2B5EF4-FFF2-40B4-BE49-F238E27FC236}">
                  <a16:creationId xmlns:a16="http://schemas.microsoft.com/office/drawing/2014/main" id="{3B9486AA-61AF-4548-1AEE-D6E005825DA2}"/>
                </a:ext>
              </a:extLst>
            </p:cNvPr>
            <p:cNvSpPr>
              <a:spLocks/>
            </p:cNvSpPr>
            <p:nvPr/>
          </p:nvSpPr>
          <p:spPr bwMode="auto">
            <a:xfrm>
              <a:off x="3084399" y="3943344"/>
              <a:ext cx="44771" cy="32084"/>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6" name="Freeform 44">
              <a:extLst>
                <a:ext uri="{FF2B5EF4-FFF2-40B4-BE49-F238E27FC236}">
                  <a16:creationId xmlns:a16="http://schemas.microsoft.com/office/drawing/2014/main" id="{6AA5BA01-4F94-F11B-8F16-C803E9B684EC}"/>
                </a:ext>
              </a:extLst>
            </p:cNvPr>
            <p:cNvSpPr>
              <a:spLocks/>
            </p:cNvSpPr>
            <p:nvPr/>
          </p:nvSpPr>
          <p:spPr bwMode="auto">
            <a:xfrm>
              <a:off x="3084399" y="3943344"/>
              <a:ext cx="44771" cy="32084"/>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7" name="Freeform 53">
              <a:extLst>
                <a:ext uri="{FF2B5EF4-FFF2-40B4-BE49-F238E27FC236}">
                  <a16:creationId xmlns:a16="http://schemas.microsoft.com/office/drawing/2014/main" id="{86AE8193-3DD5-0A1C-AD3B-8A433867D3A3}"/>
                </a:ext>
              </a:extLst>
            </p:cNvPr>
            <p:cNvSpPr>
              <a:spLocks/>
            </p:cNvSpPr>
            <p:nvPr/>
          </p:nvSpPr>
          <p:spPr bwMode="auto">
            <a:xfrm>
              <a:off x="4367460" y="3709129"/>
              <a:ext cx="41237" cy="22459"/>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8" name="Freeform 54">
              <a:extLst>
                <a:ext uri="{FF2B5EF4-FFF2-40B4-BE49-F238E27FC236}">
                  <a16:creationId xmlns:a16="http://schemas.microsoft.com/office/drawing/2014/main" id="{5DE6AF91-9E8D-285B-E735-D999AB6BD320}"/>
                </a:ext>
              </a:extLst>
            </p:cNvPr>
            <p:cNvSpPr>
              <a:spLocks/>
            </p:cNvSpPr>
            <p:nvPr/>
          </p:nvSpPr>
          <p:spPr bwMode="auto">
            <a:xfrm>
              <a:off x="4367460" y="3709129"/>
              <a:ext cx="41237" cy="22459"/>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49" name="Freeform 67">
              <a:extLst>
                <a:ext uri="{FF2B5EF4-FFF2-40B4-BE49-F238E27FC236}">
                  <a16:creationId xmlns:a16="http://schemas.microsoft.com/office/drawing/2014/main" id="{9FC38BAD-DB0F-75E7-0674-B899089412D6}"/>
                </a:ext>
              </a:extLst>
            </p:cNvPr>
            <p:cNvSpPr>
              <a:spLocks/>
            </p:cNvSpPr>
            <p:nvPr/>
          </p:nvSpPr>
          <p:spPr bwMode="auto">
            <a:xfrm>
              <a:off x="3043162" y="1524176"/>
              <a:ext cx="652724" cy="673774"/>
            </a:xfrm>
            <a:custGeom>
              <a:avLst/>
              <a:gdLst>
                <a:gd name="T0" fmla="*/ 7 w 554"/>
                <a:gd name="T1" fmla="*/ 69 h 630"/>
                <a:gd name="T2" fmla="*/ 7 w 554"/>
                <a:gd name="T3" fmla="*/ 103 h 630"/>
                <a:gd name="T4" fmla="*/ 7 w 554"/>
                <a:gd name="T5" fmla="*/ 126 h 630"/>
                <a:gd name="T6" fmla="*/ 15 w 554"/>
                <a:gd name="T7" fmla="*/ 160 h 630"/>
                <a:gd name="T8" fmla="*/ 26 w 554"/>
                <a:gd name="T9" fmla="*/ 203 h 630"/>
                <a:gd name="T10" fmla="*/ 28 w 554"/>
                <a:gd name="T11" fmla="*/ 229 h 630"/>
                <a:gd name="T12" fmla="*/ 33 w 554"/>
                <a:gd name="T13" fmla="*/ 261 h 630"/>
                <a:gd name="T14" fmla="*/ 35 w 554"/>
                <a:gd name="T15" fmla="*/ 301 h 630"/>
                <a:gd name="T16" fmla="*/ 45 w 554"/>
                <a:gd name="T17" fmla="*/ 325 h 630"/>
                <a:gd name="T18" fmla="*/ 48 w 554"/>
                <a:gd name="T19" fmla="*/ 353 h 630"/>
                <a:gd name="T20" fmla="*/ 45 w 554"/>
                <a:gd name="T21" fmla="*/ 382 h 630"/>
                <a:gd name="T22" fmla="*/ 28 w 554"/>
                <a:gd name="T23" fmla="*/ 400 h 630"/>
                <a:gd name="T24" fmla="*/ 39 w 554"/>
                <a:gd name="T25" fmla="*/ 425 h 630"/>
                <a:gd name="T26" fmla="*/ 58 w 554"/>
                <a:gd name="T27" fmla="*/ 436 h 630"/>
                <a:gd name="T28" fmla="*/ 272 w 554"/>
                <a:gd name="T29" fmla="*/ 626 h 630"/>
                <a:gd name="T30" fmla="*/ 462 w 554"/>
                <a:gd name="T31" fmla="*/ 609 h 630"/>
                <a:gd name="T32" fmla="*/ 458 w 554"/>
                <a:gd name="T33" fmla="*/ 581 h 630"/>
                <a:gd name="T34" fmla="*/ 439 w 554"/>
                <a:gd name="T35" fmla="*/ 562 h 630"/>
                <a:gd name="T36" fmla="*/ 411 w 554"/>
                <a:gd name="T37" fmla="*/ 543 h 630"/>
                <a:gd name="T38" fmla="*/ 383 w 554"/>
                <a:gd name="T39" fmla="*/ 519 h 630"/>
                <a:gd name="T40" fmla="*/ 360 w 554"/>
                <a:gd name="T41" fmla="*/ 506 h 630"/>
                <a:gd name="T42" fmla="*/ 334 w 554"/>
                <a:gd name="T43" fmla="*/ 489 h 630"/>
                <a:gd name="T44" fmla="*/ 334 w 554"/>
                <a:gd name="T45" fmla="*/ 455 h 630"/>
                <a:gd name="T46" fmla="*/ 344 w 554"/>
                <a:gd name="T47" fmla="*/ 415 h 630"/>
                <a:gd name="T48" fmla="*/ 325 w 554"/>
                <a:gd name="T49" fmla="*/ 395 h 630"/>
                <a:gd name="T50" fmla="*/ 334 w 554"/>
                <a:gd name="T51" fmla="*/ 374 h 630"/>
                <a:gd name="T52" fmla="*/ 362 w 554"/>
                <a:gd name="T53" fmla="*/ 351 h 630"/>
                <a:gd name="T54" fmla="*/ 366 w 554"/>
                <a:gd name="T55" fmla="*/ 282 h 630"/>
                <a:gd name="T56" fmla="*/ 376 w 554"/>
                <a:gd name="T57" fmla="*/ 273 h 630"/>
                <a:gd name="T58" fmla="*/ 402 w 554"/>
                <a:gd name="T59" fmla="*/ 248 h 630"/>
                <a:gd name="T60" fmla="*/ 419 w 554"/>
                <a:gd name="T61" fmla="*/ 231 h 630"/>
                <a:gd name="T62" fmla="*/ 471 w 554"/>
                <a:gd name="T63" fmla="*/ 173 h 630"/>
                <a:gd name="T64" fmla="*/ 513 w 554"/>
                <a:gd name="T65" fmla="*/ 152 h 630"/>
                <a:gd name="T66" fmla="*/ 548 w 554"/>
                <a:gd name="T67" fmla="*/ 132 h 630"/>
                <a:gd name="T68" fmla="*/ 532 w 554"/>
                <a:gd name="T69" fmla="*/ 130 h 630"/>
                <a:gd name="T70" fmla="*/ 516 w 554"/>
                <a:gd name="T71" fmla="*/ 116 h 630"/>
                <a:gd name="T72" fmla="*/ 483 w 554"/>
                <a:gd name="T73" fmla="*/ 120 h 630"/>
                <a:gd name="T74" fmla="*/ 466 w 554"/>
                <a:gd name="T75" fmla="*/ 115 h 630"/>
                <a:gd name="T76" fmla="*/ 454 w 554"/>
                <a:gd name="T77" fmla="*/ 109 h 630"/>
                <a:gd name="T78" fmla="*/ 421 w 554"/>
                <a:gd name="T79" fmla="*/ 132 h 630"/>
                <a:gd name="T80" fmla="*/ 398 w 554"/>
                <a:gd name="T81" fmla="*/ 118 h 630"/>
                <a:gd name="T82" fmla="*/ 368 w 554"/>
                <a:gd name="T83" fmla="*/ 101 h 630"/>
                <a:gd name="T84" fmla="*/ 349 w 554"/>
                <a:gd name="T85" fmla="*/ 111 h 630"/>
                <a:gd name="T86" fmla="*/ 338 w 554"/>
                <a:gd name="T87" fmla="*/ 92 h 630"/>
                <a:gd name="T88" fmla="*/ 304 w 554"/>
                <a:gd name="T89" fmla="*/ 75 h 630"/>
                <a:gd name="T90" fmla="*/ 280 w 554"/>
                <a:gd name="T91" fmla="*/ 77 h 630"/>
                <a:gd name="T92" fmla="*/ 270 w 554"/>
                <a:gd name="T93" fmla="*/ 85 h 630"/>
                <a:gd name="T94" fmla="*/ 244 w 554"/>
                <a:gd name="T95" fmla="*/ 79 h 630"/>
                <a:gd name="T96" fmla="*/ 193 w 554"/>
                <a:gd name="T97" fmla="*/ 69 h 630"/>
                <a:gd name="T98" fmla="*/ 182 w 554"/>
                <a:gd name="T99" fmla="*/ 51 h 630"/>
                <a:gd name="T100" fmla="*/ 165 w 554"/>
                <a:gd name="T101" fmla="*/ 4 h 630"/>
                <a:gd name="T102" fmla="*/ 148 w 554"/>
                <a:gd name="T103" fmla="*/ 34 h 630"/>
                <a:gd name="T104" fmla="*/ 0 w 554"/>
                <a:gd name="T105" fmla="*/ 4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4" h="630">
                  <a:moveTo>
                    <a:pt x="0" y="45"/>
                  </a:moveTo>
                  <a:lnTo>
                    <a:pt x="1" y="51"/>
                  </a:lnTo>
                  <a:lnTo>
                    <a:pt x="7" y="69"/>
                  </a:lnTo>
                  <a:lnTo>
                    <a:pt x="9" y="77"/>
                  </a:lnTo>
                  <a:lnTo>
                    <a:pt x="5" y="90"/>
                  </a:lnTo>
                  <a:lnTo>
                    <a:pt x="7" y="103"/>
                  </a:lnTo>
                  <a:lnTo>
                    <a:pt x="5" y="109"/>
                  </a:lnTo>
                  <a:lnTo>
                    <a:pt x="7" y="113"/>
                  </a:lnTo>
                  <a:lnTo>
                    <a:pt x="7" y="126"/>
                  </a:lnTo>
                  <a:lnTo>
                    <a:pt x="7" y="133"/>
                  </a:lnTo>
                  <a:lnTo>
                    <a:pt x="15" y="156"/>
                  </a:lnTo>
                  <a:lnTo>
                    <a:pt x="15" y="160"/>
                  </a:lnTo>
                  <a:lnTo>
                    <a:pt x="24" y="180"/>
                  </a:lnTo>
                  <a:lnTo>
                    <a:pt x="26" y="195"/>
                  </a:lnTo>
                  <a:lnTo>
                    <a:pt x="26" y="203"/>
                  </a:lnTo>
                  <a:lnTo>
                    <a:pt x="26" y="209"/>
                  </a:lnTo>
                  <a:lnTo>
                    <a:pt x="28" y="216"/>
                  </a:lnTo>
                  <a:lnTo>
                    <a:pt x="28" y="229"/>
                  </a:lnTo>
                  <a:lnTo>
                    <a:pt x="30" y="244"/>
                  </a:lnTo>
                  <a:lnTo>
                    <a:pt x="30" y="254"/>
                  </a:lnTo>
                  <a:lnTo>
                    <a:pt x="33" y="261"/>
                  </a:lnTo>
                  <a:lnTo>
                    <a:pt x="32" y="269"/>
                  </a:lnTo>
                  <a:lnTo>
                    <a:pt x="32" y="295"/>
                  </a:lnTo>
                  <a:lnTo>
                    <a:pt x="35" y="301"/>
                  </a:lnTo>
                  <a:lnTo>
                    <a:pt x="35" y="308"/>
                  </a:lnTo>
                  <a:lnTo>
                    <a:pt x="37" y="314"/>
                  </a:lnTo>
                  <a:lnTo>
                    <a:pt x="45" y="325"/>
                  </a:lnTo>
                  <a:lnTo>
                    <a:pt x="47" y="333"/>
                  </a:lnTo>
                  <a:lnTo>
                    <a:pt x="47" y="340"/>
                  </a:lnTo>
                  <a:lnTo>
                    <a:pt x="48" y="353"/>
                  </a:lnTo>
                  <a:lnTo>
                    <a:pt x="48" y="361"/>
                  </a:lnTo>
                  <a:lnTo>
                    <a:pt x="48" y="368"/>
                  </a:lnTo>
                  <a:lnTo>
                    <a:pt x="45" y="382"/>
                  </a:lnTo>
                  <a:lnTo>
                    <a:pt x="41" y="389"/>
                  </a:lnTo>
                  <a:lnTo>
                    <a:pt x="35" y="393"/>
                  </a:lnTo>
                  <a:lnTo>
                    <a:pt x="28" y="400"/>
                  </a:lnTo>
                  <a:lnTo>
                    <a:pt x="26" y="404"/>
                  </a:lnTo>
                  <a:lnTo>
                    <a:pt x="32" y="412"/>
                  </a:lnTo>
                  <a:lnTo>
                    <a:pt x="39" y="425"/>
                  </a:lnTo>
                  <a:lnTo>
                    <a:pt x="47" y="427"/>
                  </a:lnTo>
                  <a:lnTo>
                    <a:pt x="52" y="430"/>
                  </a:lnTo>
                  <a:lnTo>
                    <a:pt x="58" y="436"/>
                  </a:lnTo>
                  <a:lnTo>
                    <a:pt x="58" y="630"/>
                  </a:lnTo>
                  <a:lnTo>
                    <a:pt x="139" y="630"/>
                  </a:lnTo>
                  <a:lnTo>
                    <a:pt x="272" y="626"/>
                  </a:lnTo>
                  <a:lnTo>
                    <a:pt x="383" y="622"/>
                  </a:lnTo>
                  <a:lnTo>
                    <a:pt x="464" y="617"/>
                  </a:lnTo>
                  <a:lnTo>
                    <a:pt x="462" y="609"/>
                  </a:lnTo>
                  <a:lnTo>
                    <a:pt x="462" y="607"/>
                  </a:lnTo>
                  <a:lnTo>
                    <a:pt x="460" y="600"/>
                  </a:lnTo>
                  <a:lnTo>
                    <a:pt x="458" y="581"/>
                  </a:lnTo>
                  <a:lnTo>
                    <a:pt x="453" y="573"/>
                  </a:lnTo>
                  <a:lnTo>
                    <a:pt x="445" y="566"/>
                  </a:lnTo>
                  <a:lnTo>
                    <a:pt x="439" y="562"/>
                  </a:lnTo>
                  <a:lnTo>
                    <a:pt x="432" y="560"/>
                  </a:lnTo>
                  <a:lnTo>
                    <a:pt x="424" y="556"/>
                  </a:lnTo>
                  <a:lnTo>
                    <a:pt x="411" y="543"/>
                  </a:lnTo>
                  <a:lnTo>
                    <a:pt x="402" y="530"/>
                  </a:lnTo>
                  <a:lnTo>
                    <a:pt x="392" y="523"/>
                  </a:lnTo>
                  <a:lnTo>
                    <a:pt x="383" y="519"/>
                  </a:lnTo>
                  <a:lnTo>
                    <a:pt x="377" y="515"/>
                  </a:lnTo>
                  <a:lnTo>
                    <a:pt x="372" y="508"/>
                  </a:lnTo>
                  <a:lnTo>
                    <a:pt x="360" y="506"/>
                  </a:lnTo>
                  <a:lnTo>
                    <a:pt x="353" y="504"/>
                  </a:lnTo>
                  <a:lnTo>
                    <a:pt x="345" y="496"/>
                  </a:lnTo>
                  <a:lnTo>
                    <a:pt x="334" y="489"/>
                  </a:lnTo>
                  <a:lnTo>
                    <a:pt x="338" y="481"/>
                  </a:lnTo>
                  <a:lnTo>
                    <a:pt x="338" y="470"/>
                  </a:lnTo>
                  <a:lnTo>
                    <a:pt x="334" y="455"/>
                  </a:lnTo>
                  <a:lnTo>
                    <a:pt x="338" y="447"/>
                  </a:lnTo>
                  <a:lnTo>
                    <a:pt x="336" y="434"/>
                  </a:lnTo>
                  <a:lnTo>
                    <a:pt x="344" y="415"/>
                  </a:lnTo>
                  <a:lnTo>
                    <a:pt x="336" y="402"/>
                  </a:lnTo>
                  <a:lnTo>
                    <a:pt x="330" y="402"/>
                  </a:lnTo>
                  <a:lnTo>
                    <a:pt x="325" y="395"/>
                  </a:lnTo>
                  <a:lnTo>
                    <a:pt x="325" y="387"/>
                  </a:lnTo>
                  <a:lnTo>
                    <a:pt x="330" y="382"/>
                  </a:lnTo>
                  <a:lnTo>
                    <a:pt x="334" y="374"/>
                  </a:lnTo>
                  <a:lnTo>
                    <a:pt x="336" y="367"/>
                  </a:lnTo>
                  <a:lnTo>
                    <a:pt x="349" y="357"/>
                  </a:lnTo>
                  <a:lnTo>
                    <a:pt x="362" y="351"/>
                  </a:lnTo>
                  <a:lnTo>
                    <a:pt x="366" y="344"/>
                  </a:lnTo>
                  <a:lnTo>
                    <a:pt x="368" y="336"/>
                  </a:lnTo>
                  <a:lnTo>
                    <a:pt x="366" y="282"/>
                  </a:lnTo>
                  <a:lnTo>
                    <a:pt x="372" y="282"/>
                  </a:lnTo>
                  <a:lnTo>
                    <a:pt x="374" y="274"/>
                  </a:lnTo>
                  <a:lnTo>
                    <a:pt x="376" y="273"/>
                  </a:lnTo>
                  <a:lnTo>
                    <a:pt x="377" y="271"/>
                  </a:lnTo>
                  <a:lnTo>
                    <a:pt x="381" y="265"/>
                  </a:lnTo>
                  <a:lnTo>
                    <a:pt x="402" y="248"/>
                  </a:lnTo>
                  <a:lnTo>
                    <a:pt x="407" y="242"/>
                  </a:lnTo>
                  <a:lnTo>
                    <a:pt x="413" y="237"/>
                  </a:lnTo>
                  <a:lnTo>
                    <a:pt x="419" y="231"/>
                  </a:lnTo>
                  <a:lnTo>
                    <a:pt x="438" y="210"/>
                  </a:lnTo>
                  <a:lnTo>
                    <a:pt x="445" y="199"/>
                  </a:lnTo>
                  <a:lnTo>
                    <a:pt x="471" y="173"/>
                  </a:lnTo>
                  <a:lnTo>
                    <a:pt x="492" y="162"/>
                  </a:lnTo>
                  <a:lnTo>
                    <a:pt x="505" y="156"/>
                  </a:lnTo>
                  <a:lnTo>
                    <a:pt x="513" y="152"/>
                  </a:lnTo>
                  <a:lnTo>
                    <a:pt x="535" y="141"/>
                  </a:lnTo>
                  <a:lnTo>
                    <a:pt x="541" y="137"/>
                  </a:lnTo>
                  <a:lnTo>
                    <a:pt x="548" y="132"/>
                  </a:lnTo>
                  <a:lnTo>
                    <a:pt x="554" y="126"/>
                  </a:lnTo>
                  <a:lnTo>
                    <a:pt x="539" y="126"/>
                  </a:lnTo>
                  <a:lnTo>
                    <a:pt x="532" y="130"/>
                  </a:lnTo>
                  <a:lnTo>
                    <a:pt x="524" y="126"/>
                  </a:lnTo>
                  <a:lnTo>
                    <a:pt x="524" y="124"/>
                  </a:lnTo>
                  <a:lnTo>
                    <a:pt x="516" y="116"/>
                  </a:lnTo>
                  <a:lnTo>
                    <a:pt x="503" y="118"/>
                  </a:lnTo>
                  <a:lnTo>
                    <a:pt x="496" y="120"/>
                  </a:lnTo>
                  <a:lnTo>
                    <a:pt x="483" y="120"/>
                  </a:lnTo>
                  <a:lnTo>
                    <a:pt x="475" y="122"/>
                  </a:lnTo>
                  <a:lnTo>
                    <a:pt x="468" y="122"/>
                  </a:lnTo>
                  <a:lnTo>
                    <a:pt x="466" y="115"/>
                  </a:lnTo>
                  <a:lnTo>
                    <a:pt x="462" y="113"/>
                  </a:lnTo>
                  <a:lnTo>
                    <a:pt x="462" y="109"/>
                  </a:lnTo>
                  <a:lnTo>
                    <a:pt x="454" y="109"/>
                  </a:lnTo>
                  <a:lnTo>
                    <a:pt x="441" y="118"/>
                  </a:lnTo>
                  <a:lnTo>
                    <a:pt x="436" y="126"/>
                  </a:lnTo>
                  <a:lnTo>
                    <a:pt x="421" y="132"/>
                  </a:lnTo>
                  <a:lnTo>
                    <a:pt x="413" y="132"/>
                  </a:lnTo>
                  <a:lnTo>
                    <a:pt x="400" y="124"/>
                  </a:lnTo>
                  <a:lnTo>
                    <a:pt x="398" y="118"/>
                  </a:lnTo>
                  <a:lnTo>
                    <a:pt x="379" y="111"/>
                  </a:lnTo>
                  <a:lnTo>
                    <a:pt x="376" y="103"/>
                  </a:lnTo>
                  <a:lnTo>
                    <a:pt x="368" y="101"/>
                  </a:lnTo>
                  <a:lnTo>
                    <a:pt x="359" y="103"/>
                  </a:lnTo>
                  <a:lnTo>
                    <a:pt x="357" y="113"/>
                  </a:lnTo>
                  <a:lnTo>
                    <a:pt x="349" y="111"/>
                  </a:lnTo>
                  <a:lnTo>
                    <a:pt x="345" y="105"/>
                  </a:lnTo>
                  <a:lnTo>
                    <a:pt x="344" y="100"/>
                  </a:lnTo>
                  <a:lnTo>
                    <a:pt x="338" y="92"/>
                  </a:lnTo>
                  <a:lnTo>
                    <a:pt x="330" y="94"/>
                  </a:lnTo>
                  <a:lnTo>
                    <a:pt x="332" y="86"/>
                  </a:lnTo>
                  <a:lnTo>
                    <a:pt x="304" y="75"/>
                  </a:lnTo>
                  <a:lnTo>
                    <a:pt x="289" y="75"/>
                  </a:lnTo>
                  <a:lnTo>
                    <a:pt x="283" y="75"/>
                  </a:lnTo>
                  <a:lnTo>
                    <a:pt x="280" y="77"/>
                  </a:lnTo>
                  <a:lnTo>
                    <a:pt x="278" y="77"/>
                  </a:lnTo>
                  <a:lnTo>
                    <a:pt x="274" y="79"/>
                  </a:lnTo>
                  <a:lnTo>
                    <a:pt x="270" y="85"/>
                  </a:lnTo>
                  <a:lnTo>
                    <a:pt x="253" y="88"/>
                  </a:lnTo>
                  <a:lnTo>
                    <a:pt x="246" y="85"/>
                  </a:lnTo>
                  <a:lnTo>
                    <a:pt x="244" y="79"/>
                  </a:lnTo>
                  <a:lnTo>
                    <a:pt x="214" y="75"/>
                  </a:lnTo>
                  <a:lnTo>
                    <a:pt x="206" y="69"/>
                  </a:lnTo>
                  <a:lnTo>
                    <a:pt x="193" y="69"/>
                  </a:lnTo>
                  <a:lnTo>
                    <a:pt x="186" y="68"/>
                  </a:lnTo>
                  <a:lnTo>
                    <a:pt x="180" y="62"/>
                  </a:lnTo>
                  <a:lnTo>
                    <a:pt x="182" y="51"/>
                  </a:lnTo>
                  <a:lnTo>
                    <a:pt x="174" y="32"/>
                  </a:lnTo>
                  <a:lnTo>
                    <a:pt x="171" y="9"/>
                  </a:lnTo>
                  <a:lnTo>
                    <a:pt x="165" y="4"/>
                  </a:lnTo>
                  <a:lnTo>
                    <a:pt x="152" y="2"/>
                  </a:lnTo>
                  <a:lnTo>
                    <a:pt x="148" y="0"/>
                  </a:lnTo>
                  <a:lnTo>
                    <a:pt x="148" y="34"/>
                  </a:lnTo>
                  <a:lnTo>
                    <a:pt x="146" y="39"/>
                  </a:lnTo>
                  <a:lnTo>
                    <a:pt x="92" y="41"/>
                  </a:lnTo>
                  <a:lnTo>
                    <a:pt x="0" y="41"/>
                  </a:lnTo>
                  <a:lnTo>
                    <a:pt x="0" y="45"/>
                  </a:lnTo>
                  <a:lnTo>
                    <a:pt x="0" y="45"/>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0" name="Freeform 68">
              <a:extLst>
                <a:ext uri="{FF2B5EF4-FFF2-40B4-BE49-F238E27FC236}">
                  <a16:creationId xmlns:a16="http://schemas.microsoft.com/office/drawing/2014/main" id="{AC3BD65D-1394-F39B-1123-F7CE9E182F43}"/>
                </a:ext>
              </a:extLst>
            </p:cNvPr>
            <p:cNvSpPr>
              <a:spLocks/>
            </p:cNvSpPr>
            <p:nvPr/>
          </p:nvSpPr>
          <p:spPr bwMode="auto">
            <a:xfrm>
              <a:off x="3096182" y="2184047"/>
              <a:ext cx="606773" cy="361485"/>
            </a:xfrm>
            <a:custGeom>
              <a:avLst/>
              <a:gdLst>
                <a:gd name="T0" fmla="*/ 7 w 515"/>
                <a:gd name="T1" fmla="*/ 28 h 338"/>
                <a:gd name="T2" fmla="*/ 3 w 515"/>
                <a:gd name="T3" fmla="*/ 37 h 338"/>
                <a:gd name="T4" fmla="*/ 13 w 515"/>
                <a:gd name="T5" fmla="*/ 50 h 338"/>
                <a:gd name="T6" fmla="*/ 9 w 515"/>
                <a:gd name="T7" fmla="*/ 63 h 338"/>
                <a:gd name="T8" fmla="*/ 5 w 515"/>
                <a:gd name="T9" fmla="*/ 84 h 338"/>
                <a:gd name="T10" fmla="*/ 0 w 515"/>
                <a:gd name="T11" fmla="*/ 92 h 338"/>
                <a:gd name="T12" fmla="*/ 9 w 515"/>
                <a:gd name="T13" fmla="*/ 105 h 338"/>
                <a:gd name="T14" fmla="*/ 18 w 515"/>
                <a:gd name="T15" fmla="*/ 122 h 338"/>
                <a:gd name="T16" fmla="*/ 18 w 515"/>
                <a:gd name="T17" fmla="*/ 133 h 338"/>
                <a:gd name="T18" fmla="*/ 24 w 515"/>
                <a:gd name="T19" fmla="*/ 148 h 338"/>
                <a:gd name="T20" fmla="*/ 30 w 515"/>
                <a:gd name="T21" fmla="*/ 161 h 338"/>
                <a:gd name="T22" fmla="*/ 39 w 515"/>
                <a:gd name="T23" fmla="*/ 180 h 338"/>
                <a:gd name="T24" fmla="*/ 43 w 515"/>
                <a:gd name="T25" fmla="*/ 193 h 338"/>
                <a:gd name="T26" fmla="*/ 43 w 515"/>
                <a:gd name="T27" fmla="*/ 206 h 338"/>
                <a:gd name="T28" fmla="*/ 45 w 515"/>
                <a:gd name="T29" fmla="*/ 221 h 338"/>
                <a:gd name="T30" fmla="*/ 50 w 515"/>
                <a:gd name="T31" fmla="*/ 223 h 338"/>
                <a:gd name="T32" fmla="*/ 58 w 515"/>
                <a:gd name="T33" fmla="*/ 235 h 338"/>
                <a:gd name="T34" fmla="*/ 60 w 515"/>
                <a:gd name="T35" fmla="*/ 248 h 338"/>
                <a:gd name="T36" fmla="*/ 64 w 515"/>
                <a:gd name="T37" fmla="*/ 263 h 338"/>
                <a:gd name="T38" fmla="*/ 62 w 515"/>
                <a:gd name="T39" fmla="*/ 280 h 338"/>
                <a:gd name="T40" fmla="*/ 62 w 515"/>
                <a:gd name="T41" fmla="*/ 315 h 338"/>
                <a:gd name="T42" fmla="*/ 71 w 515"/>
                <a:gd name="T43" fmla="*/ 327 h 338"/>
                <a:gd name="T44" fmla="*/ 218 w 515"/>
                <a:gd name="T45" fmla="*/ 325 h 338"/>
                <a:gd name="T46" fmla="*/ 396 w 515"/>
                <a:gd name="T47" fmla="*/ 312 h 338"/>
                <a:gd name="T48" fmla="*/ 413 w 515"/>
                <a:gd name="T49" fmla="*/ 329 h 338"/>
                <a:gd name="T50" fmla="*/ 423 w 515"/>
                <a:gd name="T51" fmla="*/ 338 h 338"/>
                <a:gd name="T52" fmla="*/ 428 w 515"/>
                <a:gd name="T53" fmla="*/ 327 h 338"/>
                <a:gd name="T54" fmla="*/ 428 w 515"/>
                <a:gd name="T55" fmla="*/ 312 h 338"/>
                <a:gd name="T56" fmla="*/ 447 w 515"/>
                <a:gd name="T57" fmla="*/ 297 h 338"/>
                <a:gd name="T58" fmla="*/ 449 w 515"/>
                <a:gd name="T59" fmla="*/ 285 h 338"/>
                <a:gd name="T60" fmla="*/ 456 w 515"/>
                <a:gd name="T61" fmla="*/ 257 h 338"/>
                <a:gd name="T62" fmla="*/ 447 w 515"/>
                <a:gd name="T63" fmla="*/ 231 h 338"/>
                <a:gd name="T64" fmla="*/ 475 w 515"/>
                <a:gd name="T65" fmla="*/ 218 h 338"/>
                <a:gd name="T66" fmla="*/ 496 w 515"/>
                <a:gd name="T67" fmla="*/ 206 h 338"/>
                <a:gd name="T68" fmla="*/ 503 w 515"/>
                <a:gd name="T69" fmla="*/ 188 h 338"/>
                <a:gd name="T70" fmla="*/ 515 w 515"/>
                <a:gd name="T71" fmla="*/ 154 h 338"/>
                <a:gd name="T72" fmla="*/ 505 w 515"/>
                <a:gd name="T73" fmla="*/ 139 h 338"/>
                <a:gd name="T74" fmla="*/ 492 w 515"/>
                <a:gd name="T75" fmla="*/ 129 h 338"/>
                <a:gd name="T76" fmla="*/ 477 w 515"/>
                <a:gd name="T77" fmla="*/ 110 h 338"/>
                <a:gd name="T78" fmla="*/ 471 w 515"/>
                <a:gd name="T79" fmla="*/ 103 h 338"/>
                <a:gd name="T80" fmla="*/ 447 w 515"/>
                <a:gd name="T81" fmla="*/ 86 h 338"/>
                <a:gd name="T82" fmla="*/ 436 w 515"/>
                <a:gd name="T83" fmla="*/ 75 h 338"/>
                <a:gd name="T84" fmla="*/ 430 w 515"/>
                <a:gd name="T85" fmla="*/ 60 h 338"/>
                <a:gd name="T86" fmla="*/ 426 w 515"/>
                <a:gd name="T87" fmla="*/ 37 h 338"/>
                <a:gd name="T88" fmla="*/ 428 w 515"/>
                <a:gd name="T89" fmla="*/ 16 h 338"/>
                <a:gd name="T90" fmla="*/ 421 w 515"/>
                <a:gd name="T91" fmla="*/ 7 h 338"/>
                <a:gd name="T92" fmla="*/ 419 w 515"/>
                <a:gd name="T93" fmla="*/ 0 h 338"/>
                <a:gd name="T94" fmla="*/ 227 w 515"/>
                <a:gd name="T95" fmla="*/ 9 h 338"/>
                <a:gd name="T96" fmla="*/ 13 w 515"/>
                <a:gd name="T97" fmla="*/ 13 h 338"/>
                <a:gd name="T98" fmla="*/ 3 w 515"/>
                <a:gd name="T99" fmla="*/ 2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338">
                  <a:moveTo>
                    <a:pt x="3" y="20"/>
                  </a:moveTo>
                  <a:lnTo>
                    <a:pt x="7" y="28"/>
                  </a:lnTo>
                  <a:lnTo>
                    <a:pt x="7" y="35"/>
                  </a:lnTo>
                  <a:lnTo>
                    <a:pt x="3" y="37"/>
                  </a:lnTo>
                  <a:lnTo>
                    <a:pt x="5" y="43"/>
                  </a:lnTo>
                  <a:lnTo>
                    <a:pt x="13" y="50"/>
                  </a:lnTo>
                  <a:lnTo>
                    <a:pt x="13" y="56"/>
                  </a:lnTo>
                  <a:lnTo>
                    <a:pt x="9" y="63"/>
                  </a:lnTo>
                  <a:lnTo>
                    <a:pt x="9" y="71"/>
                  </a:lnTo>
                  <a:lnTo>
                    <a:pt x="5" y="84"/>
                  </a:lnTo>
                  <a:lnTo>
                    <a:pt x="3" y="86"/>
                  </a:lnTo>
                  <a:lnTo>
                    <a:pt x="0" y="92"/>
                  </a:lnTo>
                  <a:lnTo>
                    <a:pt x="2" y="99"/>
                  </a:lnTo>
                  <a:lnTo>
                    <a:pt x="9" y="105"/>
                  </a:lnTo>
                  <a:lnTo>
                    <a:pt x="11" y="120"/>
                  </a:lnTo>
                  <a:lnTo>
                    <a:pt x="18" y="122"/>
                  </a:lnTo>
                  <a:lnTo>
                    <a:pt x="18" y="129"/>
                  </a:lnTo>
                  <a:lnTo>
                    <a:pt x="18" y="133"/>
                  </a:lnTo>
                  <a:lnTo>
                    <a:pt x="22" y="141"/>
                  </a:lnTo>
                  <a:lnTo>
                    <a:pt x="24" y="148"/>
                  </a:lnTo>
                  <a:lnTo>
                    <a:pt x="22" y="154"/>
                  </a:lnTo>
                  <a:lnTo>
                    <a:pt x="30" y="161"/>
                  </a:lnTo>
                  <a:lnTo>
                    <a:pt x="30" y="169"/>
                  </a:lnTo>
                  <a:lnTo>
                    <a:pt x="39" y="180"/>
                  </a:lnTo>
                  <a:lnTo>
                    <a:pt x="39" y="188"/>
                  </a:lnTo>
                  <a:lnTo>
                    <a:pt x="43" y="193"/>
                  </a:lnTo>
                  <a:lnTo>
                    <a:pt x="45" y="201"/>
                  </a:lnTo>
                  <a:lnTo>
                    <a:pt x="43" y="206"/>
                  </a:lnTo>
                  <a:lnTo>
                    <a:pt x="43" y="214"/>
                  </a:lnTo>
                  <a:lnTo>
                    <a:pt x="45" y="221"/>
                  </a:lnTo>
                  <a:lnTo>
                    <a:pt x="45" y="223"/>
                  </a:lnTo>
                  <a:lnTo>
                    <a:pt x="50" y="223"/>
                  </a:lnTo>
                  <a:lnTo>
                    <a:pt x="50" y="231"/>
                  </a:lnTo>
                  <a:lnTo>
                    <a:pt x="58" y="235"/>
                  </a:lnTo>
                  <a:lnTo>
                    <a:pt x="56" y="242"/>
                  </a:lnTo>
                  <a:lnTo>
                    <a:pt x="60" y="248"/>
                  </a:lnTo>
                  <a:lnTo>
                    <a:pt x="58" y="257"/>
                  </a:lnTo>
                  <a:lnTo>
                    <a:pt x="64" y="263"/>
                  </a:lnTo>
                  <a:lnTo>
                    <a:pt x="62" y="270"/>
                  </a:lnTo>
                  <a:lnTo>
                    <a:pt x="62" y="280"/>
                  </a:lnTo>
                  <a:lnTo>
                    <a:pt x="65" y="295"/>
                  </a:lnTo>
                  <a:lnTo>
                    <a:pt x="62" y="315"/>
                  </a:lnTo>
                  <a:lnTo>
                    <a:pt x="69" y="319"/>
                  </a:lnTo>
                  <a:lnTo>
                    <a:pt x="71" y="327"/>
                  </a:lnTo>
                  <a:lnTo>
                    <a:pt x="161" y="327"/>
                  </a:lnTo>
                  <a:lnTo>
                    <a:pt x="218" y="325"/>
                  </a:lnTo>
                  <a:lnTo>
                    <a:pt x="344" y="317"/>
                  </a:lnTo>
                  <a:lnTo>
                    <a:pt x="396" y="312"/>
                  </a:lnTo>
                  <a:lnTo>
                    <a:pt x="400" y="319"/>
                  </a:lnTo>
                  <a:lnTo>
                    <a:pt x="413" y="329"/>
                  </a:lnTo>
                  <a:lnTo>
                    <a:pt x="419" y="336"/>
                  </a:lnTo>
                  <a:lnTo>
                    <a:pt x="423" y="338"/>
                  </a:lnTo>
                  <a:lnTo>
                    <a:pt x="426" y="332"/>
                  </a:lnTo>
                  <a:lnTo>
                    <a:pt x="428" y="327"/>
                  </a:lnTo>
                  <a:lnTo>
                    <a:pt x="423" y="319"/>
                  </a:lnTo>
                  <a:lnTo>
                    <a:pt x="428" y="312"/>
                  </a:lnTo>
                  <a:lnTo>
                    <a:pt x="445" y="304"/>
                  </a:lnTo>
                  <a:lnTo>
                    <a:pt x="447" y="297"/>
                  </a:lnTo>
                  <a:lnTo>
                    <a:pt x="447" y="291"/>
                  </a:lnTo>
                  <a:lnTo>
                    <a:pt x="449" y="285"/>
                  </a:lnTo>
                  <a:lnTo>
                    <a:pt x="458" y="272"/>
                  </a:lnTo>
                  <a:lnTo>
                    <a:pt x="456" y="257"/>
                  </a:lnTo>
                  <a:lnTo>
                    <a:pt x="443" y="244"/>
                  </a:lnTo>
                  <a:lnTo>
                    <a:pt x="447" y="231"/>
                  </a:lnTo>
                  <a:lnTo>
                    <a:pt x="449" y="223"/>
                  </a:lnTo>
                  <a:lnTo>
                    <a:pt x="475" y="218"/>
                  </a:lnTo>
                  <a:lnTo>
                    <a:pt x="481" y="212"/>
                  </a:lnTo>
                  <a:lnTo>
                    <a:pt x="496" y="206"/>
                  </a:lnTo>
                  <a:lnTo>
                    <a:pt x="502" y="201"/>
                  </a:lnTo>
                  <a:lnTo>
                    <a:pt x="503" y="188"/>
                  </a:lnTo>
                  <a:lnTo>
                    <a:pt x="513" y="174"/>
                  </a:lnTo>
                  <a:lnTo>
                    <a:pt x="515" y="154"/>
                  </a:lnTo>
                  <a:lnTo>
                    <a:pt x="513" y="146"/>
                  </a:lnTo>
                  <a:lnTo>
                    <a:pt x="505" y="139"/>
                  </a:lnTo>
                  <a:lnTo>
                    <a:pt x="498" y="135"/>
                  </a:lnTo>
                  <a:lnTo>
                    <a:pt x="492" y="129"/>
                  </a:lnTo>
                  <a:lnTo>
                    <a:pt x="490" y="122"/>
                  </a:lnTo>
                  <a:lnTo>
                    <a:pt x="477" y="110"/>
                  </a:lnTo>
                  <a:lnTo>
                    <a:pt x="471" y="105"/>
                  </a:lnTo>
                  <a:lnTo>
                    <a:pt x="471" y="103"/>
                  </a:lnTo>
                  <a:lnTo>
                    <a:pt x="466" y="90"/>
                  </a:lnTo>
                  <a:lnTo>
                    <a:pt x="447" y="86"/>
                  </a:lnTo>
                  <a:lnTo>
                    <a:pt x="440" y="82"/>
                  </a:lnTo>
                  <a:lnTo>
                    <a:pt x="436" y="75"/>
                  </a:lnTo>
                  <a:lnTo>
                    <a:pt x="434" y="67"/>
                  </a:lnTo>
                  <a:lnTo>
                    <a:pt x="430" y="60"/>
                  </a:lnTo>
                  <a:lnTo>
                    <a:pt x="428" y="48"/>
                  </a:lnTo>
                  <a:lnTo>
                    <a:pt x="426" y="37"/>
                  </a:lnTo>
                  <a:lnTo>
                    <a:pt x="432" y="24"/>
                  </a:lnTo>
                  <a:lnTo>
                    <a:pt x="428" y="16"/>
                  </a:lnTo>
                  <a:lnTo>
                    <a:pt x="424" y="15"/>
                  </a:lnTo>
                  <a:lnTo>
                    <a:pt x="421" y="7"/>
                  </a:lnTo>
                  <a:lnTo>
                    <a:pt x="419" y="5"/>
                  </a:lnTo>
                  <a:lnTo>
                    <a:pt x="419" y="0"/>
                  </a:lnTo>
                  <a:lnTo>
                    <a:pt x="338" y="5"/>
                  </a:lnTo>
                  <a:lnTo>
                    <a:pt x="227" y="9"/>
                  </a:lnTo>
                  <a:lnTo>
                    <a:pt x="94" y="13"/>
                  </a:lnTo>
                  <a:lnTo>
                    <a:pt x="13" y="13"/>
                  </a:lnTo>
                  <a:lnTo>
                    <a:pt x="2" y="13"/>
                  </a:lnTo>
                  <a:lnTo>
                    <a:pt x="3" y="2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1" name="Freeform 69">
              <a:extLst>
                <a:ext uri="{FF2B5EF4-FFF2-40B4-BE49-F238E27FC236}">
                  <a16:creationId xmlns:a16="http://schemas.microsoft.com/office/drawing/2014/main" id="{106D0602-39AC-1BCB-FABC-716CF678E73C}"/>
                </a:ext>
              </a:extLst>
            </p:cNvPr>
            <p:cNvSpPr>
              <a:spLocks/>
            </p:cNvSpPr>
            <p:nvPr/>
          </p:nvSpPr>
          <p:spPr bwMode="auto">
            <a:xfrm>
              <a:off x="3179835" y="2517725"/>
              <a:ext cx="671575" cy="528324"/>
            </a:xfrm>
            <a:custGeom>
              <a:avLst/>
              <a:gdLst>
                <a:gd name="T0" fmla="*/ 329 w 570"/>
                <a:gd name="T1" fmla="*/ 7 h 494"/>
                <a:gd name="T2" fmla="*/ 273 w 570"/>
                <a:gd name="T3" fmla="*/ 5 h 494"/>
                <a:gd name="T4" fmla="*/ 90 w 570"/>
                <a:gd name="T5" fmla="*/ 15 h 494"/>
                <a:gd name="T6" fmla="*/ 0 w 570"/>
                <a:gd name="T7" fmla="*/ 20 h 494"/>
                <a:gd name="T8" fmla="*/ 11 w 570"/>
                <a:gd name="T9" fmla="*/ 41 h 494"/>
                <a:gd name="T10" fmla="*/ 23 w 570"/>
                <a:gd name="T11" fmla="*/ 52 h 494"/>
                <a:gd name="T12" fmla="*/ 30 w 570"/>
                <a:gd name="T13" fmla="*/ 65 h 494"/>
                <a:gd name="T14" fmla="*/ 38 w 570"/>
                <a:gd name="T15" fmla="*/ 79 h 494"/>
                <a:gd name="T16" fmla="*/ 64 w 570"/>
                <a:gd name="T17" fmla="*/ 88 h 494"/>
                <a:gd name="T18" fmla="*/ 73 w 570"/>
                <a:gd name="T19" fmla="*/ 97 h 494"/>
                <a:gd name="T20" fmla="*/ 73 w 570"/>
                <a:gd name="T21" fmla="*/ 107 h 494"/>
                <a:gd name="T22" fmla="*/ 64 w 570"/>
                <a:gd name="T23" fmla="*/ 112 h 494"/>
                <a:gd name="T24" fmla="*/ 58 w 570"/>
                <a:gd name="T25" fmla="*/ 131 h 494"/>
                <a:gd name="T26" fmla="*/ 73 w 570"/>
                <a:gd name="T27" fmla="*/ 144 h 494"/>
                <a:gd name="T28" fmla="*/ 83 w 570"/>
                <a:gd name="T29" fmla="*/ 165 h 494"/>
                <a:gd name="T30" fmla="*/ 98 w 570"/>
                <a:gd name="T31" fmla="*/ 173 h 494"/>
                <a:gd name="T32" fmla="*/ 103 w 570"/>
                <a:gd name="T33" fmla="*/ 456 h 494"/>
                <a:gd name="T34" fmla="*/ 325 w 570"/>
                <a:gd name="T35" fmla="*/ 449 h 494"/>
                <a:gd name="T36" fmla="*/ 487 w 570"/>
                <a:gd name="T37" fmla="*/ 443 h 494"/>
                <a:gd name="T38" fmla="*/ 494 w 570"/>
                <a:gd name="T39" fmla="*/ 456 h 494"/>
                <a:gd name="T40" fmla="*/ 489 w 570"/>
                <a:gd name="T41" fmla="*/ 470 h 494"/>
                <a:gd name="T42" fmla="*/ 476 w 570"/>
                <a:gd name="T43" fmla="*/ 481 h 494"/>
                <a:gd name="T44" fmla="*/ 476 w 570"/>
                <a:gd name="T45" fmla="*/ 494 h 494"/>
                <a:gd name="T46" fmla="*/ 530 w 570"/>
                <a:gd name="T47" fmla="*/ 479 h 494"/>
                <a:gd name="T48" fmla="*/ 528 w 570"/>
                <a:gd name="T49" fmla="*/ 466 h 494"/>
                <a:gd name="T50" fmla="*/ 532 w 570"/>
                <a:gd name="T51" fmla="*/ 451 h 494"/>
                <a:gd name="T52" fmla="*/ 538 w 570"/>
                <a:gd name="T53" fmla="*/ 441 h 494"/>
                <a:gd name="T54" fmla="*/ 540 w 570"/>
                <a:gd name="T55" fmla="*/ 426 h 494"/>
                <a:gd name="T56" fmla="*/ 541 w 570"/>
                <a:gd name="T57" fmla="*/ 440 h 494"/>
                <a:gd name="T58" fmla="*/ 549 w 570"/>
                <a:gd name="T59" fmla="*/ 424 h 494"/>
                <a:gd name="T60" fmla="*/ 564 w 570"/>
                <a:gd name="T61" fmla="*/ 424 h 494"/>
                <a:gd name="T62" fmla="*/ 564 w 570"/>
                <a:gd name="T63" fmla="*/ 408 h 494"/>
                <a:gd name="T64" fmla="*/ 568 w 570"/>
                <a:gd name="T65" fmla="*/ 393 h 494"/>
                <a:gd name="T66" fmla="*/ 568 w 570"/>
                <a:gd name="T67" fmla="*/ 379 h 494"/>
                <a:gd name="T68" fmla="*/ 553 w 570"/>
                <a:gd name="T69" fmla="*/ 377 h 494"/>
                <a:gd name="T70" fmla="*/ 532 w 570"/>
                <a:gd name="T71" fmla="*/ 349 h 494"/>
                <a:gd name="T72" fmla="*/ 540 w 570"/>
                <a:gd name="T73" fmla="*/ 334 h 494"/>
                <a:gd name="T74" fmla="*/ 530 w 570"/>
                <a:gd name="T75" fmla="*/ 306 h 494"/>
                <a:gd name="T76" fmla="*/ 515 w 570"/>
                <a:gd name="T77" fmla="*/ 299 h 494"/>
                <a:gd name="T78" fmla="*/ 500 w 570"/>
                <a:gd name="T79" fmla="*/ 285 h 494"/>
                <a:gd name="T80" fmla="*/ 491 w 570"/>
                <a:gd name="T81" fmla="*/ 280 h 494"/>
                <a:gd name="T82" fmla="*/ 466 w 570"/>
                <a:gd name="T83" fmla="*/ 265 h 494"/>
                <a:gd name="T84" fmla="*/ 453 w 570"/>
                <a:gd name="T85" fmla="*/ 246 h 494"/>
                <a:gd name="T86" fmla="*/ 457 w 570"/>
                <a:gd name="T87" fmla="*/ 231 h 494"/>
                <a:gd name="T88" fmla="*/ 466 w 570"/>
                <a:gd name="T89" fmla="*/ 208 h 494"/>
                <a:gd name="T90" fmla="*/ 470 w 570"/>
                <a:gd name="T91" fmla="*/ 188 h 494"/>
                <a:gd name="T92" fmla="*/ 457 w 570"/>
                <a:gd name="T93" fmla="*/ 176 h 494"/>
                <a:gd name="T94" fmla="*/ 442 w 570"/>
                <a:gd name="T95" fmla="*/ 173 h 494"/>
                <a:gd name="T96" fmla="*/ 436 w 570"/>
                <a:gd name="T97" fmla="*/ 180 h 494"/>
                <a:gd name="T98" fmla="*/ 423 w 570"/>
                <a:gd name="T99" fmla="*/ 176 h 494"/>
                <a:gd name="T100" fmla="*/ 412 w 570"/>
                <a:gd name="T101" fmla="*/ 139 h 494"/>
                <a:gd name="T102" fmla="*/ 387 w 570"/>
                <a:gd name="T103" fmla="*/ 124 h 494"/>
                <a:gd name="T104" fmla="*/ 378 w 570"/>
                <a:gd name="T105" fmla="*/ 112 h 494"/>
                <a:gd name="T106" fmla="*/ 361 w 570"/>
                <a:gd name="T107" fmla="*/ 97 h 494"/>
                <a:gd name="T108" fmla="*/ 355 w 570"/>
                <a:gd name="T109" fmla="*/ 84 h 494"/>
                <a:gd name="T110" fmla="*/ 350 w 570"/>
                <a:gd name="T111" fmla="*/ 67 h 494"/>
                <a:gd name="T112" fmla="*/ 346 w 570"/>
                <a:gd name="T113" fmla="*/ 39 h 494"/>
                <a:gd name="T114" fmla="*/ 352 w 570"/>
                <a:gd name="T115" fmla="*/ 26 h 494"/>
                <a:gd name="T116" fmla="*/ 342 w 570"/>
                <a:gd name="T117" fmla="*/ 17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494">
                  <a:moveTo>
                    <a:pt x="342" y="17"/>
                  </a:moveTo>
                  <a:lnTo>
                    <a:pt x="329" y="7"/>
                  </a:lnTo>
                  <a:lnTo>
                    <a:pt x="325" y="0"/>
                  </a:lnTo>
                  <a:lnTo>
                    <a:pt x="273" y="5"/>
                  </a:lnTo>
                  <a:lnTo>
                    <a:pt x="147" y="13"/>
                  </a:lnTo>
                  <a:lnTo>
                    <a:pt x="90" y="15"/>
                  </a:lnTo>
                  <a:lnTo>
                    <a:pt x="0" y="15"/>
                  </a:lnTo>
                  <a:lnTo>
                    <a:pt x="0" y="20"/>
                  </a:lnTo>
                  <a:lnTo>
                    <a:pt x="6" y="28"/>
                  </a:lnTo>
                  <a:lnTo>
                    <a:pt x="11" y="41"/>
                  </a:lnTo>
                  <a:lnTo>
                    <a:pt x="17" y="49"/>
                  </a:lnTo>
                  <a:lnTo>
                    <a:pt x="23" y="52"/>
                  </a:lnTo>
                  <a:lnTo>
                    <a:pt x="25" y="60"/>
                  </a:lnTo>
                  <a:lnTo>
                    <a:pt x="30" y="65"/>
                  </a:lnTo>
                  <a:lnTo>
                    <a:pt x="30" y="73"/>
                  </a:lnTo>
                  <a:lnTo>
                    <a:pt x="38" y="79"/>
                  </a:lnTo>
                  <a:lnTo>
                    <a:pt x="56" y="94"/>
                  </a:lnTo>
                  <a:lnTo>
                    <a:pt x="64" y="88"/>
                  </a:lnTo>
                  <a:lnTo>
                    <a:pt x="68" y="90"/>
                  </a:lnTo>
                  <a:lnTo>
                    <a:pt x="73" y="97"/>
                  </a:lnTo>
                  <a:lnTo>
                    <a:pt x="75" y="105"/>
                  </a:lnTo>
                  <a:lnTo>
                    <a:pt x="73" y="107"/>
                  </a:lnTo>
                  <a:lnTo>
                    <a:pt x="66" y="107"/>
                  </a:lnTo>
                  <a:lnTo>
                    <a:pt x="64" y="112"/>
                  </a:lnTo>
                  <a:lnTo>
                    <a:pt x="56" y="124"/>
                  </a:lnTo>
                  <a:lnTo>
                    <a:pt x="58" y="131"/>
                  </a:lnTo>
                  <a:lnTo>
                    <a:pt x="66" y="141"/>
                  </a:lnTo>
                  <a:lnTo>
                    <a:pt x="73" y="144"/>
                  </a:lnTo>
                  <a:lnTo>
                    <a:pt x="73" y="152"/>
                  </a:lnTo>
                  <a:lnTo>
                    <a:pt x="83" y="165"/>
                  </a:lnTo>
                  <a:lnTo>
                    <a:pt x="90" y="167"/>
                  </a:lnTo>
                  <a:lnTo>
                    <a:pt x="98" y="173"/>
                  </a:lnTo>
                  <a:lnTo>
                    <a:pt x="102" y="402"/>
                  </a:lnTo>
                  <a:lnTo>
                    <a:pt x="103" y="456"/>
                  </a:lnTo>
                  <a:lnTo>
                    <a:pt x="188" y="455"/>
                  </a:lnTo>
                  <a:lnTo>
                    <a:pt x="325" y="449"/>
                  </a:lnTo>
                  <a:lnTo>
                    <a:pt x="479" y="438"/>
                  </a:lnTo>
                  <a:lnTo>
                    <a:pt x="487" y="443"/>
                  </a:lnTo>
                  <a:lnTo>
                    <a:pt x="493" y="449"/>
                  </a:lnTo>
                  <a:lnTo>
                    <a:pt x="494" y="456"/>
                  </a:lnTo>
                  <a:lnTo>
                    <a:pt x="494" y="462"/>
                  </a:lnTo>
                  <a:lnTo>
                    <a:pt x="489" y="470"/>
                  </a:lnTo>
                  <a:lnTo>
                    <a:pt x="481" y="473"/>
                  </a:lnTo>
                  <a:lnTo>
                    <a:pt x="476" y="481"/>
                  </a:lnTo>
                  <a:lnTo>
                    <a:pt x="472" y="488"/>
                  </a:lnTo>
                  <a:lnTo>
                    <a:pt x="476" y="494"/>
                  </a:lnTo>
                  <a:lnTo>
                    <a:pt x="526" y="490"/>
                  </a:lnTo>
                  <a:lnTo>
                    <a:pt x="530" y="479"/>
                  </a:lnTo>
                  <a:lnTo>
                    <a:pt x="534" y="471"/>
                  </a:lnTo>
                  <a:lnTo>
                    <a:pt x="528" y="466"/>
                  </a:lnTo>
                  <a:lnTo>
                    <a:pt x="536" y="458"/>
                  </a:lnTo>
                  <a:lnTo>
                    <a:pt x="532" y="451"/>
                  </a:lnTo>
                  <a:lnTo>
                    <a:pt x="540" y="449"/>
                  </a:lnTo>
                  <a:lnTo>
                    <a:pt x="538" y="441"/>
                  </a:lnTo>
                  <a:lnTo>
                    <a:pt x="536" y="434"/>
                  </a:lnTo>
                  <a:lnTo>
                    <a:pt x="540" y="426"/>
                  </a:lnTo>
                  <a:lnTo>
                    <a:pt x="541" y="434"/>
                  </a:lnTo>
                  <a:lnTo>
                    <a:pt x="541" y="440"/>
                  </a:lnTo>
                  <a:lnTo>
                    <a:pt x="547" y="434"/>
                  </a:lnTo>
                  <a:lnTo>
                    <a:pt x="549" y="424"/>
                  </a:lnTo>
                  <a:lnTo>
                    <a:pt x="557" y="423"/>
                  </a:lnTo>
                  <a:lnTo>
                    <a:pt x="564" y="424"/>
                  </a:lnTo>
                  <a:lnTo>
                    <a:pt x="568" y="415"/>
                  </a:lnTo>
                  <a:lnTo>
                    <a:pt x="564" y="408"/>
                  </a:lnTo>
                  <a:lnTo>
                    <a:pt x="570" y="402"/>
                  </a:lnTo>
                  <a:lnTo>
                    <a:pt x="568" y="393"/>
                  </a:lnTo>
                  <a:lnTo>
                    <a:pt x="570" y="385"/>
                  </a:lnTo>
                  <a:lnTo>
                    <a:pt x="568" y="379"/>
                  </a:lnTo>
                  <a:lnTo>
                    <a:pt x="558" y="374"/>
                  </a:lnTo>
                  <a:lnTo>
                    <a:pt x="553" y="377"/>
                  </a:lnTo>
                  <a:lnTo>
                    <a:pt x="541" y="364"/>
                  </a:lnTo>
                  <a:lnTo>
                    <a:pt x="532" y="349"/>
                  </a:lnTo>
                  <a:lnTo>
                    <a:pt x="538" y="342"/>
                  </a:lnTo>
                  <a:lnTo>
                    <a:pt x="540" y="334"/>
                  </a:lnTo>
                  <a:lnTo>
                    <a:pt x="530" y="321"/>
                  </a:lnTo>
                  <a:lnTo>
                    <a:pt x="530" y="306"/>
                  </a:lnTo>
                  <a:lnTo>
                    <a:pt x="523" y="304"/>
                  </a:lnTo>
                  <a:lnTo>
                    <a:pt x="515" y="299"/>
                  </a:lnTo>
                  <a:lnTo>
                    <a:pt x="511" y="293"/>
                  </a:lnTo>
                  <a:lnTo>
                    <a:pt x="500" y="285"/>
                  </a:lnTo>
                  <a:lnTo>
                    <a:pt x="493" y="287"/>
                  </a:lnTo>
                  <a:lnTo>
                    <a:pt x="491" y="280"/>
                  </a:lnTo>
                  <a:lnTo>
                    <a:pt x="487" y="280"/>
                  </a:lnTo>
                  <a:lnTo>
                    <a:pt x="466" y="265"/>
                  </a:lnTo>
                  <a:lnTo>
                    <a:pt x="453" y="252"/>
                  </a:lnTo>
                  <a:lnTo>
                    <a:pt x="453" y="246"/>
                  </a:lnTo>
                  <a:lnTo>
                    <a:pt x="453" y="238"/>
                  </a:lnTo>
                  <a:lnTo>
                    <a:pt x="457" y="231"/>
                  </a:lnTo>
                  <a:lnTo>
                    <a:pt x="461" y="220"/>
                  </a:lnTo>
                  <a:lnTo>
                    <a:pt x="466" y="208"/>
                  </a:lnTo>
                  <a:lnTo>
                    <a:pt x="464" y="197"/>
                  </a:lnTo>
                  <a:lnTo>
                    <a:pt x="470" y="188"/>
                  </a:lnTo>
                  <a:lnTo>
                    <a:pt x="470" y="186"/>
                  </a:lnTo>
                  <a:lnTo>
                    <a:pt x="457" y="176"/>
                  </a:lnTo>
                  <a:lnTo>
                    <a:pt x="449" y="176"/>
                  </a:lnTo>
                  <a:lnTo>
                    <a:pt x="442" y="173"/>
                  </a:lnTo>
                  <a:lnTo>
                    <a:pt x="440" y="174"/>
                  </a:lnTo>
                  <a:lnTo>
                    <a:pt x="436" y="180"/>
                  </a:lnTo>
                  <a:lnTo>
                    <a:pt x="429" y="182"/>
                  </a:lnTo>
                  <a:lnTo>
                    <a:pt x="423" y="176"/>
                  </a:lnTo>
                  <a:lnTo>
                    <a:pt x="416" y="146"/>
                  </a:lnTo>
                  <a:lnTo>
                    <a:pt x="412" y="139"/>
                  </a:lnTo>
                  <a:lnTo>
                    <a:pt x="404" y="133"/>
                  </a:lnTo>
                  <a:lnTo>
                    <a:pt x="387" y="124"/>
                  </a:lnTo>
                  <a:lnTo>
                    <a:pt x="385" y="116"/>
                  </a:lnTo>
                  <a:lnTo>
                    <a:pt x="378" y="112"/>
                  </a:lnTo>
                  <a:lnTo>
                    <a:pt x="370" y="105"/>
                  </a:lnTo>
                  <a:lnTo>
                    <a:pt x="361" y="97"/>
                  </a:lnTo>
                  <a:lnTo>
                    <a:pt x="359" y="92"/>
                  </a:lnTo>
                  <a:lnTo>
                    <a:pt x="355" y="84"/>
                  </a:lnTo>
                  <a:lnTo>
                    <a:pt x="352" y="69"/>
                  </a:lnTo>
                  <a:lnTo>
                    <a:pt x="350" y="67"/>
                  </a:lnTo>
                  <a:lnTo>
                    <a:pt x="346" y="52"/>
                  </a:lnTo>
                  <a:lnTo>
                    <a:pt x="346" y="39"/>
                  </a:lnTo>
                  <a:lnTo>
                    <a:pt x="348" y="32"/>
                  </a:lnTo>
                  <a:lnTo>
                    <a:pt x="352" y="26"/>
                  </a:lnTo>
                  <a:lnTo>
                    <a:pt x="348" y="24"/>
                  </a:lnTo>
                  <a:lnTo>
                    <a:pt x="342" y="17"/>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2" name="Freeform 70">
              <a:extLst>
                <a:ext uri="{FF2B5EF4-FFF2-40B4-BE49-F238E27FC236}">
                  <a16:creationId xmlns:a16="http://schemas.microsoft.com/office/drawing/2014/main" id="{750D51B9-B9AA-736E-8175-73C2E0E1D6A5}"/>
                </a:ext>
              </a:extLst>
            </p:cNvPr>
            <p:cNvSpPr>
              <a:spLocks/>
            </p:cNvSpPr>
            <p:nvPr/>
          </p:nvSpPr>
          <p:spPr bwMode="auto">
            <a:xfrm>
              <a:off x="3301188" y="2986158"/>
              <a:ext cx="503093" cy="421376"/>
            </a:xfrm>
            <a:custGeom>
              <a:avLst/>
              <a:gdLst>
                <a:gd name="T0" fmla="*/ 391 w 427"/>
                <a:gd name="T1" fmla="*/ 150 h 394"/>
                <a:gd name="T2" fmla="*/ 399 w 427"/>
                <a:gd name="T3" fmla="*/ 146 h 394"/>
                <a:gd name="T4" fmla="*/ 395 w 427"/>
                <a:gd name="T5" fmla="*/ 120 h 394"/>
                <a:gd name="T6" fmla="*/ 391 w 427"/>
                <a:gd name="T7" fmla="*/ 114 h 394"/>
                <a:gd name="T8" fmla="*/ 401 w 427"/>
                <a:gd name="T9" fmla="*/ 116 h 394"/>
                <a:gd name="T10" fmla="*/ 399 w 427"/>
                <a:gd name="T11" fmla="*/ 103 h 394"/>
                <a:gd name="T12" fmla="*/ 407 w 427"/>
                <a:gd name="T13" fmla="*/ 97 h 394"/>
                <a:gd name="T14" fmla="*/ 407 w 427"/>
                <a:gd name="T15" fmla="*/ 86 h 394"/>
                <a:gd name="T16" fmla="*/ 410 w 427"/>
                <a:gd name="T17" fmla="*/ 80 h 394"/>
                <a:gd name="T18" fmla="*/ 423 w 427"/>
                <a:gd name="T19" fmla="*/ 71 h 394"/>
                <a:gd name="T20" fmla="*/ 427 w 427"/>
                <a:gd name="T21" fmla="*/ 62 h 394"/>
                <a:gd name="T22" fmla="*/ 423 w 427"/>
                <a:gd name="T23" fmla="*/ 52 h 394"/>
                <a:gd name="T24" fmla="*/ 369 w 427"/>
                <a:gd name="T25" fmla="*/ 50 h 394"/>
                <a:gd name="T26" fmla="*/ 378 w 427"/>
                <a:gd name="T27" fmla="*/ 35 h 394"/>
                <a:gd name="T28" fmla="*/ 391 w 427"/>
                <a:gd name="T29" fmla="*/ 24 h 394"/>
                <a:gd name="T30" fmla="*/ 390 w 427"/>
                <a:gd name="T31" fmla="*/ 11 h 394"/>
                <a:gd name="T32" fmla="*/ 376 w 427"/>
                <a:gd name="T33" fmla="*/ 0 h 394"/>
                <a:gd name="T34" fmla="*/ 85 w 427"/>
                <a:gd name="T35" fmla="*/ 17 h 394"/>
                <a:gd name="T36" fmla="*/ 16 w 427"/>
                <a:gd name="T37" fmla="*/ 109 h 394"/>
                <a:gd name="T38" fmla="*/ 21 w 427"/>
                <a:gd name="T39" fmla="*/ 327 h 394"/>
                <a:gd name="T40" fmla="*/ 23 w 427"/>
                <a:gd name="T41" fmla="*/ 332 h 394"/>
                <a:gd name="T42" fmla="*/ 38 w 427"/>
                <a:gd name="T43" fmla="*/ 332 h 394"/>
                <a:gd name="T44" fmla="*/ 61 w 427"/>
                <a:gd name="T45" fmla="*/ 394 h 394"/>
                <a:gd name="T46" fmla="*/ 318 w 427"/>
                <a:gd name="T47" fmla="*/ 383 h 394"/>
                <a:gd name="T48" fmla="*/ 316 w 427"/>
                <a:gd name="T49" fmla="*/ 368 h 394"/>
                <a:gd name="T50" fmla="*/ 324 w 427"/>
                <a:gd name="T51" fmla="*/ 366 h 394"/>
                <a:gd name="T52" fmla="*/ 320 w 427"/>
                <a:gd name="T53" fmla="*/ 353 h 394"/>
                <a:gd name="T54" fmla="*/ 320 w 427"/>
                <a:gd name="T55" fmla="*/ 340 h 394"/>
                <a:gd name="T56" fmla="*/ 313 w 427"/>
                <a:gd name="T57" fmla="*/ 338 h 394"/>
                <a:gd name="T58" fmla="*/ 314 w 427"/>
                <a:gd name="T59" fmla="*/ 329 h 394"/>
                <a:gd name="T60" fmla="*/ 313 w 427"/>
                <a:gd name="T61" fmla="*/ 329 h 394"/>
                <a:gd name="T62" fmla="*/ 314 w 427"/>
                <a:gd name="T63" fmla="*/ 317 h 394"/>
                <a:gd name="T64" fmla="*/ 314 w 427"/>
                <a:gd name="T65" fmla="*/ 306 h 394"/>
                <a:gd name="T66" fmla="*/ 322 w 427"/>
                <a:gd name="T67" fmla="*/ 306 h 394"/>
                <a:gd name="T68" fmla="*/ 314 w 427"/>
                <a:gd name="T69" fmla="*/ 299 h 394"/>
                <a:gd name="T70" fmla="*/ 324 w 427"/>
                <a:gd name="T71" fmla="*/ 295 h 394"/>
                <a:gd name="T72" fmla="*/ 324 w 427"/>
                <a:gd name="T73" fmla="*/ 280 h 394"/>
                <a:gd name="T74" fmla="*/ 337 w 427"/>
                <a:gd name="T75" fmla="*/ 270 h 394"/>
                <a:gd name="T76" fmla="*/ 333 w 427"/>
                <a:gd name="T77" fmla="*/ 255 h 394"/>
                <a:gd name="T78" fmla="*/ 331 w 427"/>
                <a:gd name="T79" fmla="*/ 250 h 394"/>
                <a:gd name="T80" fmla="*/ 339 w 427"/>
                <a:gd name="T81" fmla="*/ 248 h 394"/>
                <a:gd name="T82" fmla="*/ 344 w 427"/>
                <a:gd name="T83" fmla="*/ 233 h 394"/>
                <a:gd name="T84" fmla="*/ 356 w 427"/>
                <a:gd name="T85" fmla="*/ 231 h 394"/>
                <a:gd name="T86" fmla="*/ 360 w 427"/>
                <a:gd name="T87" fmla="*/ 220 h 394"/>
                <a:gd name="T88" fmla="*/ 360 w 427"/>
                <a:gd name="T89" fmla="*/ 206 h 394"/>
                <a:gd name="T90" fmla="*/ 361 w 427"/>
                <a:gd name="T91" fmla="*/ 203 h 394"/>
                <a:gd name="T92" fmla="*/ 361 w 427"/>
                <a:gd name="T93" fmla="*/ 195 h 394"/>
                <a:gd name="T94" fmla="*/ 363 w 427"/>
                <a:gd name="T95" fmla="*/ 193 h 394"/>
                <a:gd name="T96" fmla="*/ 367 w 427"/>
                <a:gd name="T97" fmla="*/ 178 h 394"/>
                <a:gd name="T98" fmla="*/ 378 w 427"/>
                <a:gd name="T99" fmla="*/ 178 h 394"/>
                <a:gd name="T100" fmla="*/ 382 w 427"/>
                <a:gd name="T101" fmla="*/ 165 h 394"/>
                <a:gd name="T102" fmla="*/ 380 w 427"/>
                <a:gd name="T103" fmla="*/ 16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394">
                  <a:moveTo>
                    <a:pt x="388" y="158"/>
                  </a:moveTo>
                  <a:lnTo>
                    <a:pt x="391" y="150"/>
                  </a:lnTo>
                  <a:lnTo>
                    <a:pt x="397" y="148"/>
                  </a:lnTo>
                  <a:lnTo>
                    <a:pt x="399" y="146"/>
                  </a:lnTo>
                  <a:lnTo>
                    <a:pt x="395" y="127"/>
                  </a:lnTo>
                  <a:lnTo>
                    <a:pt x="395" y="120"/>
                  </a:lnTo>
                  <a:lnTo>
                    <a:pt x="390" y="122"/>
                  </a:lnTo>
                  <a:lnTo>
                    <a:pt x="391" y="114"/>
                  </a:lnTo>
                  <a:lnTo>
                    <a:pt x="397" y="112"/>
                  </a:lnTo>
                  <a:lnTo>
                    <a:pt x="401" y="116"/>
                  </a:lnTo>
                  <a:lnTo>
                    <a:pt x="403" y="111"/>
                  </a:lnTo>
                  <a:lnTo>
                    <a:pt x="399" y="103"/>
                  </a:lnTo>
                  <a:lnTo>
                    <a:pt x="403" y="101"/>
                  </a:lnTo>
                  <a:lnTo>
                    <a:pt x="407" y="97"/>
                  </a:lnTo>
                  <a:lnTo>
                    <a:pt x="412" y="92"/>
                  </a:lnTo>
                  <a:lnTo>
                    <a:pt x="407" y="86"/>
                  </a:lnTo>
                  <a:lnTo>
                    <a:pt x="407" y="84"/>
                  </a:lnTo>
                  <a:lnTo>
                    <a:pt x="410" y="80"/>
                  </a:lnTo>
                  <a:lnTo>
                    <a:pt x="416" y="77"/>
                  </a:lnTo>
                  <a:lnTo>
                    <a:pt x="423" y="71"/>
                  </a:lnTo>
                  <a:lnTo>
                    <a:pt x="420" y="65"/>
                  </a:lnTo>
                  <a:lnTo>
                    <a:pt x="427" y="62"/>
                  </a:lnTo>
                  <a:lnTo>
                    <a:pt x="425" y="56"/>
                  </a:lnTo>
                  <a:lnTo>
                    <a:pt x="423" y="52"/>
                  </a:lnTo>
                  <a:lnTo>
                    <a:pt x="373" y="56"/>
                  </a:lnTo>
                  <a:lnTo>
                    <a:pt x="369" y="50"/>
                  </a:lnTo>
                  <a:lnTo>
                    <a:pt x="373" y="43"/>
                  </a:lnTo>
                  <a:lnTo>
                    <a:pt x="378" y="35"/>
                  </a:lnTo>
                  <a:lnTo>
                    <a:pt x="386" y="32"/>
                  </a:lnTo>
                  <a:lnTo>
                    <a:pt x="391" y="24"/>
                  </a:lnTo>
                  <a:lnTo>
                    <a:pt x="391" y="18"/>
                  </a:lnTo>
                  <a:lnTo>
                    <a:pt x="390" y="11"/>
                  </a:lnTo>
                  <a:lnTo>
                    <a:pt x="384" y="5"/>
                  </a:lnTo>
                  <a:lnTo>
                    <a:pt x="376" y="0"/>
                  </a:lnTo>
                  <a:lnTo>
                    <a:pt x="222" y="11"/>
                  </a:lnTo>
                  <a:lnTo>
                    <a:pt x="85" y="17"/>
                  </a:lnTo>
                  <a:lnTo>
                    <a:pt x="0" y="18"/>
                  </a:lnTo>
                  <a:lnTo>
                    <a:pt x="16" y="109"/>
                  </a:lnTo>
                  <a:lnTo>
                    <a:pt x="19" y="139"/>
                  </a:lnTo>
                  <a:lnTo>
                    <a:pt x="21" y="327"/>
                  </a:lnTo>
                  <a:lnTo>
                    <a:pt x="23" y="329"/>
                  </a:lnTo>
                  <a:lnTo>
                    <a:pt x="23" y="332"/>
                  </a:lnTo>
                  <a:lnTo>
                    <a:pt x="31" y="336"/>
                  </a:lnTo>
                  <a:lnTo>
                    <a:pt x="38" y="332"/>
                  </a:lnTo>
                  <a:lnTo>
                    <a:pt x="59" y="336"/>
                  </a:lnTo>
                  <a:lnTo>
                    <a:pt x="61" y="394"/>
                  </a:lnTo>
                  <a:lnTo>
                    <a:pt x="172" y="391"/>
                  </a:lnTo>
                  <a:lnTo>
                    <a:pt x="318" y="383"/>
                  </a:lnTo>
                  <a:lnTo>
                    <a:pt x="318" y="374"/>
                  </a:lnTo>
                  <a:lnTo>
                    <a:pt x="316" y="368"/>
                  </a:lnTo>
                  <a:lnTo>
                    <a:pt x="324" y="368"/>
                  </a:lnTo>
                  <a:lnTo>
                    <a:pt x="324" y="366"/>
                  </a:lnTo>
                  <a:lnTo>
                    <a:pt x="322" y="355"/>
                  </a:lnTo>
                  <a:lnTo>
                    <a:pt x="320" y="353"/>
                  </a:lnTo>
                  <a:lnTo>
                    <a:pt x="318" y="346"/>
                  </a:lnTo>
                  <a:lnTo>
                    <a:pt x="320" y="340"/>
                  </a:lnTo>
                  <a:lnTo>
                    <a:pt x="320" y="340"/>
                  </a:lnTo>
                  <a:lnTo>
                    <a:pt x="313" y="338"/>
                  </a:lnTo>
                  <a:lnTo>
                    <a:pt x="320" y="334"/>
                  </a:lnTo>
                  <a:lnTo>
                    <a:pt x="314" y="329"/>
                  </a:lnTo>
                  <a:lnTo>
                    <a:pt x="309" y="334"/>
                  </a:lnTo>
                  <a:lnTo>
                    <a:pt x="313" y="329"/>
                  </a:lnTo>
                  <a:lnTo>
                    <a:pt x="309" y="321"/>
                  </a:lnTo>
                  <a:lnTo>
                    <a:pt x="314" y="317"/>
                  </a:lnTo>
                  <a:lnTo>
                    <a:pt x="309" y="310"/>
                  </a:lnTo>
                  <a:lnTo>
                    <a:pt x="314" y="306"/>
                  </a:lnTo>
                  <a:lnTo>
                    <a:pt x="316" y="310"/>
                  </a:lnTo>
                  <a:lnTo>
                    <a:pt x="322" y="306"/>
                  </a:lnTo>
                  <a:lnTo>
                    <a:pt x="314" y="302"/>
                  </a:lnTo>
                  <a:lnTo>
                    <a:pt x="314" y="299"/>
                  </a:lnTo>
                  <a:lnTo>
                    <a:pt x="322" y="299"/>
                  </a:lnTo>
                  <a:lnTo>
                    <a:pt x="324" y="295"/>
                  </a:lnTo>
                  <a:lnTo>
                    <a:pt x="322" y="287"/>
                  </a:lnTo>
                  <a:lnTo>
                    <a:pt x="324" y="280"/>
                  </a:lnTo>
                  <a:lnTo>
                    <a:pt x="320" y="276"/>
                  </a:lnTo>
                  <a:lnTo>
                    <a:pt x="337" y="270"/>
                  </a:lnTo>
                  <a:lnTo>
                    <a:pt x="333" y="263"/>
                  </a:lnTo>
                  <a:lnTo>
                    <a:pt x="333" y="255"/>
                  </a:lnTo>
                  <a:lnTo>
                    <a:pt x="335" y="253"/>
                  </a:lnTo>
                  <a:lnTo>
                    <a:pt x="331" y="250"/>
                  </a:lnTo>
                  <a:lnTo>
                    <a:pt x="339" y="252"/>
                  </a:lnTo>
                  <a:lnTo>
                    <a:pt x="339" y="248"/>
                  </a:lnTo>
                  <a:lnTo>
                    <a:pt x="346" y="240"/>
                  </a:lnTo>
                  <a:lnTo>
                    <a:pt x="344" y="233"/>
                  </a:lnTo>
                  <a:lnTo>
                    <a:pt x="352" y="233"/>
                  </a:lnTo>
                  <a:lnTo>
                    <a:pt x="356" y="231"/>
                  </a:lnTo>
                  <a:lnTo>
                    <a:pt x="361" y="225"/>
                  </a:lnTo>
                  <a:lnTo>
                    <a:pt x="360" y="220"/>
                  </a:lnTo>
                  <a:lnTo>
                    <a:pt x="363" y="210"/>
                  </a:lnTo>
                  <a:lnTo>
                    <a:pt x="360" y="206"/>
                  </a:lnTo>
                  <a:lnTo>
                    <a:pt x="360" y="197"/>
                  </a:lnTo>
                  <a:lnTo>
                    <a:pt x="361" y="203"/>
                  </a:lnTo>
                  <a:lnTo>
                    <a:pt x="369" y="201"/>
                  </a:lnTo>
                  <a:lnTo>
                    <a:pt x="361" y="195"/>
                  </a:lnTo>
                  <a:lnTo>
                    <a:pt x="361" y="186"/>
                  </a:lnTo>
                  <a:lnTo>
                    <a:pt x="363" y="193"/>
                  </a:lnTo>
                  <a:lnTo>
                    <a:pt x="369" y="193"/>
                  </a:lnTo>
                  <a:lnTo>
                    <a:pt x="367" y="178"/>
                  </a:lnTo>
                  <a:lnTo>
                    <a:pt x="371" y="182"/>
                  </a:lnTo>
                  <a:lnTo>
                    <a:pt x="378" y="178"/>
                  </a:lnTo>
                  <a:lnTo>
                    <a:pt x="384" y="173"/>
                  </a:lnTo>
                  <a:lnTo>
                    <a:pt x="382" y="165"/>
                  </a:lnTo>
                  <a:lnTo>
                    <a:pt x="380" y="163"/>
                  </a:lnTo>
                  <a:lnTo>
                    <a:pt x="380" y="161"/>
                  </a:lnTo>
                  <a:lnTo>
                    <a:pt x="388" y="15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3" name="Freeform 45">
              <a:extLst>
                <a:ext uri="{FF2B5EF4-FFF2-40B4-BE49-F238E27FC236}">
                  <a16:creationId xmlns:a16="http://schemas.microsoft.com/office/drawing/2014/main" id="{3522FC06-54AA-2918-A7DC-E09A218D2AA7}"/>
                </a:ext>
              </a:extLst>
            </p:cNvPr>
            <p:cNvSpPr>
              <a:spLocks/>
            </p:cNvSpPr>
            <p:nvPr/>
          </p:nvSpPr>
          <p:spPr bwMode="auto">
            <a:xfrm>
              <a:off x="3607521" y="3788270"/>
              <a:ext cx="35346" cy="16043"/>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4" name="Freeform 46">
              <a:extLst>
                <a:ext uri="{FF2B5EF4-FFF2-40B4-BE49-F238E27FC236}">
                  <a16:creationId xmlns:a16="http://schemas.microsoft.com/office/drawing/2014/main" id="{CE840855-A730-0CFB-4CBA-53F24FF2F204}"/>
                </a:ext>
              </a:extLst>
            </p:cNvPr>
            <p:cNvSpPr>
              <a:spLocks/>
            </p:cNvSpPr>
            <p:nvPr/>
          </p:nvSpPr>
          <p:spPr bwMode="auto">
            <a:xfrm>
              <a:off x="3607521" y="3788270"/>
              <a:ext cx="35346" cy="16043"/>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5" name="Freeform 47">
              <a:extLst>
                <a:ext uri="{FF2B5EF4-FFF2-40B4-BE49-F238E27FC236}">
                  <a16:creationId xmlns:a16="http://schemas.microsoft.com/office/drawing/2014/main" id="{15517301-5260-908B-E54A-A590C86F718D}"/>
                </a:ext>
              </a:extLst>
            </p:cNvPr>
            <p:cNvSpPr>
              <a:spLocks/>
            </p:cNvSpPr>
            <p:nvPr/>
          </p:nvSpPr>
          <p:spPr bwMode="auto">
            <a:xfrm>
              <a:off x="3688817" y="3813936"/>
              <a:ext cx="17673" cy="16043"/>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6" name="Freeform 48">
              <a:extLst>
                <a:ext uri="{FF2B5EF4-FFF2-40B4-BE49-F238E27FC236}">
                  <a16:creationId xmlns:a16="http://schemas.microsoft.com/office/drawing/2014/main" id="{14ADDC62-DF7B-3605-D0C4-8A910B0A8EC2}"/>
                </a:ext>
              </a:extLst>
            </p:cNvPr>
            <p:cNvSpPr>
              <a:spLocks/>
            </p:cNvSpPr>
            <p:nvPr/>
          </p:nvSpPr>
          <p:spPr bwMode="auto">
            <a:xfrm>
              <a:off x="3688817" y="3813936"/>
              <a:ext cx="17673" cy="16043"/>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7" name="Freeform 71">
              <a:extLst>
                <a:ext uri="{FF2B5EF4-FFF2-40B4-BE49-F238E27FC236}">
                  <a16:creationId xmlns:a16="http://schemas.microsoft.com/office/drawing/2014/main" id="{56C8BFCF-9B9E-E396-2A68-1ECD43628596}"/>
                </a:ext>
              </a:extLst>
            </p:cNvPr>
            <p:cNvSpPr>
              <a:spLocks/>
            </p:cNvSpPr>
            <p:nvPr/>
          </p:nvSpPr>
          <p:spPr bwMode="auto">
            <a:xfrm>
              <a:off x="3373059" y="3395770"/>
              <a:ext cx="569071" cy="456668"/>
            </a:xfrm>
            <a:custGeom>
              <a:avLst/>
              <a:gdLst>
                <a:gd name="T0" fmla="*/ 411 w 483"/>
                <a:gd name="T1" fmla="*/ 263 h 427"/>
                <a:gd name="T2" fmla="*/ 402 w 483"/>
                <a:gd name="T3" fmla="*/ 216 h 427"/>
                <a:gd name="T4" fmla="*/ 233 w 483"/>
                <a:gd name="T5" fmla="*/ 213 h 427"/>
                <a:gd name="T6" fmla="*/ 236 w 483"/>
                <a:gd name="T7" fmla="*/ 183 h 427"/>
                <a:gd name="T8" fmla="*/ 244 w 483"/>
                <a:gd name="T9" fmla="*/ 154 h 427"/>
                <a:gd name="T10" fmla="*/ 248 w 483"/>
                <a:gd name="T11" fmla="*/ 132 h 427"/>
                <a:gd name="T12" fmla="*/ 265 w 483"/>
                <a:gd name="T13" fmla="*/ 102 h 427"/>
                <a:gd name="T14" fmla="*/ 263 w 483"/>
                <a:gd name="T15" fmla="*/ 90 h 427"/>
                <a:gd name="T16" fmla="*/ 285 w 483"/>
                <a:gd name="T17" fmla="*/ 73 h 427"/>
                <a:gd name="T18" fmla="*/ 267 w 483"/>
                <a:gd name="T19" fmla="*/ 55 h 427"/>
                <a:gd name="T20" fmla="*/ 263 w 483"/>
                <a:gd name="T21" fmla="*/ 43 h 427"/>
                <a:gd name="T22" fmla="*/ 265 w 483"/>
                <a:gd name="T23" fmla="*/ 13 h 427"/>
                <a:gd name="T24" fmla="*/ 257 w 483"/>
                <a:gd name="T25" fmla="*/ 0 h 427"/>
                <a:gd name="T26" fmla="*/ 20 w 483"/>
                <a:gd name="T27" fmla="*/ 137 h 427"/>
                <a:gd name="T28" fmla="*/ 35 w 483"/>
                <a:gd name="T29" fmla="*/ 179 h 427"/>
                <a:gd name="T30" fmla="*/ 52 w 483"/>
                <a:gd name="T31" fmla="*/ 213 h 427"/>
                <a:gd name="T32" fmla="*/ 52 w 483"/>
                <a:gd name="T33" fmla="*/ 246 h 427"/>
                <a:gd name="T34" fmla="*/ 41 w 483"/>
                <a:gd name="T35" fmla="*/ 288 h 427"/>
                <a:gd name="T36" fmla="*/ 33 w 483"/>
                <a:gd name="T37" fmla="*/ 335 h 427"/>
                <a:gd name="T38" fmla="*/ 28 w 483"/>
                <a:gd name="T39" fmla="*/ 354 h 427"/>
                <a:gd name="T40" fmla="*/ 75 w 483"/>
                <a:gd name="T41" fmla="*/ 354 h 427"/>
                <a:gd name="T42" fmla="*/ 84 w 483"/>
                <a:gd name="T43" fmla="*/ 340 h 427"/>
                <a:gd name="T44" fmla="*/ 90 w 483"/>
                <a:gd name="T45" fmla="*/ 357 h 427"/>
                <a:gd name="T46" fmla="*/ 171 w 483"/>
                <a:gd name="T47" fmla="*/ 378 h 427"/>
                <a:gd name="T48" fmla="*/ 184 w 483"/>
                <a:gd name="T49" fmla="*/ 357 h 427"/>
                <a:gd name="T50" fmla="*/ 214 w 483"/>
                <a:gd name="T51" fmla="*/ 354 h 427"/>
                <a:gd name="T52" fmla="*/ 242 w 483"/>
                <a:gd name="T53" fmla="*/ 365 h 427"/>
                <a:gd name="T54" fmla="*/ 272 w 483"/>
                <a:gd name="T55" fmla="*/ 371 h 427"/>
                <a:gd name="T56" fmla="*/ 276 w 483"/>
                <a:gd name="T57" fmla="*/ 387 h 427"/>
                <a:gd name="T58" fmla="*/ 297 w 483"/>
                <a:gd name="T59" fmla="*/ 406 h 427"/>
                <a:gd name="T60" fmla="*/ 332 w 483"/>
                <a:gd name="T61" fmla="*/ 412 h 427"/>
                <a:gd name="T62" fmla="*/ 351 w 483"/>
                <a:gd name="T63" fmla="*/ 391 h 427"/>
                <a:gd name="T64" fmla="*/ 370 w 483"/>
                <a:gd name="T65" fmla="*/ 416 h 427"/>
                <a:gd name="T66" fmla="*/ 389 w 483"/>
                <a:gd name="T67" fmla="*/ 391 h 427"/>
                <a:gd name="T68" fmla="*/ 396 w 483"/>
                <a:gd name="T69" fmla="*/ 374 h 427"/>
                <a:gd name="T70" fmla="*/ 415 w 483"/>
                <a:gd name="T71" fmla="*/ 387 h 427"/>
                <a:gd name="T72" fmla="*/ 443 w 483"/>
                <a:gd name="T73" fmla="*/ 399 h 427"/>
                <a:gd name="T74" fmla="*/ 455 w 483"/>
                <a:gd name="T75" fmla="*/ 414 h 427"/>
                <a:gd name="T76" fmla="*/ 473 w 483"/>
                <a:gd name="T77" fmla="*/ 418 h 427"/>
                <a:gd name="T78" fmla="*/ 483 w 483"/>
                <a:gd name="T79" fmla="*/ 395 h 427"/>
                <a:gd name="T80" fmla="*/ 447 w 483"/>
                <a:gd name="T81" fmla="*/ 378 h 427"/>
                <a:gd name="T82" fmla="*/ 417 w 483"/>
                <a:gd name="T83" fmla="*/ 357 h 427"/>
                <a:gd name="T84" fmla="*/ 430 w 483"/>
                <a:gd name="T85" fmla="*/ 348 h 427"/>
                <a:gd name="T86" fmla="*/ 445 w 483"/>
                <a:gd name="T87" fmla="*/ 331 h 427"/>
                <a:gd name="T88" fmla="*/ 426 w 483"/>
                <a:gd name="T89" fmla="*/ 312 h 427"/>
                <a:gd name="T90" fmla="*/ 406 w 483"/>
                <a:gd name="T91" fmla="*/ 322 h 427"/>
                <a:gd name="T92" fmla="*/ 417 w 483"/>
                <a:gd name="T93" fmla="*/ 299 h 427"/>
                <a:gd name="T94" fmla="*/ 391 w 483"/>
                <a:gd name="T95" fmla="*/ 307 h 427"/>
                <a:gd name="T96" fmla="*/ 346 w 483"/>
                <a:gd name="T97" fmla="*/ 299 h 427"/>
                <a:gd name="T98" fmla="*/ 383 w 483"/>
                <a:gd name="T99" fmla="*/ 282 h 427"/>
                <a:gd name="T100" fmla="*/ 411 w 483"/>
                <a:gd name="T101" fmla="*/ 295 h 427"/>
                <a:gd name="T102" fmla="*/ 424 w 483"/>
                <a:gd name="T103" fmla="*/ 29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3" h="427">
                  <a:moveTo>
                    <a:pt x="421" y="288"/>
                  </a:moveTo>
                  <a:lnTo>
                    <a:pt x="417" y="282"/>
                  </a:lnTo>
                  <a:lnTo>
                    <a:pt x="417" y="278"/>
                  </a:lnTo>
                  <a:lnTo>
                    <a:pt x="413" y="271"/>
                  </a:lnTo>
                  <a:lnTo>
                    <a:pt x="411" y="263"/>
                  </a:lnTo>
                  <a:lnTo>
                    <a:pt x="402" y="256"/>
                  </a:lnTo>
                  <a:lnTo>
                    <a:pt x="398" y="248"/>
                  </a:lnTo>
                  <a:lnTo>
                    <a:pt x="394" y="241"/>
                  </a:lnTo>
                  <a:lnTo>
                    <a:pt x="398" y="230"/>
                  </a:lnTo>
                  <a:lnTo>
                    <a:pt x="402" y="216"/>
                  </a:lnTo>
                  <a:lnTo>
                    <a:pt x="404" y="209"/>
                  </a:lnTo>
                  <a:lnTo>
                    <a:pt x="402" y="207"/>
                  </a:lnTo>
                  <a:lnTo>
                    <a:pt x="317" y="214"/>
                  </a:lnTo>
                  <a:lnTo>
                    <a:pt x="227" y="218"/>
                  </a:lnTo>
                  <a:lnTo>
                    <a:pt x="233" y="213"/>
                  </a:lnTo>
                  <a:lnTo>
                    <a:pt x="229" y="205"/>
                  </a:lnTo>
                  <a:lnTo>
                    <a:pt x="229" y="198"/>
                  </a:lnTo>
                  <a:lnTo>
                    <a:pt x="225" y="190"/>
                  </a:lnTo>
                  <a:lnTo>
                    <a:pt x="235" y="188"/>
                  </a:lnTo>
                  <a:lnTo>
                    <a:pt x="236" y="183"/>
                  </a:lnTo>
                  <a:lnTo>
                    <a:pt x="231" y="177"/>
                  </a:lnTo>
                  <a:lnTo>
                    <a:pt x="238" y="177"/>
                  </a:lnTo>
                  <a:lnTo>
                    <a:pt x="236" y="162"/>
                  </a:lnTo>
                  <a:lnTo>
                    <a:pt x="242" y="156"/>
                  </a:lnTo>
                  <a:lnTo>
                    <a:pt x="244" y="154"/>
                  </a:lnTo>
                  <a:lnTo>
                    <a:pt x="236" y="154"/>
                  </a:lnTo>
                  <a:lnTo>
                    <a:pt x="244" y="149"/>
                  </a:lnTo>
                  <a:lnTo>
                    <a:pt x="246" y="143"/>
                  </a:lnTo>
                  <a:lnTo>
                    <a:pt x="252" y="136"/>
                  </a:lnTo>
                  <a:lnTo>
                    <a:pt x="248" y="132"/>
                  </a:lnTo>
                  <a:lnTo>
                    <a:pt x="250" y="126"/>
                  </a:lnTo>
                  <a:lnTo>
                    <a:pt x="255" y="122"/>
                  </a:lnTo>
                  <a:lnTo>
                    <a:pt x="272" y="105"/>
                  </a:lnTo>
                  <a:lnTo>
                    <a:pt x="272" y="104"/>
                  </a:lnTo>
                  <a:lnTo>
                    <a:pt x="265" y="102"/>
                  </a:lnTo>
                  <a:lnTo>
                    <a:pt x="272" y="102"/>
                  </a:lnTo>
                  <a:lnTo>
                    <a:pt x="272" y="98"/>
                  </a:lnTo>
                  <a:lnTo>
                    <a:pt x="278" y="90"/>
                  </a:lnTo>
                  <a:lnTo>
                    <a:pt x="270" y="92"/>
                  </a:lnTo>
                  <a:lnTo>
                    <a:pt x="263" y="90"/>
                  </a:lnTo>
                  <a:lnTo>
                    <a:pt x="267" y="85"/>
                  </a:lnTo>
                  <a:lnTo>
                    <a:pt x="274" y="81"/>
                  </a:lnTo>
                  <a:lnTo>
                    <a:pt x="280" y="75"/>
                  </a:lnTo>
                  <a:lnTo>
                    <a:pt x="285" y="75"/>
                  </a:lnTo>
                  <a:lnTo>
                    <a:pt x="285" y="73"/>
                  </a:lnTo>
                  <a:lnTo>
                    <a:pt x="285" y="72"/>
                  </a:lnTo>
                  <a:lnTo>
                    <a:pt x="278" y="70"/>
                  </a:lnTo>
                  <a:lnTo>
                    <a:pt x="276" y="64"/>
                  </a:lnTo>
                  <a:lnTo>
                    <a:pt x="270" y="60"/>
                  </a:lnTo>
                  <a:lnTo>
                    <a:pt x="267" y="55"/>
                  </a:lnTo>
                  <a:lnTo>
                    <a:pt x="267" y="53"/>
                  </a:lnTo>
                  <a:lnTo>
                    <a:pt x="274" y="55"/>
                  </a:lnTo>
                  <a:lnTo>
                    <a:pt x="268" y="47"/>
                  </a:lnTo>
                  <a:lnTo>
                    <a:pt x="274" y="42"/>
                  </a:lnTo>
                  <a:lnTo>
                    <a:pt x="263" y="43"/>
                  </a:lnTo>
                  <a:lnTo>
                    <a:pt x="261" y="40"/>
                  </a:lnTo>
                  <a:lnTo>
                    <a:pt x="268" y="30"/>
                  </a:lnTo>
                  <a:lnTo>
                    <a:pt x="261" y="26"/>
                  </a:lnTo>
                  <a:lnTo>
                    <a:pt x="259" y="19"/>
                  </a:lnTo>
                  <a:lnTo>
                    <a:pt x="265" y="13"/>
                  </a:lnTo>
                  <a:lnTo>
                    <a:pt x="265" y="6"/>
                  </a:lnTo>
                  <a:lnTo>
                    <a:pt x="259" y="6"/>
                  </a:lnTo>
                  <a:lnTo>
                    <a:pt x="253" y="10"/>
                  </a:lnTo>
                  <a:lnTo>
                    <a:pt x="253" y="4"/>
                  </a:lnTo>
                  <a:lnTo>
                    <a:pt x="257" y="0"/>
                  </a:lnTo>
                  <a:lnTo>
                    <a:pt x="111" y="8"/>
                  </a:lnTo>
                  <a:lnTo>
                    <a:pt x="0" y="11"/>
                  </a:lnTo>
                  <a:lnTo>
                    <a:pt x="3" y="120"/>
                  </a:lnTo>
                  <a:lnTo>
                    <a:pt x="17" y="132"/>
                  </a:lnTo>
                  <a:lnTo>
                    <a:pt x="20" y="137"/>
                  </a:lnTo>
                  <a:lnTo>
                    <a:pt x="26" y="152"/>
                  </a:lnTo>
                  <a:lnTo>
                    <a:pt x="24" y="162"/>
                  </a:lnTo>
                  <a:lnTo>
                    <a:pt x="30" y="169"/>
                  </a:lnTo>
                  <a:lnTo>
                    <a:pt x="33" y="177"/>
                  </a:lnTo>
                  <a:lnTo>
                    <a:pt x="35" y="179"/>
                  </a:lnTo>
                  <a:lnTo>
                    <a:pt x="39" y="184"/>
                  </a:lnTo>
                  <a:lnTo>
                    <a:pt x="39" y="192"/>
                  </a:lnTo>
                  <a:lnTo>
                    <a:pt x="50" y="205"/>
                  </a:lnTo>
                  <a:lnTo>
                    <a:pt x="52" y="207"/>
                  </a:lnTo>
                  <a:lnTo>
                    <a:pt x="52" y="213"/>
                  </a:lnTo>
                  <a:lnTo>
                    <a:pt x="54" y="220"/>
                  </a:lnTo>
                  <a:lnTo>
                    <a:pt x="50" y="226"/>
                  </a:lnTo>
                  <a:lnTo>
                    <a:pt x="54" y="231"/>
                  </a:lnTo>
                  <a:lnTo>
                    <a:pt x="50" y="239"/>
                  </a:lnTo>
                  <a:lnTo>
                    <a:pt x="52" y="246"/>
                  </a:lnTo>
                  <a:lnTo>
                    <a:pt x="49" y="252"/>
                  </a:lnTo>
                  <a:lnTo>
                    <a:pt x="47" y="260"/>
                  </a:lnTo>
                  <a:lnTo>
                    <a:pt x="41" y="267"/>
                  </a:lnTo>
                  <a:lnTo>
                    <a:pt x="39" y="275"/>
                  </a:lnTo>
                  <a:lnTo>
                    <a:pt x="41" y="288"/>
                  </a:lnTo>
                  <a:lnTo>
                    <a:pt x="35" y="295"/>
                  </a:lnTo>
                  <a:lnTo>
                    <a:pt x="39" y="303"/>
                  </a:lnTo>
                  <a:lnTo>
                    <a:pt x="43" y="320"/>
                  </a:lnTo>
                  <a:lnTo>
                    <a:pt x="41" y="327"/>
                  </a:lnTo>
                  <a:lnTo>
                    <a:pt x="33" y="335"/>
                  </a:lnTo>
                  <a:lnTo>
                    <a:pt x="33" y="335"/>
                  </a:lnTo>
                  <a:lnTo>
                    <a:pt x="33" y="335"/>
                  </a:lnTo>
                  <a:lnTo>
                    <a:pt x="35" y="342"/>
                  </a:lnTo>
                  <a:lnTo>
                    <a:pt x="33" y="350"/>
                  </a:lnTo>
                  <a:lnTo>
                    <a:pt x="28" y="354"/>
                  </a:lnTo>
                  <a:lnTo>
                    <a:pt x="26" y="361"/>
                  </a:lnTo>
                  <a:lnTo>
                    <a:pt x="33" y="367"/>
                  </a:lnTo>
                  <a:lnTo>
                    <a:pt x="39" y="361"/>
                  </a:lnTo>
                  <a:lnTo>
                    <a:pt x="73" y="357"/>
                  </a:lnTo>
                  <a:lnTo>
                    <a:pt x="75" y="354"/>
                  </a:lnTo>
                  <a:lnTo>
                    <a:pt x="67" y="350"/>
                  </a:lnTo>
                  <a:lnTo>
                    <a:pt x="75" y="344"/>
                  </a:lnTo>
                  <a:lnTo>
                    <a:pt x="77" y="327"/>
                  </a:lnTo>
                  <a:lnTo>
                    <a:pt x="82" y="333"/>
                  </a:lnTo>
                  <a:lnTo>
                    <a:pt x="84" y="340"/>
                  </a:lnTo>
                  <a:lnTo>
                    <a:pt x="84" y="346"/>
                  </a:lnTo>
                  <a:lnTo>
                    <a:pt x="79" y="350"/>
                  </a:lnTo>
                  <a:lnTo>
                    <a:pt x="77" y="354"/>
                  </a:lnTo>
                  <a:lnTo>
                    <a:pt x="82" y="355"/>
                  </a:lnTo>
                  <a:lnTo>
                    <a:pt x="90" y="357"/>
                  </a:lnTo>
                  <a:lnTo>
                    <a:pt x="103" y="359"/>
                  </a:lnTo>
                  <a:lnTo>
                    <a:pt x="118" y="365"/>
                  </a:lnTo>
                  <a:lnTo>
                    <a:pt x="126" y="369"/>
                  </a:lnTo>
                  <a:lnTo>
                    <a:pt x="137" y="374"/>
                  </a:lnTo>
                  <a:lnTo>
                    <a:pt x="171" y="378"/>
                  </a:lnTo>
                  <a:lnTo>
                    <a:pt x="178" y="378"/>
                  </a:lnTo>
                  <a:lnTo>
                    <a:pt x="188" y="372"/>
                  </a:lnTo>
                  <a:lnTo>
                    <a:pt x="195" y="372"/>
                  </a:lnTo>
                  <a:lnTo>
                    <a:pt x="189" y="363"/>
                  </a:lnTo>
                  <a:lnTo>
                    <a:pt x="184" y="357"/>
                  </a:lnTo>
                  <a:lnTo>
                    <a:pt x="191" y="355"/>
                  </a:lnTo>
                  <a:lnTo>
                    <a:pt x="193" y="354"/>
                  </a:lnTo>
                  <a:lnTo>
                    <a:pt x="201" y="350"/>
                  </a:lnTo>
                  <a:lnTo>
                    <a:pt x="214" y="346"/>
                  </a:lnTo>
                  <a:lnTo>
                    <a:pt x="214" y="354"/>
                  </a:lnTo>
                  <a:lnTo>
                    <a:pt x="214" y="357"/>
                  </a:lnTo>
                  <a:lnTo>
                    <a:pt x="220" y="355"/>
                  </a:lnTo>
                  <a:lnTo>
                    <a:pt x="235" y="354"/>
                  </a:lnTo>
                  <a:lnTo>
                    <a:pt x="236" y="361"/>
                  </a:lnTo>
                  <a:lnTo>
                    <a:pt x="242" y="365"/>
                  </a:lnTo>
                  <a:lnTo>
                    <a:pt x="246" y="374"/>
                  </a:lnTo>
                  <a:lnTo>
                    <a:pt x="253" y="374"/>
                  </a:lnTo>
                  <a:lnTo>
                    <a:pt x="267" y="378"/>
                  </a:lnTo>
                  <a:lnTo>
                    <a:pt x="270" y="372"/>
                  </a:lnTo>
                  <a:lnTo>
                    <a:pt x="272" y="371"/>
                  </a:lnTo>
                  <a:lnTo>
                    <a:pt x="272" y="367"/>
                  </a:lnTo>
                  <a:lnTo>
                    <a:pt x="274" y="372"/>
                  </a:lnTo>
                  <a:lnTo>
                    <a:pt x="272" y="374"/>
                  </a:lnTo>
                  <a:lnTo>
                    <a:pt x="272" y="380"/>
                  </a:lnTo>
                  <a:lnTo>
                    <a:pt x="276" y="387"/>
                  </a:lnTo>
                  <a:lnTo>
                    <a:pt x="283" y="391"/>
                  </a:lnTo>
                  <a:lnTo>
                    <a:pt x="287" y="399"/>
                  </a:lnTo>
                  <a:lnTo>
                    <a:pt x="285" y="406"/>
                  </a:lnTo>
                  <a:lnTo>
                    <a:pt x="289" y="410"/>
                  </a:lnTo>
                  <a:lnTo>
                    <a:pt x="297" y="406"/>
                  </a:lnTo>
                  <a:lnTo>
                    <a:pt x="310" y="416"/>
                  </a:lnTo>
                  <a:lnTo>
                    <a:pt x="317" y="412"/>
                  </a:lnTo>
                  <a:lnTo>
                    <a:pt x="319" y="412"/>
                  </a:lnTo>
                  <a:lnTo>
                    <a:pt x="327" y="416"/>
                  </a:lnTo>
                  <a:lnTo>
                    <a:pt x="332" y="412"/>
                  </a:lnTo>
                  <a:lnTo>
                    <a:pt x="332" y="402"/>
                  </a:lnTo>
                  <a:lnTo>
                    <a:pt x="334" y="395"/>
                  </a:lnTo>
                  <a:lnTo>
                    <a:pt x="342" y="395"/>
                  </a:lnTo>
                  <a:lnTo>
                    <a:pt x="347" y="393"/>
                  </a:lnTo>
                  <a:lnTo>
                    <a:pt x="351" y="391"/>
                  </a:lnTo>
                  <a:lnTo>
                    <a:pt x="355" y="399"/>
                  </a:lnTo>
                  <a:lnTo>
                    <a:pt x="361" y="395"/>
                  </a:lnTo>
                  <a:lnTo>
                    <a:pt x="368" y="399"/>
                  </a:lnTo>
                  <a:lnTo>
                    <a:pt x="368" y="408"/>
                  </a:lnTo>
                  <a:lnTo>
                    <a:pt x="370" y="416"/>
                  </a:lnTo>
                  <a:lnTo>
                    <a:pt x="377" y="412"/>
                  </a:lnTo>
                  <a:lnTo>
                    <a:pt x="383" y="406"/>
                  </a:lnTo>
                  <a:lnTo>
                    <a:pt x="387" y="401"/>
                  </a:lnTo>
                  <a:lnTo>
                    <a:pt x="381" y="393"/>
                  </a:lnTo>
                  <a:lnTo>
                    <a:pt x="389" y="391"/>
                  </a:lnTo>
                  <a:lnTo>
                    <a:pt x="387" y="378"/>
                  </a:lnTo>
                  <a:lnTo>
                    <a:pt x="372" y="371"/>
                  </a:lnTo>
                  <a:lnTo>
                    <a:pt x="372" y="365"/>
                  </a:lnTo>
                  <a:lnTo>
                    <a:pt x="372" y="363"/>
                  </a:lnTo>
                  <a:lnTo>
                    <a:pt x="396" y="374"/>
                  </a:lnTo>
                  <a:lnTo>
                    <a:pt x="404" y="374"/>
                  </a:lnTo>
                  <a:lnTo>
                    <a:pt x="409" y="378"/>
                  </a:lnTo>
                  <a:lnTo>
                    <a:pt x="413" y="380"/>
                  </a:lnTo>
                  <a:lnTo>
                    <a:pt x="409" y="387"/>
                  </a:lnTo>
                  <a:lnTo>
                    <a:pt x="415" y="387"/>
                  </a:lnTo>
                  <a:lnTo>
                    <a:pt x="423" y="386"/>
                  </a:lnTo>
                  <a:lnTo>
                    <a:pt x="426" y="393"/>
                  </a:lnTo>
                  <a:lnTo>
                    <a:pt x="436" y="395"/>
                  </a:lnTo>
                  <a:lnTo>
                    <a:pt x="441" y="393"/>
                  </a:lnTo>
                  <a:lnTo>
                    <a:pt x="443" y="399"/>
                  </a:lnTo>
                  <a:lnTo>
                    <a:pt x="449" y="406"/>
                  </a:lnTo>
                  <a:lnTo>
                    <a:pt x="455" y="408"/>
                  </a:lnTo>
                  <a:lnTo>
                    <a:pt x="456" y="399"/>
                  </a:lnTo>
                  <a:lnTo>
                    <a:pt x="458" y="406"/>
                  </a:lnTo>
                  <a:lnTo>
                    <a:pt x="455" y="414"/>
                  </a:lnTo>
                  <a:lnTo>
                    <a:pt x="449" y="427"/>
                  </a:lnTo>
                  <a:lnTo>
                    <a:pt x="456" y="421"/>
                  </a:lnTo>
                  <a:lnTo>
                    <a:pt x="458" y="414"/>
                  </a:lnTo>
                  <a:lnTo>
                    <a:pt x="464" y="406"/>
                  </a:lnTo>
                  <a:lnTo>
                    <a:pt x="473" y="418"/>
                  </a:lnTo>
                  <a:lnTo>
                    <a:pt x="473" y="412"/>
                  </a:lnTo>
                  <a:lnTo>
                    <a:pt x="477" y="404"/>
                  </a:lnTo>
                  <a:lnTo>
                    <a:pt x="477" y="401"/>
                  </a:lnTo>
                  <a:lnTo>
                    <a:pt x="483" y="399"/>
                  </a:lnTo>
                  <a:lnTo>
                    <a:pt x="483" y="395"/>
                  </a:lnTo>
                  <a:lnTo>
                    <a:pt x="475" y="393"/>
                  </a:lnTo>
                  <a:lnTo>
                    <a:pt x="473" y="387"/>
                  </a:lnTo>
                  <a:lnTo>
                    <a:pt x="468" y="384"/>
                  </a:lnTo>
                  <a:lnTo>
                    <a:pt x="453" y="382"/>
                  </a:lnTo>
                  <a:lnTo>
                    <a:pt x="447" y="378"/>
                  </a:lnTo>
                  <a:lnTo>
                    <a:pt x="438" y="378"/>
                  </a:lnTo>
                  <a:lnTo>
                    <a:pt x="434" y="371"/>
                  </a:lnTo>
                  <a:lnTo>
                    <a:pt x="426" y="367"/>
                  </a:lnTo>
                  <a:lnTo>
                    <a:pt x="419" y="365"/>
                  </a:lnTo>
                  <a:lnTo>
                    <a:pt x="417" y="357"/>
                  </a:lnTo>
                  <a:lnTo>
                    <a:pt x="423" y="355"/>
                  </a:lnTo>
                  <a:lnTo>
                    <a:pt x="421" y="352"/>
                  </a:lnTo>
                  <a:lnTo>
                    <a:pt x="428" y="350"/>
                  </a:lnTo>
                  <a:lnTo>
                    <a:pt x="436" y="354"/>
                  </a:lnTo>
                  <a:lnTo>
                    <a:pt x="430" y="348"/>
                  </a:lnTo>
                  <a:lnTo>
                    <a:pt x="426" y="340"/>
                  </a:lnTo>
                  <a:lnTo>
                    <a:pt x="434" y="335"/>
                  </a:lnTo>
                  <a:lnTo>
                    <a:pt x="441" y="335"/>
                  </a:lnTo>
                  <a:lnTo>
                    <a:pt x="443" y="337"/>
                  </a:lnTo>
                  <a:lnTo>
                    <a:pt x="445" y="331"/>
                  </a:lnTo>
                  <a:lnTo>
                    <a:pt x="445" y="324"/>
                  </a:lnTo>
                  <a:lnTo>
                    <a:pt x="440" y="320"/>
                  </a:lnTo>
                  <a:lnTo>
                    <a:pt x="438" y="312"/>
                  </a:lnTo>
                  <a:lnTo>
                    <a:pt x="436" y="307"/>
                  </a:lnTo>
                  <a:lnTo>
                    <a:pt x="426" y="312"/>
                  </a:lnTo>
                  <a:lnTo>
                    <a:pt x="424" y="320"/>
                  </a:lnTo>
                  <a:lnTo>
                    <a:pt x="423" y="327"/>
                  </a:lnTo>
                  <a:lnTo>
                    <a:pt x="415" y="327"/>
                  </a:lnTo>
                  <a:lnTo>
                    <a:pt x="413" y="320"/>
                  </a:lnTo>
                  <a:lnTo>
                    <a:pt x="406" y="322"/>
                  </a:lnTo>
                  <a:lnTo>
                    <a:pt x="400" y="318"/>
                  </a:lnTo>
                  <a:lnTo>
                    <a:pt x="400" y="316"/>
                  </a:lnTo>
                  <a:lnTo>
                    <a:pt x="415" y="307"/>
                  </a:lnTo>
                  <a:lnTo>
                    <a:pt x="417" y="299"/>
                  </a:lnTo>
                  <a:lnTo>
                    <a:pt x="417" y="299"/>
                  </a:lnTo>
                  <a:lnTo>
                    <a:pt x="409" y="303"/>
                  </a:lnTo>
                  <a:lnTo>
                    <a:pt x="409" y="297"/>
                  </a:lnTo>
                  <a:lnTo>
                    <a:pt x="404" y="303"/>
                  </a:lnTo>
                  <a:lnTo>
                    <a:pt x="398" y="299"/>
                  </a:lnTo>
                  <a:lnTo>
                    <a:pt x="391" y="307"/>
                  </a:lnTo>
                  <a:lnTo>
                    <a:pt x="385" y="308"/>
                  </a:lnTo>
                  <a:lnTo>
                    <a:pt x="364" y="310"/>
                  </a:lnTo>
                  <a:lnTo>
                    <a:pt x="355" y="310"/>
                  </a:lnTo>
                  <a:lnTo>
                    <a:pt x="346" y="307"/>
                  </a:lnTo>
                  <a:lnTo>
                    <a:pt x="346" y="299"/>
                  </a:lnTo>
                  <a:lnTo>
                    <a:pt x="351" y="293"/>
                  </a:lnTo>
                  <a:lnTo>
                    <a:pt x="361" y="278"/>
                  </a:lnTo>
                  <a:lnTo>
                    <a:pt x="366" y="277"/>
                  </a:lnTo>
                  <a:lnTo>
                    <a:pt x="376" y="278"/>
                  </a:lnTo>
                  <a:lnTo>
                    <a:pt x="383" y="282"/>
                  </a:lnTo>
                  <a:lnTo>
                    <a:pt x="391" y="288"/>
                  </a:lnTo>
                  <a:lnTo>
                    <a:pt x="396" y="288"/>
                  </a:lnTo>
                  <a:lnTo>
                    <a:pt x="402" y="292"/>
                  </a:lnTo>
                  <a:lnTo>
                    <a:pt x="404" y="290"/>
                  </a:lnTo>
                  <a:lnTo>
                    <a:pt x="411" y="295"/>
                  </a:lnTo>
                  <a:lnTo>
                    <a:pt x="417" y="295"/>
                  </a:lnTo>
                  <a:lnTo>
                    <a:pt x="421" y="295"/>
                  </a:lnTo>
                  <a:lnTo>
                    <a:pt x="421" y="297"/>
                  </a:lnTo>
                  <a:lnTo>
                    <a:pt x="428" y="293"/>
                  </a:lnTo>
                  <a:lnTo>
                    <a:pt x="424" y="292"/>
                  </a:lnTo>
                  <a:lnTo>
                    <a:pt x="421" y="28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8" name="Freeform 81">
              <a:extLst>
                <a:ext uri="{FF2B5EF4-FFF2-40B4-BE49-F238E27FC236}">
                  <a16:creationId xmlns:a16="http://schemas.microsoft.com/office/drawing/2014/main" id="{51BEFA8D-1151-5197-228F-761FDD797A00}"/>
                </a:ext>
              </a:extLst>
            </p:cNvPr>
            <p:cNvSpPr>
              <a:spLocks/>
            </p:cNvSpPr>
            <p:nvPr/>
          </p:nvSpPr>
          <p:spPr bwMode="auto">
            <a:xfrm>
              <a:off x="3587492" y="2278161"/>
              <a:ext cx="400589" cy="644898"/>
            </a:xfrm>
            <a:custGeom>
              <a:avLst/>
              <a:gdLst>
                <a:gd name="T0" fmla="*/ 54 w 340"/>
                <a:gd name="T1" fmla="*/ 17 h 603"/>
                <a:gd name="T2" fmla="*/ 75 w 340"/>
                <a:gd name="T3" fmla="*/ 41 h 603"/>
                <a:gd name="T4" fmla="*/ 96 w 340"/>
                <a:gd name="T5" fmla="*/ 58 h 603"/>
                <a:gd name="T6" fmla="*/ 86 w 340"/>
                <a:gd name="T7" fmla="*/ 100 h 603"/>
                <a:gd name="T8" fmla="*/ 64 w 340"/>
                <a:gd name="T9" fmla="*/ 124 h 603"/>
                <a:gd name="T10" fmla="*/ 30 w 340"/>
                <a:gd name="T11" fmla="*/ 143 h 603"/>
                <a:gd name="T12" fmla="*/ 41 w 340"/>
                <a:gd name="T13" fmla="*/ 184 h 603"/>
                <a:gd name="T14" fmla="*/ 30 w 340"/>
                <a:gd name="T15" fmla="*/ 209 h 603"/>
                <a:gd name="T16" fmla="*/ 6 w 340"/>
                <a:gd name="T17" fmla="*/ 231 h 603"/>
                <a:gd name="T18" fmla="*/ 6 w 340"/>
                <a:gd name="T19" fmla="*/ 250 h 603"/>
                <a:gd name="T20" fmla="*/ 0 w 340"/>
                <a:gd name="T21" fmla="*/ 276 h 603"/>
                <a:gd name="T22" fmla="*/ 9 w 340"/>
                <a:gd name="T23" fmla="*/ 308 h 603"/>
                <a:gd name="T24" fmla="*/ 24 w 340"/>
                <a:gd name="T25" fmla="*/ 329 h 603"/>
                <a:gd name="T26" fmla="*/ 41 w 340"/>
                <a:gd name="T27" fmla="*/ 348 h 603"/>
                <a:gd name="T28" fmla="*/ 70 w 340"/>
                <a:gd name="T29" fmla="*/ 370 h 603"/>
                <a:gd name="T30" fmla="*/ 90 w 340"/>
                <a:gd name="T31" fmla="*/ 404 h 603"/>
                <a:gd name="T32" fmla="*/ 103 w 340"/>
                <a:gd name="T33" fmla="*/ 400 h 603"/>
                <a:gd name="T34" fmla="*/ 124 w 340"/>
                <a:gd name="T35" fmla="*/ 412 h 603"/>
                <a:gd name="T36" fmla="*/ 115 w 340"/>
                <a:gd name="T37" fmla="*/ 444 h 603"/>
                <a:gd name="T38" fmla="*/ 107 w 340"/>
                <a:gd name="T39" fmla="*/ 470 h 603"/>
                <a:gd name="T40" fmla="*/ 141 w 340"/>
                <a:gd name="T41" fmla="*/ 504 h 603"/>
                <a:gd name="T42" fmla="*/ 154 w 340"/>
                <a:gd name="T43" fmla="*/ 509 h 603"/>
                <a:gd name="T44" fmla="*/ 177 w 340"/>
                <a:gd name="T45" fmla="*/ 528 h 603"/>
                <a:gd name="T46" fmla="*/ 194 w 340"/>
                <a:gd name="T47" fmla="*/ 558 h 603"/>
                <a:gd name="T48" fmla="*/ 195 w 340"/>
                <a:gd name="T49" fmla="*/ 588 h 603"/>
                <a:gd name="T50" fmla="*/ 222 w 340"/>
                <a:gd name="T51" fmla="*/ 603 h 603"/>
                <a:gd name="T52" fmla="*/ 229 w 340"/>
                <a:gd name="T53" fmla="*/ 579 h 603"/>
                <a:gd name="T54" fmla="*/ 250 w 340"/>
                <a:gd name="T55" fmla="*/ 581 h 603"/>
                <a:gd name="T56" fmla="*/ 274 w 340"/>
                <a:gd name="T57" fmla="*/ 590 h 603"/>
                <a:gd name="T58" fmla="*/ 273 w 340"/>
                <a:gd name="T59" fmla="*/ 568 h 603"/>
                <a:gd name="T60" fmla="*/ 280 w 340"/>
                <a:gd name="T61" fmla="*/ 553 h 603"/>
                <a:gd name="T62" fmla="*/ 305 w 340"/>
                <a:gd name="T63" fmla="*/ 538 h 603"/>
                <a:gd name="T64" fmla="*/ 303 w 340"/>
                <a:gd name="T65" fmla="*/ 517 h 603"/>
                <a:gd name="T66" fmla="*/ 301 w 340"/>
                <a:gd name="T67" fmla="*/ 500 h 603"/>
                <a:gd name="T68" fmla="*/ 306 w 340"/>
                <a:gd name="T69" fmla="*/ 479 h 603"/>
                <a:gd name="T70" fmla="*/ 308 w 340"/>
                <a:gd name="T71" fmla="*/ 457 h 603"/>
                <a:gd name="T72" fmla="*/ 329 w 340"/>
                <a:gd name="T73" fmla="*/ 429 h 603"/>
                <a:gd name="T74" fmla="*/ 338 w 340"/>
                <a:gd name="T75" fmla="*/ 408 h 603"/>
                <a:gd name="T76" fmla="*/ 336 w 340"/>
                <a:gd name="T77" fmla="*/ 380 h 603"/>
                <a:gd name="T78" fmla="*/ 325 w 340"/>
                <a:gd name="T79" fmla="*/ 357 h 603"/>
                <a:gd name="T80" fmla="*/ 333 w 340"/>
                <a:gd name="T81" fmla="*/ 335 h 603"/>
                <a:gd name="T82" fmla="*/ 301 w 340"/>
                <a:gd name="T83" fmla="*/ 69 h 603"/>
                <a:gd name="T84" fmla="*/ 293 w 340"/>
                <a:gd name="T85" fmla="*/ 45 h 603"/>
                <a:gd name="T86" fmla="*/ 278 w 340"/>
                <a:gd name="T87" fmla="*/ 21 h 603"/>
                <a:gd name="T88" fmla="*/ 274 w 340"/>
                <a:gd name="T89"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03">
                  <a:moveTo>
                    <a:pt x="180" y="7"/>
                  </a:moveTo>
                  <a:lnTo>
                    <a:pt x="54" y="15"/>
                  </a:lnTo>
                  <a:lnTo>
                    <a:pt x="54" y="17"/>
                  </a:lnTo>
                  <a:lnTo>
                    <a:pt x="60" y="22"/>
                  </a:lnTo>
                  <a:lnTo>
                    <a:pt x="73" y="34"/>
                  </a:lnTo>
                  <a:lnTo>
                    <a:pt x="75" y="41"/>
                  </a:lnTo>
                  <a:lnTo>
                    <a:pt x="81" y="47"/>
                  </a:lnTo>
                  <a:lnTo>
                    <a:pt x="88" y="51"/>
                  </a:lnTo>
                  <a:lnTo>
                    <a:pt x="96" y="58"/>
                  </a:lnTo>
                  <a:lnTo>
                    <a:pt x="98" y="66"/>
                  </a:lnTo>
                  <a:lnTo>
                    <a:pt x="96" y="86"/>
                  </a:lnTo>
                  <a:lnTo>
                    <a:pt x="86" y="100"/>
                  </a:lnTo>
                  <a:lnTo>
                    <a:pt x="85" y="113"/>
                  </a:lnTo>
                  <a:lnTo>
                    <a:pt x="79" y="118"/>
                  </a:lnTo>
                  <a:lnTo>
                    <a:pt x="64" y="124"/>
                  </a:lnTo>
                  <a:lnTo>
                    <a:pt x="58" y="130"/>
                  </a:lnTo>
                  <a:lnTo>
                    <a:pt x="32" y="135"/>
                  </a:lnTo>
                  <a:lnTo>
                    <a:pt x="30" y="143"/>
                  </a:lnTo>
                  <a:lnTo>
                    <a:pt x="26" y="156"/>
                  </a:lnTo>
                  <a:lnTo>
                    <a:pt x="39" y="169"/>
                  </a:lnTo>
                  <a:lnTo>
                    <a:pt x="41" y="184"/>
                  </a:lnTo>
                  <a:lnTo>
                    <a:pt x="32" y="197"/>
                  </a:lnTo>
                  <a:lnTo>
                    <a:pt x="30" y="203"/>
                  </a:lnTo>
                  <a:lnTo>
                    <a:pt x="30" y="209"/>
                  </a:lnTo>
                  <a:lnTo>
                    <a:pt x="28" y="216"/>
                  </a:lnTo>
                  <a:lnTo>
                    <a:pt x="11" y="224"/>
                  </a:lnTo>
                  <a:lnTo>
                    <a:pt x="6" y="231"/>
                  </a:lnTo>
                  <a:lnTo>
                    <a:pt x="11" y="239"/>
                  </a:lnTo>
                  <a:lnTo>
                    <a:pt x="9" y="244"/>
                  </a:lnTo>
                  <a:lnTo>
                    <a:pt x="6" y="250"/>
                  </a:lnTo>
                  <a:lnTo>
                    <a:pt x="2" y="256"/>
                  </a:lnTo>
                  <a:lnTo>
                    <a:pt x="0" y="263"/>
                  </a:lnTo>
                  <a:lnTo>
                    <a:pt x="0" y="276"/>
                  </a:lnTo>
                  <a:lnTo>
                    <a:pt x="4" y="291"/>
                  </a:lnTo>
                  <a:lnTo>
                    <a:pt x="6" y="293"/>
                  </a:lnTo>
                  <a:lnTo>
                    <a:pt x="9" y="308"/>
                  </a:lnTo>
                  <a:lnTo>
                    <a:pt x="13" y="316"/>
                  </a:lnTo>
                  <a:lnTo>
                    <a:pt x="15" y="321"/>
                  </a:lnTo>
                  <a:lnTo>
                    <a:pt x="24" y="329"/>
                  </a:lnTo>
                  <a:lnTo>
                    <a:pt x="32" y="336"/>
                  </a:lnTo>
                  <a:lnTo>
                    <a:pt x="39" y="340"/>
                  </a:lnTo>
                  <a:lnTo>
                    <a:pt x="41" y="348"/>
                  </a:lnTo>
                  <a:lnTo>
                    <a:pt x="58" y="357"/>
                  </a:lnTo>
                  <a:lnTo>
                    <a:pt x="66" y="363"/>
                  </a:lnTo>
                  <a:lnTo>
                    <a:pt x="70" y="370"/>
                  </a:lnTo>
                  <a:lnTo>
                    <a:pt x="77" y="400"/>
                  </a:lnTo>
                  <a:lnTo>
                    <a:pt x="83" y="406"/>
                  </a:lnTo>
                  <a:lnTo>
                    <a:pt x="90" y="404"/>
                  </a:lnTo>
                  <a:lnTo>
                    <a:pt x="94" y="398"/>
                  </a:lnTo>
                  <a:lnTo>
                    <a:pt x="96" y="397"/>
                  </a:lnTo>
                  <a:lnTo>
                    <a:pt x="103" y="400"/>
                  </a:lnTo>
                  <a:lnTo>
                    <a:pt x="111" y="400"/>
                  </a:lnTo>
                  <a:lnTo>
                    <a:pt x="124" y="410"/>
                  </a:lnTo>
                  <a:lnTo>
                    <a:pt x="124" y="412"/>
                  </a:lnTo>
                  <a:lnTo>
                    <a:pt x="118" y="421"/>
                  </a:lnTo>
                  <a:lnTo>
                    <a:pt x="120" y="432"/>
                  </a:lnTo>
                  <a:lnTo>
                    <a:pt x="115" y="444"/>
                  </a:lnTo>
                  <a:lnTo>
                    <a:pt x="111" y="455"/>
                  </a:lnTo>
                  <a:lnTo>
                    <a:pt x="107" y="462"/>
                  </a:lnTo>
                  <a:lnTo>
                    <a:pt x="107" y="470"/>
                  </a:lnTo>
                  <a:lnTo>
                    <a:pt x="107" y="476"/>
                  </a:lnTo>
                  <a:lnTo>
                    <a:pt x="120" y="489"/>
                  </a:lnTo>
                  <a:lnTo>
                    <a:pt x="141" y="504"/>
                  </a:lnTo>
                  <a:lnTo>
                    <a:pt x="145" y="504"/>
                  </a:lnTo>
                  <a:lnTo>
                    <a:pt x="147" y="511"/>
                  </a:lnTo>
                  <a:lnTo>
                    <a:pt x="154" y="509"/>
                  </a:lnTo>
                  <a:lnTo>
                    <a:pt x="165" y="517"/>
                  </a:lnTo>
                  <a:lnTo>
                    <a:pt x="169" y="523"/>
                  </a:lnTo>
                  <a:lnTo>
                    <a:pt x="177" y="528"/>
                  </a:lnTo>
                  <a:lnTo>
                    <a:pt x="184" y="530"/>
                  </a:lnTo>
                  <a:lnTo>
                    <a:pt x="184" y="545"/>
                  </a:lnTo>
                  <a:lnTo>
                    <a:pt x="194" y="558"/>
                  </a:lnTo>
                  <a:lnTo>
                    <a:pt x="192" y="566"/>
                  </a:lnTo>
                  <a:lnTo>
                    <a:pt x="186" y="573"/>
                  </a:lnTo>
                  <a:lnTo>
                    <a:pt x="195" y="588"/>
                  </a:lnTo>
                  <a:lnTo>
                    <a:pt x="207" y="601"/>
                  </a:lnTo>
                  <a:lnTo>
                    <a:pt x="212" y="598"/>
                  </a:lnTo>
                  <a:lnTo>
                    <a:pt x="222" y="603"/>
                  </a:lnTo>
                  <a:lnTo>
                    <a:pt x="218" y="600"/>
                  </a:lnTo>
                  <a:lnTo>
                    <a:pt x="218" y="592"/>
                  </a:lnTo>
                  <a:lnTo>
                    <a:pt x="229" y="579"/>
                  </a:lnTo>
                  <a:lnTo>
                    <a:pt x="235" y="577"/>
                  </a:lnTo>
                  <a:lnTo>
                    <a:pt x="242" y="577"/>
                  </a:lnTo>
                  <a:lnTo>
                    <a:pt x="250" y="581"/>
                  </a:lnTo>
                  <a:lnTo>
                    <a:pt x="263" y="585"/>
                  </a:lnTo>
                  <a:lnTo>
                    <a:pt x="269" y="588"/>
                  </a:lnTo>
                  <a:lnTo>
                    <a:pt x="274" y="590"/>
                  </a:lnTo>
                  <a:lnTo>
                    <a:pt x="280" y="581"/>
                  </a:lnTo>
                  <a:lnTo>
                    <a:pt x="278" y="575"/>
                  </a:lnTo>
                  <a:lnTo>
                    <a:pt x="273" y="568"/>
                  </a:lnTo>
                  <a:lnTo>
                    <a:pt x="271" y="562"/>
                  </a:lnTo>
                  <a:lnTo>
                    <a:pt x="274" y="554"/>
                  </a:lnTo>
                  <a:lnTo>
                    <a:pt x="280" y="553"/>
                  </a:lnTo>
                  <a:lnTo>
                    <a:pt x="288" y="547"/>
                  </a:lnTo>
                  <a:lnTo>
                    <a:pt x="301" y="543"/>
                  </a:lnTo>
                  <a:lnTo>
                    <a:pt x="305" y="538"/>
                  </a:lnTo>
                  <a:lnTo>
                    <a:pt x="301" y="530"/>
                  </a:lnTo>
                  <a:lnTo>
                    <a:pt x="299" y="523"/>
                  </a:lnTo>
                  <a:lnTo>
                    <a:pt x="303" y="517"/>
                  </a:lnTo>
                  <a:lnTo>
                    <a:pt x="306" y="509"/>
                  </a:lnTo>
                  <a:lnTo>
                    <a:pt x="306" y="508"/>
                  </a:lnTo>
                  <a:lnTo>
                    <a:pt x="301" y="500"/>
                  </a:lnTo>
                  <a:lnTo>
                    <a:pt x="305" y="492"/>
                  </a:lnTo>
                  <a:lnTo>
                    <a:pt x="305" y="479"/>
                  </a:lnTo>
                  <a:lnTo>
                    <a:pt x="306" y="479"/>
                  </a:lnTo>
                  <a:lnTo>
                    <a:pt x="308" y="464"/>
                  </a:lnTo>
                  <a:lnTo>
                    <a:pt x="308" y="464"/>
                  </a:lnTo>
                  <a:lnTo>
                    <a:pt x="308" y="457"/>
                  </a:lnTo>
                  <a:lnTo>
                    <a:pt x="316" y="451"/>
                  </a:lnTo>
                  <a:lnTo>
                    <a:pt x="321" y="444"/>
                  </a:lnTo>
                  <a:lnTo>
                    <a:pt x="329" y="429"/>
                  </a:lnTo>
                  <a:lnTo>
                    <a:pt x="331" y="423"/>
                  </a:lnTo>
                  <a:lnTo>
                    <a:pt x="336" y="408"/>
                  </a:lnTo>
                  <a:lnTo>
                    <a:pt x="338" y="408"/>
                  </a:lnTo>
                  <a:lnTo>
                    <a:pt x="340" y="400"/>
                  </a:lnTo>
                  <a:lnTo>
                    <a:pt x="336" y="385"/>
                  </a:lnTo>
                  <a:lnTo>
                    <a:pt x="336" y="380"/>
                  </a:lnTo>
                  <a:lnTo>
                    <a:pt x="331" y="372"/>
                  </a:lnTo>
                  <a:lnTo>
                    <a:pt x="325" y="365"/>
                  </a:lnTo>
                  <a:lnTo>
                    <a:pt x="325" y="357"/>
                  </a:lnTo>
                  <a:lnTo>
                    <a:pt x="329" y="350"/>
                  </a:lnTo>
                  <a:lnTo>
                    <a:pt x="325" y="342"/>
                  </a:lnTo>
                  <a:lnTo>
                    <a:pt x="333" y="335"/>
                  </a:lnTo>
                  <a:lnTo>
                    <a:pt x="308" y="85"/>
                  </a:lnTo>
                  <a:lnTo>
                    <a:pt x="308" y="81"/>
                  </a:lnTo>
                  <a:lnTo>
                    <a:pt x="301" y="69"/>
                  </a:lnTo>
                  <a:lnTo>
                    <a:pt x="299" y="64"/>
                  </a:lnTo>
                  <a:lnTo>
                    <a:pt x="295" y="56"/>
                  </a:lnTo>
                  <a:lnTo>
                    <a:pt x="293" y="45"/>
                  </a:lnTo>
                  <a:lnTo>
                    <a:pt x="288" y="39"/>
                  </a:lnTo>
                  <a:lnTo>
                    <a:pt x="280" y="26"/>
                  </a:lnTo>
                  <a:lnTo>
                    <a:pt x="278" y="21"/>
                  </a:lnTo>
                  <a:lnTo>
                    <a:pt x="278" y="6"/>
                  </a:lnTo>
                  <a:lnTo>
                    <a:pt x="278" y="0"/>
                  </a:lnTo>
                  <a:lnTo>
                    <a:pt x="274" y="0"/>
                  </a:lnTo>
                  <a:lnTo>
                    <a:pt x="180" y="7"/>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59" name="Freeform 49">
              <a:extLst>
                <a:ext uri="{FF2B5EF4-FFF2-40B4-BE49-F238E27FC236}">
                  <a16:creationId xmlns:a16="http://schemas.microsoft.com/office/drawing/2014/main" id="{3E1FCAFA-0B91-631B-BA79-6EEDB7566C69}"/>
                </a:ext>
              </a:extLst>
            </p:cNvPr>
            <p:cNvSpPr>
              <a:spLocks/>
            </p:cNvSpPr>
            <p:nvPr/>
          </p:nvSpPr>
          <p:spPr bwMode="auto">
            <a:xfrm>
              <a:off x="3899715" y="3715544"/>
              <a:ext cx="10604" cy="855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0" name="Freeform 50">
              <a:extLst>
                <a:ext uri="{FF2B5EF4-FFF2-40B4-BE49-F238E27FC236}">
                  <a16:creationId xmlns:a16="http://schemas.microsoft.com/office/drawing/2014/main" id="{B4D4FCA1-AB4D-4AB4-EC10-10E588264EAC}"/>
                </a:ext>
              </a:extLst>
            </p:cNvPr>
            <p:cNvSpPr>
              <a:spLocks/>
            </p:cNvSpPr>
            <p:nvPr/>
          </p:nvSpPr>
          <p:spPr bwMode="auto">
            <a:xfrm>
              <a:off x="3899715" y="3715544"/>
              <a:ext cx="10604" cy="855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1" name="Freeform 51">
              <a:extLst>
                <a:ext uri="{FF2B5EF4-FFF2-40B4-BE49-F238E27FC236}">
                  <a16:creationId xmlns:a16="http://schemas.microsoft.com/office/drawing/2014/main" id="{AD05E501-144B-9B93-6262-247A8821591C}"/>
                </a:ext>
              </a:extLst>
            </p:cNvPr>
            <p:cNvSpPr>
              <a:spLocks/>
            </p:cNvSpPr>
            <p:nvPr/>
          </p:nvSpPr>
          <p:spPr bwMode="auto">
            <a:xfrm>
              <a:off x="3965694" y="3695224"/>
              <a:ext cx="16495" cy="2139"/>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2" name="Freeform 52">
              <a:extLst>
                <a:ext uri="{FF2B5EF4-FFF2-40B4-BE49-F238E27FC236}">
                  <a16:creationId xmlns:a16="http://schemas.microsoft.com/office/drawing/2014/main" id="{4566184E-1856-1365-5EFF-0F4EB83E98DA}"/>
                </a:ext>
              </a:extLst>
            </p:cNvPr>
            <p:cNvSpPr>
              <a:spLocks/>
            </p:cNvSpPr>
            <p:nvPr/>
          </p:nvSpPr>
          <p:spPr bwMode="auto">
            <a:xfrm>
              <a:off x="3965694" y="3695224"/>
              <a:ext cx="16495" cy="2139"/>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3" name="Freeform 83">
              <a:extLst>
                <a:ext uri="{FF2B5EF4-FFF2-40B4-BE49-F238E27FC236}">
                  <a16:creationId xmlns:a16="http://schemas.microsoft.com/office/drawing/2014/main" id="{F184D76C-F8D6-1196-5730-62BD1B6D1DD4}"/>
                </a:ext>
              </a:extLst>
            </p:cNvPr>
            <p:cNvSpPr>
              <a:spLocks/>
            </p:cNvSpPr>
            <p:nvPr/>
          </p:nvSpPr>
          <p:spPr bwMode="auto">
            <a:xfrm>
              <a:off x="3638154" y="3144441"/>
              <a:ext cx="359351" cy="564687"/>
            </a:xfrm>
            <a:custGeom>
              <a:avLst/>
              <a:gdLst>
                <a:gd name="T0" fmla="*/ 282 w 305"/>
                <a:gd name="T1" fmla="*/ 6 h 528"/>
                <a:gd name="T2" fmla="*/ 215 w 305"/>
                <a:gd name="T3" fmla="*/ 6 h 528"/>
                <a:gd name="T4" fmla="*/ 98 w 305"/>
                <a:gd name="T5" fmla="*/ 25 h 528"/>
                <a:gd name="T6" fmla="*/ 81 w 305"/>
                <a:gd name="T7" fmla="*/ 30 h 528"/>
                <a:gd name="T8" fmla="*/ 75 w 305"/>
                <a:gd name="T9" fmla="*/ 38 h 528"/>
                <a:gd name="T10" fmla="*/ 75 w 305"/>
                <a:gd name="T11" fmla="*/ 55 h 528"/>
                <a:gd name="T12" fmla="*/ 77 w 305"/>
                <a:gd name="T13" fmla="*/ 62 h 528"/>
                <a:gd name="T14" fmla="*/ 70 w 305"/>
                <a:gd name="T15" fmla="*/ 83 h 528"/>
                <a:gd name="T16" fmla="*/ 60 w 305"/>
                <a:gd name="T17" fmla="*/ 92 h 528"/>
                <a:gd name="T18" fmla="*/ 45 w 305"/>
                <a:gd name="T19" fmla="*/ 102 h 528"/>
                <a:gd name="T20" fmla="*/ 47 w 305"/>
                <a:gd name="T21" fmla="*/ 115 h 528"/>
                <a:gd name="T22" fmla="*/ 38 w 305"/>
                <a:gd name="T23" fmla="*/ 132 h 528"/>
                <a:gd name="T24" fmla="*/ 36 w 305"/>
                <a:gd name="T25" fmla="*/ 151 h 528"/>
                <a:gd name="T26" fmla="*/ 36 w 305"/>
                <a:gd name="T27" fmla="*/ 158 h 528"/>
                <a:gd name="T28" fmla="*/ 23 w 305"/>
                <a:gd name="T29" fmla="*/ 162 h 528"/>
                <a:gd name="T30" fmla="*/ 27 w 305"/>
                <a:gd name="T31" fmla="*/ 181 h 528"/>
                <a:gd name="T32" fmla="*/ 34 w 305"/>
                <a:gd name="T33" fmla="*/ 186 h 528"/>
                <a:gd name="T34" fmla="*/ 34 w 305"/>
                <a:gd name="T35" fmla="*/ 192 h 528"/>
                <a:gd name="T36" fmla="*/ 36 w 305"/>
                <a:gd name="T37" fmla="*/ 207 h 528"/>
                <a:gd name="T38" fmla="*/ 30 w 305"/>
                <a:gd name="T39" fmla="*/ 220 h 528"/>
                <a:gd name="T40" fmla="*/ 28 w 305"/>
                <a:gd name="T41" fmla="*/ 239 h 528"/>
                <a:gd name="T42" fmla="*/ 40 w 305"/>
                <a:gd name="T43" fmla="*/ 241 h 528"/>
                <a:gd name="T44" fmla="*/ 36 w 305"/>
                <a:gd name="T45" fmla="*/ 261 h 528"/>
                <a:gd name="T46" fmla="*/ 38 w 305"/>
                <a:gd name="T47" fmla="*/ 278 h 528"/>
                <a:gd name="T48" fmla="*/ 49 w 305"/>
                <a:gd name="T49" fmla="*/ 290 h 528"/>
                <a:gd name="T50" fmla="*/ 45 w 305"/>
                <a:gd name="T51" fmla="*/ 295 h 528"/>
                <a:gd name="T52" fmla="*/ 60 w 305"/>
                <a:gd name="T53" fmla="*/ 307 h 528"/>
                <a:gd name="T54" fmla="*/ 55 w 305"/>
                <a:gd name="T55" fmla="*/ 310 h 528"/>
                <a:gd name="T56" fmla="*/ 38 w 305"/>
                <a:gd name="T57" fmla="*/ 325 h 528"/>
                <a:gd name="T58" fmla="*/ 47 w 305"/>
                <a:gd name="T59" fmla="*/ 333 h 528"/>
                <a:gd name="T60" fmla="*/ 47 w 305"/>
                <a:gd name="T61" fmla="*/ 339 h 528"/>
                <a:gd name="T62" fmla="*/ 25 w 305"/>
                <a:gd name="T63" fmla="*/ 361 h 528"/>
                <a:gd name="T64" fmla="*/ 21 w 305"/>
                <a:gd name="T65" fmla="*/ 378 h 528"/>
                <a:gd name="T66" fmla="*/ 19 w 305"/>
                <a:gd name="T67" fmla="*/ 389 h 528"/>
                <a:gd name="T68" fmla="*/ 13 w 305"/>
                <a:gd name="T69" fmla="*/ 412 h 528"/>
                <a:gd name="T70" fmla="*/ 10 w 305"/>
                <a:gd name="T71" fmla="*/ 423 h 528"/>
                <a:gd name="T72" fmla="*/ 4 w 305"/>
                <a:gd name="T73" fmla="*/ 440 h 528"/>
                <a:gd name="T74" fmla="*/ 92 w 305"/>
                <a:gd name="T75" fmla="*/ 449 h 528"/>
                <a:gd name="T76" fmla="*/ 177 w 305"/>
                <a:gd name="T77" fmla="*/ 451 h 528"/>
                <a:gd name="T78" fmla="*/ 173 w 305"/>
                <a:gd name="T79" fmla="*/ 483 h 528"/>
                <a:gd name="T80" fmla="*/ 188 w 305"/>
                <a:gd name="T81" fmla="*/ 506 h 528"/>
                <a:gd name="T82" fmla="*/ 196 w 305"/>
                <a:gd name="T83" fmla="*/ 523 h 528"/>
                <a:gd name="T84" fmla="*/ 211 w 305"/>
                <a:gd name="T85" fmla="*/ 528 h 528"/>
                <a:gd name="T86" fmla="*/ 222 w 305"/>
                <a:gd name="T87" fmla="*/ 512 h 528"/>
                <a:gd name="T88" fmla="*/ 226 w 305"/>
                <a:gd name="T89" fmla="*/ 512 h 528"/>
                <a:gd name="T90" fmla="*/ 260 w 305"/>
                <a:gd name="T91" fmla="*/ 502 h 528"/>
                <a:gd name="T92" fmla="*/ 265 w 305"/>
                <a:gd name="T93" fmla="*/ 498 h 528"/>
                <a:gd name="T94" fmla="*/ 284 w 305"/>
                <a:gd name="T95" fmla="*/ 502 h 528"/>
                <a:gd name="T96" fmla="*/ 305 w 305"/>
                <a:gd name="T97" fmla="*/ 49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5" h="528">
                  <a:moveTo>
                    <a:pt x="282" y="335"/>
                  </a:moveTo>
                  <a:lnTo>
                    <a:pt x="290" y="10"/>
                  </a:lnTo>
                  <a:lnTo>
                    <a:pt x="282" y="6"/>
                  </a:lnTo>
                  <a:lnTo>
                    <a:pt x="278" y="0"/>
                  </a:lnTo>
                  <a:lnTo>
                    <a:pt x="278" y="0"/>
                  </a:lnTo>
                  <a:lnTo>
                    <a:pt x="215" y="6"/>
                  </a:lnTo>
                  <a:lnTo>
                    <a:pt x="94" y="15"/>
                  </a:lnTo>
                  <a:lnTo>
                    <a:pt x="96" y="17"/>
                  </a:lnTo>
                  <a:lnTo>
                    <a:pt x="98" y="25"/>
                  </a:lnTo>
                  <a:lnTo>
                    <a:pt x="92" y="30"/>
                  </a:lnTo>
                  <a:lnTo>
                    <a:pt x="85" y="34"/>
                  </a:lnTo>
                  <a:lnTo>
                    <a:pt x="81" y="30"/>
                  </a:lnTo>
                  <a:lnTo>
                    <a:pt x="83" y="45"/>
                  </a:lnTo>
                  <a:lnTo>
                    <a:pt x="77" y="45"/>
                  </a:lnTo>
                  <a:lnTo>
                    <a:pt x="75" y="38"/>
                  </a:lnTo>
                  <a:lnTo>
                    <a:pt x="75" y="47"/>
                  </a:lnTo>
                  <a:lnTo>
                    <a:pt x="83" y="53"/>
                  </a:lnTo>
                  <a:lnTo>
                    <a:pt x="75" y="55"/>
                  </a:lnTo>
                  <a:lnTo>
                    <a:pt x="74" y="49"/>
                  </a:lnTo>
                  <a:lnTo>
                    <a:pt x="74" y="58"/>
                  </a:lnTo>
                  <a:lnTo>
                    <a:pt x="77" y="62"/>
                  </a:lnTo>
                  <a:lnTo>
                    <a:pt x="74" y="72"/>
                  </a:lnTo>
                  <a:lnTo>
                    <a:pt x="75" y="77"/>
                  </a:lnTo>
                  <a:lnTo>
                    <a:pt x="70" y="83"/>
                  </a:lnTo>
                  <a:lnTo>
                    <a:pt x="66" y="85"/>
                  </a:lnTo>
                  <a:lnTo>
                    <a:pt x="58" y="85"/>
                  </a:lnTo>
                  <a:lnTo>
                    <a:pt x="60" y="92"/>
                  </a:lnTo>
                  <a:lnTo>
                    <a:pt x="53" y="100"/>
                  </a:lnTo>
                  <a:lnTo>
                    <a:pt x="53" y="104"/>
                  </a:lnTo>
                  <a:lnTo>
                    <a:pt x="45" y="102"/>
                  </a:lnTo>
                  <a:lnTo>
                    <a:pt x="49" y="105"/>
                  </a:lnTo>
                  <a:lnTo>
                    <a:pt x="47" y="107"/>
                  </a:lnTo>
                  <a:lnTo>
                    <a:pt x="47" y="115"/>
                  </a:lnTo>
                  <a:lnTo>
                    <a:pt x="51" y="122"/>
                  </a:lnTo>
                  <a:lnTo>
                    <a:pt x="34" y="128"/>
                  </a:lnTo>
                  <a:lnTo>
                    <a:pt x="38" y="132"/>
                  </a:lnTo>
                  <a:lnTo>
                    <a:pt x="36" y="139"/>
                  </a:lnTo>
                  <a:lnTo>
                    <a:pt x="38" y="147"/>
                  </a:lnTo>
                  <a:lnTo>
                    <a:pt x="36" y="151"/>
                  </a:lnTo>
                  <a:lnTo>
                    <a:pt x="28" y="151"/>
                  </a:lnTo>
                  <a:lnTo>
                    <a:pt x="28" y="154"/>
                  </a:lnTo>
                  <a:lnTo>
                    <a:pt x="36" y="158"/>
                  </a:lnTo>
                  <a:lnTo>
                    <a:pt x="30" y="162"/>
                  </a:lnTo>
                  <a:lnTo>
                    <a:pt x="28" y="158"/>
                  </a:lnTo>
                  <a:lnTo>
                    <a:pt x="23" y="162"/>
                  </a:lnTo>
                  <a:lnTo>
                    <a:pt x="28" y="169"/>
                  </a:lnTo>
                  <a:lnTo>
                    <a:pt x="23" y="173"/>
                  </a:lnTo>
                  <a:lnTo>
                    <a:pt x="27" y="181"/>
                  </a:lnTo>
                  <a:lnTo>
                    <a:pt x="23" y="186"/>
                  </a:lnTo>
                  <a:lnTo>
                    <a:pt x="28" y="181"/>
                  </a:lnTo>
                  <a:lnTo>
                    <a:pt x="34" y="186"/>
                  </a:lnTo>
                  <a:lnTo>
                    <a:pt x="27" y="190"/>
                  </a:lnTo>
                  <a:lnTo>
                    <a:pt x="34" y="192"/>
                  </a:lnTo>
                  <a:lnTo>
                    <a:pt x="34" y="192"/>
                  </a:lnTo>
                  <a:lnTo>
                    <a:pt x="32" y="198"/>
                  </a:lnTo>
                  <a:lnTo>
                    <a:pt x="34" y="205"/>
                  </a:lnTo>
                  <a:lnTo>
                    <a:pt x="36" y="207"/>
                  </a:lnTo>
                  <a:lnTo>
                    <a:pt x="38" y="218"/>
                  </a:lnTo>
                  <a:lnTo>
                    <a:pt x="38" y="220"/>
                  </a:lnTo>
                  <a:lnTo>
                    <a:pt x="30" y="220"/>
                  </a:lnTo>
                  <a:lnTo>
                    <a:pt x="32" y="226"/>
                  </a:lnTo>
                  <a:lnTo>
                    <a:pt x="32" y="235"/>
                  </a:lnTo>
                  <a:lnTo>
                    <a:pt x="28" y="239"/>
                  </a:lnTo>
                  <a:lnTo>
                    <a:pt x="28" y="245"/>
                  </a:lnTo>
                  <a:lnTo>
                    <a:pt x="34" y="241"/>
                  </a:lnTo>
                  <a:lnTo>
                    <a:pt x="40" y="241"/>
                  </a:lnTo>
                  <a:lnTo>
                    <a:pt x="40" y="248"/>
                  </a:lnTo>
                  <a:lnTo>
                    <a:pt x="34" y="254"/>
                  </a:lnTo>
                  <a:lnTo>
                    <a:pt x="36" y="261"/>
                  </a:lnTo>
                  <a:lnTo>
                    <a:pt x="43" y="265"/>
                  </a:lnTo>
                  <a:lnTo>
                    <a:pt x="36" y="275"/>
                  </a:lnTo>
                  <a:lnTo>
                    <a:pt x="38" y="278"/>
                  </a:lnTo>
                  <a:lnTo>
                    <a:pt x="49" y="277"/>
                  </a:lnTo>
                  <a:lnTo>
                    <a:pt x="43" y="282"/>
                  </a:lnTo>
                  <a:lnTo>
                    <a:pt x="49" y="290"/>
                  </a:lnTo>
                  <a:lnTo>
                    <a:pt x="42" y="288"/>
                  </a:lnTo>
                  <a:lnTo>
                    <a:pt x="42" y="290"/>
                  </a:lnTo>
                  <a:lnTo>
                    <a:pt x="45" y="295"/>
                  </a:lnTo>
                  <a:lnTo>
                    <a:pt x="51" y="299"/>
                  </a:lnTo>
                  <a:lnTo>
                    <a:pt x="53" y="305"/>
                  </a:lnTo>
                  <a:lnTo>
                    <a:pt x="60" y="307"/>
                  </a:lnTo>
                  <a:lnTo>
                    <a:pt x="60" y="308"/>
                  </a:lnTo>
                  <a:lnTo>
                    <a:pt x="60" y="310"/>
                  </a:lnTo>
                  <a:lnTo>
                    <a:pt x="55" y="310"/>
                  </a:lnTo>
                  <a:lnTo>
                    <a:pt x="49" y="316"/>
                  </a:lnTo>
                  <a:lnTo>
                    <a:pt x="42" y="320"/>
                  </a:lnTo>
                  <a:lnTo>
                    <a:pt x="38" y="325"/>
                  </a:lnTo>
                  <a:lnTo>
                    <a:pt x="45" y="327"/>
                  </a:lnTo>
                  <a:lnTo>
                    <a:pt x="53" y="325"/>
                  </a:lnTo>
                  <a:lnTo>
                    <a:pt x="47" y="333"/>
                  </a:lnTo>
                  <a:lnTo>
                    <a:pt x="47" y="337"/>
                  </a:lnTo>
                  <a:lnTo>
                    <a:pt x="40" y="337"/>
                  </a:lnTo>
                  <a:lnTo>
                    <a:pt x="47" y="339"/>
                  </a:lnTo>
                  <a:lnTo>
                    <a:pt x="47" y="340"/>
                  </a:lnTo>
                  <a:lnTo>
                    <a:pt x="30" y="357"/>
                  </a:lnTo>
                  <a:lnTo>
                    <a:pt x="25" y="361"/>
                  </a:lnTo>
                  <a:lnTo>
                    <a:pt x="23" y="367"/>
                  </a:lnTo>
                  <a:lnTo>
                    <a:pt x="27" y="371"/>
                  </a:lnTo>
                  <a:lnTo>
                    <a:pt x="21" y="378"/>
                  </a:lnTo>
                  <a:lnTo>
                    <a:pt x="19" y="384"/>
                  </a:lnTo>
                  <a:lnTo>
                    <a:pt x="11" y="389"/>
                  </a:lnTo>
                  <a:lnTo>
                    <a:pt x="19" y="389"/>
                  </a:lnTo>
                  <a:lnTo>
                    <a:pt x="17" y="391"/>
                  </a:lnTo>
                  <a:lnTo>
                    <a:pt x="11" y="397"/>
                  </a:lnTo>
                  <a:lnTo>
                    <a:pt x="13" y="412"/>
                  </a:lnTo>
                  <a:lnTo>
                    <a:pt x="6" y="412"/>
                  </a:lnTo>
                  <a:lnTo>
                    <a:pt x="11" y="418"/>
                  </a:lnTo>
                  <a:lnTo>
                    <a:pt x="10" y="423"/>
                  </a:lnTo>
                  <a:lnTo>
                    <a:pt x="0" y="425"/>
                  </a:lnTo>
                  <a:lnTo>
                    <a:pt x="4" y="433"/>
                  </a:lnTo>
                  <a:lnTo>
                    <a:pt x="4" y="440"/>
                  </a:lnTo>
                  <a:lnTo>
                    <a:pt x="8" y="448"/>
                  </a:lnTo>
                  <a:lnTo>
                    <a:pt x="2" y="453"/>
                  </a:lnTo>
                  <a:lnTo>
                    <a:pt x="92" y="449"/>
                  </a:lnTo>
                  <a:lnTo>
                    <a:pt x="177" y="442"/>
                  </a:lnTo>
                  <a:lnTo>
                    <a:pt x="179" y="444"/>
                  </a:lnTo>
                  <a:lnTo>
                    <a:pt x="177" y="451"/>
                  </a:lnTo>
                  <a:lnTo>
                    <a:pt x="173" y="465"/>
                  </a:lnTo>
                  <a:lnTo>
                    <a:pt x="169" y="476"/>
                  </a:lnTo>
                  <a:lnTo>
                    <a:pt x="173" y="483"/>
                  </a:lnTo>
                  <a:lnTo>
                    <a:pt x="177" y="491"/>
                  </a:lnTo>
                  <a:lnTo>
                    <a:pt x="186" y="498"/>
                  </a:lnTo>
                  <a:lnTo>
                    <a:pt x="188" y="506"/>
                  </a:lnTo>
                  <a:lnTo>
                    <a:pt x="192" y="513"/>
                  </a:lnTo>
                  <a:lnTo>
                    <a:pt x="192" y="517"/>
                  </a:lnTo>
                  <a:lnTo>
                    <a:pt x="196" y="523"/>
                  </a:lnTo>
                  <a:lnTo>
                    <a:pt x="199" y="527"/>
                  </a:lnTo>
                  <a:lnTo>
                    <a:pt x="203" y="528"/>
                  </a:lnTo>
                  <a:lnTo>
                    <a:pt x="211" y="528"/>
                  </a:lnTo>
                  <a:lnTo>
                    <a:pt x="213" y="521"/>
                  </a:lnTo>
                  <a:lnTo>
                    <a:pt x="220" y="515"/>
                  </a:lnTo>
                  <a:lnTo>
                    <a:pt x="222" y="512"/>
                  </a:lnTo>
                  <a:lnTo>
                    <a:pt x="220" y="512"/>
                  </a:lnTo>
                  <a:lnTo>
                    <a:pt x="226" y="510"/>
                  </a:lnTo>
                  <a:lnTo>
                    <a:pt x="226" y="512"/>
                  </a:lnTo>
                  <a:lnTo>
                    <a:pt x="231" y="510"/>
                  </a:lnTo>
                  <a:lnTo>
                    <a:pt x="246" y="504"/>
                  </a:lnTo>
                  <a:lnTo>
                    <a:pt x="260" y="502"/>
                  </a:lnTo>
                  <a:lnTo>
                    <a:pt x="263" y="500"/>
                  </a:lnTo>
                  <a:lnTo>
                    <a:pt x="254" y="498"/>
                  </a:lnTo>
                  <a:lnTo>
                    <a:pt x="265" y="498"/>
                  </a:lnTo>
                  <a:lnTo>
                    <a:pt x="271" y="502"/>
                  </a:lnTo>
                  <a:lnTo>
                    <a:pt x="278" y="506"/>
                  </a:lnTo>
                  <a:lnTo>
                    <a:pt x="284" y="502"/>
                  </a:lnTo>
                  <a:lnTo>
                    <a:pt x="288" y="500"/>
                  </a:lnTo>
                  <a:lnTo>
                    <a:pt x="301" y="506"/>
                  </a:lnTo>
                  <a:lnTo>
                    <a:pt x="305" y="498"/>
                  </a:lnTo>
                  <a:lnTo>
                    <a:pt x="305" y="495"/>
                  </a:lnTo>
                  <a:lnTo>
                    <a:pt x="282" y="33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4" name="Freeform 84">
              <a:extLst>
                <a:ext uri="{FF2B5EF4-FFF2-40B4-BE49-F238E27FC236}">
                  <a16:creationId xmlns:a16="http://schemas.microsoft.com/office/drawing/2014/main" id="{AB033700-2BDF-68AF-F2A6-B03FBEA8CA14}"/>
                </a:ext>
              </a:extLst>
            </p:cNvPr>
            <p:cNvSpPr>
              <a:spLocks/>
            </p:cNvSpPr>
            <p:nvPr/>
          </p:nvSpPr>
          <p:spPr bwMode="auto">
            <a:xfrm>
              <a:off x="3748905" y="2885627"/>
              <a:ext cx="850661" cy="274856"/>
            </a:xfrm>
            <a:custGeom>
              <a:avLst/>
              <a:gdLst>
                <a:gd name="T0" fmla="*/ 487 w 722"/>
                <a:gd name="T1" fmla="*/ 33 h 257"/>
                <a:gd name="T2" fmla="*/ 421 w 722"/>
                <a:gd name="T3" fmla="*/ 39 h 257"/>
                <a:gd name="T4" fmla="*/ 355 w 722"/>
                <a:gd name="T5" fmla="*/ 47 h 257"/>
                <a:gd name="T6" fmla="*/ 271 w 722"/>
                <a:gd name="T7" fmla="*/ 54 h 257"/>
                <a:gd name="T8" fmla="*/ 199 w 722"/>
                <a:gd name="T9" fmla="*/ 62 h 257"/>
                <a:gd name="T10" fmla="*/ 177 w 722"/>
                <a:gd name="T11" fmla="*/ 60 h 257"/>
                <a:gd name="T12" fmla="*/ 183 w 722"/>
                <a:gd name="T13" fmla="*/ 80 h 257"/>
                <a:gd name="T14" fmla="*/ 58 w 722"/>
                <a:gd name="T15" fmla="*/ 96 h 257"/>
                <a:gd name="T16" fmla="*/ 53 w 722"/>
                <a:gd name="T17" fmla="*/ 90 h 257"/>
                <a:gd name="T18" fmla="*/ 57 w 722"/>
                <a:gd name="T19" fmla="*/ 105 h 257"/>
                <a:gd name="T20" fmla="*/ 53 w 722"/>
                <a:gd name="T21" fmla="*/ 114 h 257"/>
                <a:gd name="T22" fmla="*/ 51 w 722"/>
                <a:gd name="T23" fmla="*/ 127 h 257"/>
                <a:gd name="T24" fmla="*/ 43 w 722"/>
                <a:gd name="T25" fmla="*/ 146 h 257"/>
                <a:gd name="T26" fmla="*/ 47 w 722"/>
                <a:gd name="T27" fmla="*/ 156 h 257"/>
                <a:gd name="T28" fmla="*/ 43 w 722"/>
                <a:gd name="T29" fmla="*/ 165 h 257"/>
                <a:gd name="T30" fmla="*/ 30 w 722"/>
                <a:gd name="T31" fmla="*/ 174 h 257"/>
                <a:gd name="T32" fmla="*/ 27 w 722"/>
                <a:gd name="T33" fmla="*/ 180 h 257"/>
                <a:gd name="T34" fmla="*/ 27 w 722"/>
                <a:gd name="T35" fmla="*/ 191 h 257"/>
                <a:gd name="T36" fmla="*/ 19 w 722"/>
                <a:gd name="T37" fmla="*/ 197 h 257"/>
                <a:gd name="T38" fmla="*/ 21 w 722"/>
                <a:gd name="T39" fmla="*/ 210 h 257"/>
                <a:gd name="T40" fmla="*/ 11 w 722"/>
                <a:gd name="T41" fmla="*/ 208 h 257"/>
                <a:gd name="T42" fmla="*/ 15 w 722"/>
                <a:gd name="T43" fmla="*/ 214 h 257"/>
                <a:gd name="T44" fmla="*/ 19 w 722"/>
                <a:gd name="T45" fmla="*/ 240 h 257"/>
                <a:gd name="T46" fmla="*/ 11 w 722"/>
                <a:gd name="T47" fmla="*/ 244 h 257"/>
                <a:gd name="T48" fmla="*/ 0 w 722"/>
                <a:gd name="T49" fmla="*/ 255 h 257"/>
                <a:gd name="T50" fmla="*/ 121 w 722"/>
                <a:gd name="T51" fmla="*/ 248 h 257"/>
                <a:gd name="T52" fmla="*/ 184 w 722"/>
                <a:gd name="T53" fmla="*/ 242 h 257"/>
                <a:gd name="T54" fmla="*/ 310 w 722"/>
                <a:gd name="T55" fmla="*/ 231 h 257"/>
                <a:gd name="T56" fmla="*/ 485 w 722"/>
                <a:gd name="T57" fmla="*/ 208 h 257"/>
                <a:gd name="T58" fmla="*/ 521 w 722"/>
                <a:gd name="T59" fmla="*/ 178 h 257"/>
                <a:gd name="T60" fmla="*/ 540 w 722"/>
                <a:gd name="T61" fmla="*/ 169 h 257"/>
                <a:gd name="T62" fmla="*/ 543 w 722"/>
                <a:gd name="T63" fmla="*/ 152 h 257"/>
                <a:gd name="T64" fmla="*/ 564 w 722"/>
                <a:gd name="T65" fmla="*/ 137 h 257"/>
                <a:gd name="T66" fmla="*/ 583 w 722"/>
                <a:gd name="T67" fmla="*/ 133 h 257"/>
                <a:gd name="T68" fmla="*/ 617 w 722"/>
                <a:gd name="T69" fmla="*/ 105 h 257"/>
                <a:gd name="T70" fmla="*/ 626 w 722"/>
                <a:gd name="T71" fmla="*/ 99 h 257"/>
                <a:gd name="T72" fmla="*/ 637 w 722"/>
                <a:gd name="T73" fmla="*/ 86 h 257"/>
                <a:gd name="T74" fmla="*/ 641 w 722"/>
                <a:gd name="T75" fmla="*/ 77 h 257"/>
                <a:gd name="T76" fmla="*/ 654 w 722"/>
                <a:gd name="T77" fmla="*/ 79 h 257"/>
                <a:gd name="T78" fmla="*/ 666 w 722"/>
                <a:gd name="T79" fmla="*/ 71 h 257"/>
                <a:gd name="T80" fmla="*/ 675 w 722"/>
                <a:gd name="T81" fmla="*/ 60 h 257"/>
                <a:gd name="T82" fmla="*/ 694 w 722"/>
                <a:gd name="T83" fmla="*/ 60 h 257"/>
                <a:gd name="T84" fmla="*/ 705 w 722"/>
                <a:gd name="T85" fmla="*/ 37 h 257"/>
                <a:gd name="T86" fmla="*/ 718 w 722"/>
                <a:gd name="T87" fmla="*/ 28 h 257"/>
                <a:gd name="T88" fmla="*/ 720 w 722"/>
                <a:gd name="T89" fmla="*/ 9 h 257"/>
                <a:gd name="T90" fmla="*/ 713 w 722"/>
                <a:gd name="T91" fmla="*/ 0 h 257"/>
                <a:gd name="T92" fmla="*/ 651 w 722"/>
                <a:gd name="T93" fmla="*/ 11 h 257"/>
                <a:gd name="T94" fmla="*/ 579 w 722"/>
                <a:gd name="T95" fmla="*/ 20 h 257"/>
                <a:gd name="T96" fmla="*/ 543 w 722"/>
                <a:gd name="T97" fmla="*/ 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2" h="257">
                  <a:moveTo>
                    <a:pt x="513" y="30"/>
                  </a:moveTo>
                  <a:lnTo>
                    <a:pt x="487" y="33"/>
                  </a:lnTo>
                  <a:lnTo>
                    <a:pt x="459" y="37"/>
                  </a:lnTo>
                  <a:lnTo>
                    <a:pt x="421" y="39"/>
                  </a:lnTo>
                  <a:lnTo>
                    <a:pt x="397" y="43"/>
                  </a:lnTo>
                  <a:lnTo>
                    <a:pt x="355" y="47"/>
                  </a:lnTo>
                  <a:lnTo>
                    <a:pt x="314" y="49"/>
                  </a:lnTo>
                  <a:lnTo>
                    <a:pt x="271" y="54"/>
                  </a:lnTo>
                  <a:lnTo>
                    <a:pt x="235" y="58"/>
                  </a:lnTo>
                  <a:lnTo>
                    <a:pt x="199" y="62"/>
                  </a:lnTo>
                  <a:lnTo>
                    <a:pt x="192" y="60"/>
                  </a:lnTo>
                  <a:lnTo>
                    <a:pt x="177" y="60"/>
                  </a:lnTo>
                  <a:lnTo>
                    <a:pt x="183" y="73"/>
                  </a:lnTo>
                  <a:lnTo>
                    <a:pt x="183" y="80"/>
                  </a:lnTo>
                  <a:lnTo>
                    <a:pt x="64" y="90"/>
                  </a:lnTo>
                  <a:lnTo>
                    <a:pt x="58" y="96"/>
                  </a:lnTo>
                  <a:lnTo>
                    <a:pt x="58" y="90"/>
                  </a:lnTo>
                  <a:lnTo>
                    <a:pt x="53" y="90"/>
                  </a:lnTo>
                  <a:lnTo>
                    <a:pt x="55" y="97"/>
                  </a:lnTo>
                  <a:lnTo>
                    <a:pt x="57" y="105"/>
                  </a:lnTo>
                  <a:lnTo>
                    <a:pt x="49" y="107"/>
                  </a:lnTo>
                  <a:lnTo>
                    <a:pt x="53" y="114"/>
                  </a:lnTo>
                  <a:lnTo>
                    <a:pt x="45" y="122"/>
                  </a:lnTo>
                  <a:lnTo>
                    <a:pt x="51" y="127"/>
                  </a:lnTo>
                  <a:lnTo>
                    <a:pt x="47" y="135"/>
                  </a:lnTo>
                  <a:lnTo>
                    <a:pt x="43" y="146"/>
                  </a:lnTo>
                  <a:lnTo>
                    <a:pt x="45" y="150"/>
                  </a:lnTo>
                  <a:lnTo>
                    <a:pt x="47" y="156"/>
                  </a:lnTo>
                  <a:lnTo>
                    <a:pt x="40" y="159"/>
                  </a:lnTo>
                  <a:lnTo>
                    <a:pt x="43" y="165"/>
                  </a:lnTo>
                  <a:lnTo>
                    <a:pt x="36" y="171"/>
                  </a:lnTo>
                  <a:lnTo>
                    <a:pt x="30" y="174"/>
                  </a:lnTo>
                  <a:lnTo>
                    <a:pt x="27" y="178"/>
                  </a:lnTo>
                  <a:lnTo>
                    <a:pt x="27" y="180"/>
                  </a:lnTo>
                  <a:lnTo>
                    <a:pt x="32" y="186"/>
                  </a:lnTo>
                  <a:lnTo>
                    <a:pt x="27" y="191"/>
                  </a:lnTo>
                  <a:lnTo>
                    <a:pt x="23" y="195"/>
                  </a:lnTo>
                  <a:lnTo>
                    <a:pt x="19" y="197"/>
                  </a:lnTo>
                  <a:lnTo>
                    <a:pt x="23" y="205"/>
                  </a:lnTo>
                  <a:lnTo>
                    <a:pt x="21" y="210"/>
                  </a:lnTo>
                  <a:lnTo>
                    <a:pt x="17" y="206"/>
                  </a:lnTo>
                  <a:lnTo>
                    <a:pt x="11" y="208"/>
                  </a:lnTo>
                  <a:lnTo>
                    <a:pt x="10" y="216"/>
                  </a:lnTo>
                  <a:lnTo>
                    <a:pt x="15" y="214"/>
                  </a:lnTo>
                  <a:lnTo>
                    <a:pt x="15" y="221"/>
                  </a:lnTo>
                  <a:lnTo>
                    <a:pt x="19" y="240"/>
                  </a:lnTo>
                  <a:lnTo>
                    <a:pt x="17" y="242"/>
                  </a:lnTo>
                  <a:lnTo>
                    <a:pt x="11" y="244"/>
                  </a:lnTo>
                  <a:lnTo>
                    <a:pt x="8" y="252"/>
                  </a:lnTo>
                  <a:lnTo>
                    <a:pt x="0" y="255"/>
                  </a:lnTo>
                  <a:lnTo>
                    <a:pt x="0" y="257"/>
                  </a:lnTo>
                  <a:lnTo>
                    <a:pt x="121" y="248"/>
                  </a:lnTo>
                  <a:lnTo>
                    <a:pt x="184" y="242"/>
                  </a:lnTo>
                  <a:lnTo>
                    <a:pt x="184" y="242"/>
                  </a:lnTo>
                  <a:lnTo>
                    <a:pt x="184" y="240"/>
                  </a:lnTo>
                  <a:lnTo>
                    <a:pt x="310" y="231"/>
                  </a:lnTo>
                  <a:lnTo>
                    <a:pt x="408" y="220"/>
                  </a:lnTo>
                  <a:lnTo>
                    <a:pt x="485" y="208"/>
                  </a:lnTo>
                  <a:lnTo>
                    <a:pt x="521" y="206"/>
                  </a:lnTo>
                  <a:lnTo>
                    <a:pt x="521" y="178"/>
                  </a:lnTo>
                  <a:lnTo>
                    <a:pt x="534" y="174"/>
                  </a:lnTo>
                  <a:lnTo>
                    <a:pt x="540" y="169"/>
                  </a:lnTo>
                  <a:lnTo>
                    <a:pt x="542" y="159"/>
                  </a:lnTo>
                  <a:lnTo>
                    <a:pt x="543" y="152"/>
                  </a:lnTo>
                  <a:lnTo>
                    <a:pt x="549" y="144"/>
                  </a:lnTo>
                  <a:lnTo>
                    <a:pt x="564" y="137"/>
                  </a:lnTo>
                  <a:lnTo>
                    <a:pt x="577" y="137"/>
                  </a:lnTo>
                  <a:lnTo>
                    <a:pt x="583" y="133"/>
                  </a:lnTo>
                  <a:lnTo>
                    <a:pt x="604" y="114"/>
                  </a:lnTo>
                  <a:lnTo>
                    <a:pt x="617" y="105"/>
                  </a:lnTo>
                  <a:lnTo>
                    <a:pt x="622" y="105"/>
                  </a:lnTo>
                  <a:lnTo>
                    <a:pt x="626" y="99"/>
                  </a:lnTo>
                  <a:lnTo>
                    <a:pt x="630" y="84"/>
                  </a:lnTo>
                  <a:lnTo>
                    <a:pt x="637" y="86"/>
                  </a:lnTo>
                  <a:lnTo>
                    <a:pt x="637" y="80"/>
                  </a:lnTo>
                  <a:lnTo>
                    <a:pt x="641" y="77"/>
                  </a:lnTo>
                  <a:lnTo>
                    <a:pt x="647" y="73"/>
                  </a:lnTo>
                  <a:lnTo>
                    <a:pt x="654" y="79"/>
                  </a:lnTo>
                  <a:lnTo>
                    <a:pt x="658" y="79"/>
                  </a:lnTo>
                  <a:lnTo>
                    <a:pt x="666" y="71"/>
                  </a:lnTo>
                  <a:lnTo>
                    <a:pt x="668" y="65"/>
                  </a:lnTo>
                  <a:lnTo>
                    <a:pt x="675" y="60"/>
                  </a:lnTo>
                  <a:lnTo>
                    <a:pt x="688" y="54"/>
                  </a:lnTo>
                  <a:lnTo>
                    <a:pt x="694" y="60"/>
                  </a:lnTo>
                  <a:lnTo>
                    <a:pt x="699" y="52"/>
                  </a:lnTo>
                  <a:lnTo>
                    <a:pt x="705" y="37"/>
                  </a:lnTo>
                  <a:lnTo>
                    <a:pt x="711" y="32"/>
                  </a:lnTo>
                  <a:lnTo>
                    <a:pt x="718" y="28"/>
                  </a:lnTo>
                  <a:lnTo>
                    <a:pt x="720" y="17"/>
                  </a:lnTo>
                  <a:lnTo>
                    <a:pt x="720" y="9"/>
                  </a:lnTo>
                  <a:lnTo>
                    <a:pt x="722" y="0"/>
                  </a:lnTo>
                  <a:lnTo>
                    <a:pt x="713" y="0"/>
                  </a:lnTo>
                  <a:lnTo>
                    <a:pt x="686" y="7"/>
                  </a:lnTo>
                  <a:lnTo>
                    <a:pt x="651" y="11"/>
                  </a:lnTo>
                  <a:lnTo>
                    <a:pt x="594" y="20"/>
                  </a:lnTo>
                  <a:lnTo>
                    <a:pt x="579" y="20"/>
                  </a:lnTo>
                  <a:lnTo>
                    <a:pt x="553" y="24"/>
                  </a:lnTo>
                  <a:lnTo>
                    <a:pt x="543" y="28"/>
                  </a:lnTo>
                  <a:lnTo>
                    <a:pt x="513" y="3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5" name="Freeform 85">
              <a:extLst>
                <a:ext uri="{FF2B5EF4-FFF2-40B4-BE49-F238E27FC236}">
                  <a16:creationId xmlns:a16="http://schemas.microsoft.com/office/drawing/2014/main" id="{F809A970-350B-52E0-2E77-3E75DF8C24D1}"/>
                </a:ext>
              </a:extLst>
            </p:cNvPr>
            <p:cNvSpPr>
              <a:spLocks/>
            </p:cNvSpPr>
            <p:nvPr/>
          </p:nvSpPr>
          <p:spPr bwMode="auto">
            <a:xfrm>
              <a:off x="3811350" y="2973324"/>
              <a:ext cx="5890" cy="855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6" name="Freeform 86">
              <a:extLst>
                <a:ext uri="{FF2B5EF4-FFF2-40B4-BE49-F238E27FC236}">
                  <a16:creationId xmlns:a16="http://schemas.microsoft.com/office/drawing/2014/main" id="{524CA73B-E40B-326C-862C-B739C067D0E6}"/>
                </a:ext>
              </a:extLst>
            </p:cNvPr>
            <p:cNvSpPr>
              <a:spLocks/>
            </p:cNvSpPr>
            <p:nvPr/>
          </p:nvSpPr>
          <p:spPr bwMode="auto">
            <a:xfrm>
              <a:off x="3811350" y="2973324"/>
              <a:ext cx="5890" cy="855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7" name="Freeform 87">
              <a:extLst>
                <a:ext uri="{FF2B5EF4-FFF2-40B4-BE49-F238E27FC236}">
                  <a16:creationId xmlns:a16="http://schemas.microsoft.com/office/drawing/2014/main" id="{410FD338-0892-A403-4BF1-0A76141B9861}"/>
                </a:ext>
              </a:extLst>
            </p:cNvPr>
            <p:cNvSpPr>
              <a:spLocks/>
            </p:cNvSpPr>
            <p:nvPr/>
          </p:nvSpPr>
          <p:spPr bwMode="auto">
            <a:xfrm>
              <a:off x="3824309" y="2634299"/>
              <a:ext cx="726951" cy="347581"/>
            </a:xfrm>
            <a:custGeom>
              <a:avLst/>
              <a:gdLst>
                <a:gd name="T0" fmla="*/ 568 w 617"/>
                <a:gd name="T1" fmla="*/ 103 h 325"/>
                <a:gd name="T2" fmla="*/ 555 w 617"/>
                <a:gd name="T3" fmla="*/ 67 h 325"/>
                <a:gd name="T4" fmla="*/ 551 w 617"/>
                <a:gd name="T5" fmla="*/ 52 h 325"/>
                <a:gd name="T6" fmla="*/ 532 w 617"/>
                <a:gd name="T7" fmla="*/ 39 h 325"/>
                <a:gd name="T8" fmla="*/ 513 w 617"/>
                <a:gd name="T9" fmla="*/ 24 h 325"/>
                <a:gd name="T10" fmla="*/ 495 w 617"/>
                <a:gd name="T11" fmla="*/ 37 h 325"/>
                <a:gd name="T12" fmla="*/ 472 w 617"/>
                <a:gd name="T13" fmla="*/ 34 h 325"/>
                <a:gd name="T14" fmla="*/ 455 w 617"/>
                <a:gd name="T15" fmla="*/ 41 h 325"/>
                <a:gd name="T16" fmla="*/ 423 w 617"/>
                <a:gd name="T17" fmla="*/ 32 h 325"/>
                <a:gd name="T18" fmla="*/ 401 w 617"/>
                <a:gd name="T19" fmla="*/ 9 h 325"/>
                <a:gd name="T20" fmla="*/ 367 w 617"/>
                <a:gd name="T21" fmla="*/ 0 h 325"/>
                <a:gd name="T22" fmla="*/ 357 w 617"/>
                <a:gd name="T23" fmla="*/ 17 h 325"/>
                <a:gd name="T24" fmla="*/ 361 w 617"/>
                <a:gd name="T25" fmla="*/ 37 h 325"/>
                <a:gd name="T26" fmla="*/ 325 w 617"/>
                <a:gd name="T27" fmla="*/ 47 h 325"/>
                <a:gd name="T28" fmla="*/ 312 w 617"/>
                <a:gd name="T29" fmla="*/ 58 h 325"/>
                <a:gd name="T30" fmla="*/ 308 w 617"/>
                <a:gd name="T31" fmla="*/ 81 h 325"/>
                <a:gd name="T32" fmla="*/ 291 w 617"/>
                <a:gd name="T33" fmla="*/ 103 h 325"/>
                <a:gd name="T34" fmla="*/ 280 w 617"/>
                <a:gd name="T35" fmla="*/ 124 h 325"/>
                <a:gd name="T36" fmla="*/ 260 w 617"/>
                <a:gd name="T37" fmla="*/ 133 h 325"/>
                <a:gd name="T38" fmla="*/ 239 w 617"/>
                <a:gd name="T39" fmla="*/ 118 h 325"/>
                <a:gd name="T40" fmla="*/ 229 w 617"/>
                <a:gd name="T41" fmla="*/ 135 h 325"/>
                <a:gd name="T42" fmla="*/ 224 w 617"/>
                <a:gd name="T43" fmla="*/ 156 h 325"/>
                <a:gd name="T44" fmla="*/ 205 w 617"/>
                <a:gd name="T45" fmla="*/ 143 h 325"/>
                <a:gd name="T46" fmla="*/ 188 w 617"/>
                <a:gd name="T47" fmla="*/ 158 h 325"/>
                <a:gd name="T48" fmla="*/ 177 w 617"/>
                <a:gd name="T49" fmla="*/ 161 h 325"/>
                <a:gd name="T50" fmla="*/ 139 w 617"/>
                <a:gd name="T51" fmla="*/ 158 h 325"/>
                <a:gd name="T52" fmla="*/ 134 w 617"/>
                <a:gd name="T53" fmla="*/ 159 h 325"/>
                <a:gd name="T54" fmla="*/ 117 w 617"/>
                <a:gd name="T55" fmla="*/ 169 h 325"/>
                <a:gd name="T56" fmla="*/ 105 w 617"/>
                <a:gd name="T57" fmla="*/ 176 h 325"/>
                <a:gd name="T58" fmla="*/ 100 w 617"/>
                <a:gd name="T59" fmla="*/ 197 h 325"/>
                <a:gd name="T60" fmla="*/ 87 w 617"/>
                <a:gd name="T61" fmla="*/ 214 h 325"/>
                <a:gd name="T62" fmla="*/ 70 w 617"/>
                <a:gd name="T63" fmla="*/ 229 h 325"/>
                <a:gd name="T64" fmla="*/ 79 w 617"/>
                <a:gd name="T65" fmla="*/ 248 h 325"/>
                <a:gd name="T66" fmla="*/ 62 w 617"/>
                <a:gd name="T67" fmla="*/ 252 h 325"/>
                <a:gd name="T68" fmla="*/ 34 w 617"/>
                <a:gd name="T69" fmla="*/ 244 h 325"/>
                <a:gd name="T70" fmla="*/ 17 w 617"/>
                <a:gd name="T71" fmla="*/ 267 h 325"/>
                <a:gd name="T72" fmla="*/ 21 w 617"/>
                <a:gd name="T73" fmla="*/ 284 h 325"/>
                <a:gd name="T74" fmla="*/ 21 w 617"/>
                <a:gd name="T75" fmla="*/ 306 h 325"/>
                <a:gd name="T76" fmla="*/ 2 w 617"/>
                <a:gd name="T77" fmla="*/ 315 h 325"/>
                <a:gd name="T78" fmla="*/ 119 w 617"/>
                <a:gd name="T79" fmla="*/ 308 h 325"/>
                <a:gd name="T80" fmla="*/ 135 w 617"/>
                <a:gd name="T81" fmla="*/ 297 h 325"/>
                <a:gd name="T82" fmla="*/ 250 w 617"/>
                <a:gd name="T83" fmla="*/ 284 h 325"/>
                <a:gd name="T84" fmla="*/ 357 w 617"/>
                <a:gd name="T85" fmla="*/ 274 h 325"/>
                <a:gd name="T86" fmla="*/ 449 w 617"/>
                <a:gd name="T87" fmla="*/ 265 h 325"/>
                <a:gd name="T88" fmla="*/ 502 w 617"/>
                <a:gd name="T89" fmla="*/ 252 h 325"/>
                <a:gd name="T90" fmla="*/ 532 w 617"/>
                <a:gd name="T91" fmla="*/ 237 h 325"/>
                <a:gd name="T92" fmla="*/ 547 w 617"/>
                <a:gd name="T93" fmla="*/ 221 h 325"/>
                <a:gd name="T94" fmla="*/ 562 w 617"/>
                <a:gd name="T95" fmla="*/ 203 h 325"/>
                <a:gd name="T96" fmla="*/ 590 w 617"/>
                <a:gd name="T97" fmla="*/ 171 h 325"/>
                <a:gd name="T98" fmla="*/ 588 w 617"/>
                <a:gd name="T99" fmla="*/ 12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7" h="325">
                  <a:moveTo>
                    <a:pt x="588" y="128"/>
                  </a:moveTo>
                  <a:lnTo>
                    <a:pt x="575" y="109"/>
                  </a:lnTo>
                  <a:lnTo>
                    <a:pt x="568" y="103"/>
                  </a:lnTo>
                  <a:lnTo>
                    <a:pt x="566" y="96"/>
                  </a:lnTo>
                  <a:lnTo>
                    <a:pt x="551" y="81"/>
                  </a:lnTo>
                  <a:lnTo>
                    <a:pt x="555" y="67"/>
                  </a:lnTo>
                  <a:lnTo>
                    <a:pt x="555" y="60"/>
                  </a:lnTo>
                  <a:lnTo>
                    <a:pt x="551" y="58"/>
                  </a:lnTo>
                  <a:lnTo>
                    <a:pt x="551" y="52"/>
                  </a:lnTo>
                  <a:lnTo>
                    <a:pt x="545" y="47"/>
                  </a:lnTo>
                  <a:lnTo>
                    <a:pt x="540" y="39"/>
                  </a:lnTo>
                  <a:lnTo>
                    <a:pt x="532" y="39"/>
                  </a:lnTo>
                  <a:lnTo>
                    <a:pt x="526" y="34"/>
                  </a:lnTo>
                  <a:lnTo>
                    <a:pt x="521" y="20"/>
                  </a:lnTo>
                  <a:lnTo>
                    <a:pt x="513" y="24"/>
                  </a:lnTo>
                  <a:lnTo>
                    <a:pt x="506" y="32"/>
                  </a:lnTo>
                  <a:lnTo>
                    <a:pt x="502" y="37"/>
                  </a:lnTo>
                  <a:lnTo>
                    <a:pt x="495" y="37"/>
                  </a:lnTo>
                  <a:lnTo>
                    <a:pt x="489" y="41"/>
                  </a:lnTo>
                  <a:lnTo>
                    <a:pt x="481" y="35"/>
                  </a:lnTo>
                  <a:lnTo>
                    <a:pt x="472" y="34"/>
                  </a:lnTo>
                  <a:lnTo>
                    <a:pt x="466" y="35"/>
                  </a:lnTo>
                  <a:lnTo>
                    <a:pt x="461" y="41"/>
                  </a:lnTo>
                  <a:lnTo>
                    <a:pt x="455" y="41"/>
                  </a:lnTo>
                  <a:lnTo>
                    <a:pt x="440" y="32"/>
                  </a:lnTo>
                  <a:lnTo>
                    <a:pt x="436" y="30"/>
                  </a:lnTo>
                  <a:lnTo>
                    <a:pt x="423" y="32"/>
                  </a:lnTo>
                  <a:lnTo>
                    <a:pt x="416" y="30"/>
                  </a:lnTo>
                  <a:lnTo>
                    <a:pt x="404" y="17"/>
                  </a:lnTo>
                  <a:lnTo>
                    <a:pt x="401" y="9"/>
                  </a:lnTo>
                  <a:lnTo>
                    <a:pt x="384" y="2"/>
                  </a:lnTo>
                  <a:lnTo>
                    <a:pt x="372" y="5"/>
                  </a:lnTo>
                  <a:lnTo>
                    <a:pt x="367" y="0"/>
                  </a:lnTo>
                  <a:lnTo>
                    <a:pt x="357" y="5"/>
                  </a:lnTo>
                  <a:lnTo>
                    <a:pt x="354" y="9"/>
                  </a:lnTo>
                  <a:lnTo>
                    <a:pt x="357" y="17"/>
                  </a:lnTo>
                  <a:lnTo>
                    <a:pt x="355" y="24"/>
                  </a:lnTo>
                  <a:lnTo>
                    <a:pt x="363" y="32"/>
                  </a:lnTo>
                  <a:lnTo>
                    <a:pt x="361" y="37"/>
                  </a:lnTo>
                  <a:lnTo>
                    <a:pt x="346" y="41"/>
                  </a:lnTo>
                  <a:lnTo>
                    <a:pt x="333" y="52"/>
                  </a:lnTo>
                  <a:lnTo>
                    <a:pt x="325" y="47"/>
                  </a:lnTo>
                  <a:lnTo>
                    <a:pt x="318" y="50"/>
                  </a:lnTo>
                  <a:lnTo>
                    <a:pt x="312" y="50"/>
                  </a:lnTo>
                  <a:lnTo>
                    <a:pt x="312" y="58"/>
                  </a:lnTo>
                  <a:lnTo>
                    <a:pt x="316" y="65"/>
                  </a:lnTo>
                  <a:lnTo>
                    <a:pt x="312" y="73"/>
                  </a:lnTo>
                  <a:lnTo>
                    <a:pt x="308" y="81"/>
                  </a:lnTo>
                  <a:lnTo>
                    <a:pt x="301" y="84"/>
                  </a:lnTo>
                  <a:lnTo>
                    <a:pt x="299" y="97"/>
                  </a:lnTo>
                  <a:lnTo>
                    <a:pt x="291" y="103"/>
                  </a:lnTo>
                  <a:lnTo>
                    <a:pt x="284" y="103"/>
                  </a:lnTo>
                  <a:lnTo>
                    <a:pt x="280" y="116"/>
                  </a:lnTo>
                  <a:lnTo>
                    <a:pt x="280" y="124"/>
                  </a:lnTo>
                  <a:lnTo>
                    <a:pt x="278" y="131"/>
                  </a:lnTo>
                  <a:lnTo>
                    <a:pt x="273" y="135"/>
                  </a:lnTo>
                  <a:lnTo>
                    <a:pt x="260" y="133"/>
                  </a:lnTo>
                  <a:lnTo>
                    <a:pt x="252" y="131"/>
                  </a:lnTo>
                  <a:lnTo>
                    <a:pt x="246" y="120"/>
                  </a:lnTo>
                  <a:lnTo>
                    <a:pt x="239" y="118"/>
                  </a:lnTo>
                  <a:lnTo>
                    <a:pt x="243" y="124"/>
                  </a:lnTo>
                  <a:lnTo>
                    <a:pt x="235" y="129"/>
                  </a:lnTo>
                  <a:lnTo>
                    <a:pt x="229" y="135"/>
                  </a:lnTo>
                  <a:lnTo>
                    <a:pt x="231" y="143"/>
                  </a:lnTo>
                  <a:lnTo>
                    <a:pt x="226" y="150"/>
                  </a:lnTo>
                  <a:lnTo>
                    <a:pt x="224" y="156"/>
                  </a:lnTo>
                  <a:lnTo>
                    <a:pt x="216" y="152"/>
                  </a:lnTo>
                  <a:lnTo>
                    <a:pt x="211" y="150"/>
                  </a:lnTo>
                  <a:lnTo>
                    <a:pt x="205" y="143"/>
                  </a:lnTo>
                  <a:lnTo>
                    <a:pt x="199" y="148"/>
                  </a:lnTo>
                  <a:lnTo>
                    <a:pt x="192" y="152"/>
                  </a:lnTo>
                  <a:lnTo>
                    <a:pt x="188" y="158"/>
                  </a:lnTo>
                  <a:lnTo>
                    <a:pt x="188" y="161"/>
                  </a:lnTo>
                  <a:lnTo>
                    <a:pt x="184" y="167"/>
                  </a:lnTo>
                  <a:lnTo>
                    <a:pt x="177" y="161"/>
                  </a:lnTo>
                  <a:lnTo>
                    <a:pt x="156" y="154"/>
                  </a:lnTo>
                  <a:lnTo>
                    <a:pt x="149" y="158"/>
                  </a:lnTo>
                  <a:lnTo>
                    <a:pt x="139" y="158"/>
                  </a:lnTo>
                  <a:lnTo>
                    <a:pt x="143" y="165"/>
                  </a:lnTo>
                  <a:lnTo>
                    <a:pt x="135" y="167"/>
                  </a:lnTo>
                  <a:lnTo>
                    <a:pt x="134" y="159"/>
                  </a:lnTo>
                  <a:lnTo>
                    <a:pt x="128" y="163"/>
                  </a:lnTo>
                  <a:lnTo>
                    <a:pt x="113" y="161"/>
                  </a:lnTo>
                  <a:lnTo>
                    <a:pt x="117" y="169"/>
                  </a:lnTo>
                  <a:lnTo>
                    <a:pt x="113" y="175"/>
                  </a:lnTo>
                  <a:lnTo>
                    <a:pt x="105" y="175"/>
                  </a:lnTo>
                  <a:lnTo>
                    <a:pt x="105" y="176"/>
                  </a:lnTo>
                  <a:lnTo>
                    <a:pt x="102" y="184"/>
                  </a:lnTo>
                  <a:lnTo>
                    <a:pt x="98" y="190"/>
                  </a:lnTo>
                  <a:lnTo>
                    <a:pt x="100" y="197"/>
                  </a:lnTo>
                  <a:lnTo>
                    <a:pt x="104" y="205"/>
                  </a:lnTo>
                  <a:lnTo>
                    <a:pt x="100" y="210"/>
                  </a:lnTo>
                  <a:lnTo>
                    <a:pt x="87" y="214"/>
                  </a:lnTo>
                  <a:lnTo>
                    <a:pt x="79" y="220"/>
                  </a:lnTo>
                  <a:lnTo>
                    <a:pt x="73" y="221"/>
                  </a:lnTo>
                  <a:lnTo>
                    <a:pt x="70" y="229"/>
                  </a:lnTo>
                  <a:lnTo>
                    <a:pt x="72" y="235"/>
                  </a:lnTo>
                  <a:lnTo>
                    <a:pt x="77" y="242"/>
                  </a:lnTo>
                  <a:lnTo>
                    <a:pt x="79" y="248"/>
                  </a:lnTo>
                  <a:lnTo>
                    <a:pt x="73" y="257"/>
                  </a:lnTo>
                  <a:lnTo>
                    <a:pt x="68" y="255"/>
                  </a:lnTo>
                  <a:lnTo>
                    <a:pt x="62" y="252"/>
                  </a:lnTo>
                  <a:lnTo>
                    <a:pt x="49" y="248"/>
                  </a:lnTo>
                  <a:lnTo>
                    <a:pt x="41" y="244"/>
                  </a:lnTo>
                  <a:lnTo>
                    <a:pt x="34" y="244"/>
                  </a:lnTo>
                  <a:lnTo>
                    <a:pt x="28" y="246"/>
                  </a:lnTo>
                  <a:lnTo>
                    <a:pt x="17" y="259"/>
                  </a:lnTo>
                  <a:lnTo>
                    <a:pt x="17" y="267"/>
                  </a:lnTo>
                  <a:lnTo>
                    <a:pt x="21" y="270"/>
                  </a:lnTo>
                  <a:lnTo>
                    <a:pt x="23" y="276"/>
                  </a:lnTo>
                  <a:lnTo>
                    <a:pt x="21" y="284"/>
                  </a:lnTo>
                  <a:lnTo>
                    <a:pt x="23" y="293"/>
                  </a:lnTo>
                  <a:lnTo>
                    <a:pt x="17" y="299"/>
                  </a:lnTo>
                  <a:lnTo>
                    <a:pt x="21" y="306"/>
                  </a:lnTo>
                  <a:lnTo>
                    <a:pt x="17" y="315"/>
                  </a:lnTo>
                  <a:lnTo>
                    <a:pt x="10" y="314"/>
                  </a:lnTo>
                  <a:lnTo>
                    <a:pt x="2" y="315"/>
                  </a:lnTo>
                  <a:lnTo>
                    <a:pt x="0" y="325"/>
                  </a:lnTo>
                  <a:lnTo>
                    <a:pt x="119" y="315"/>
                  </a:lnTo>
                  <a:lnTo>
                    <a:pt x="119" y="308"/>
                  </a:lnTo>
                  <a:lnTo>
                    <a:pt x="113" y="295"/>
                  </a:lnTo>
                  <a:lnTo>
                    <a:pt x="128" y="295"/>
                  </a:lnTo>
                  <a:lnTo>
                    <a:pt x="135" y="297"/>
                  </a:lnTo>
                  <a:lnTo>
                    <a:pt x="171" y="293"/>
                  </a:lnTo>
                  <a:lnTo>
                    <a:pt x="207" y="289"/>
                  </a:lnTo>
                  <a:lnTo>
                    <a:pt x="250" y="284"/>
                  </a:lnTo>
                  <a:lnTo>
                    <a:pt x="291" y="282"/>
                  </a:lnTo>
                  <a:lnTo>
                    <a:pt x="333" y="278"/>
                  </a:lnTo>
                  <a:lnTo>
                    <a:pt x="357" y="274"/>
                  </a:lnTo>
                  <a:lnTo>
                    <a:pt x="395" y="272"/>
                  </a:lnTo>
                  <a:lnTo>
                    <a:pt x="423" y="268"/>
                  </a:lnTo>
                  <a:lnTo>
                    <a:pt x="449" y="265"/>
                  </a:lnTo>
                  <a:lnTo>
                    <a:pt x="479" y="263"/>
                  </a:lnTo>
                  <a:lnTo>
                    <a:pt x="489" y="259"/>
                  </a:lnTo>
                  <a:lnTo>
                    <a:pt x="502" y="252"/>
                  </a:lnTo>
                  <a:lnTo>
                    <a:pt x="510" y="250"/>
                  </a:lnTo>
                  <a:lnTo>
                    <a:pt x="517" y="244"/>
                  </a:lnTo>
                  <a:lnTo>
                    <a:pt x="532" y="237"/>
                  </a:lnTo>
                  <a:lnTo>
                    <a:pt x="534" y="231"/>
                  </a:lnTo>
                  <a:lnTo>
                    <a:pt x="542" y="225"/>
                  </a:lnTo>
                  <a:lnTo>
                    <a:pt x="547" y="221"/>
                  </a:lnTo>
                  <a:lnTo>
                    <a:pt x="553" y="214"/>
                  </a:lnTo>
                  <a:lnTo>
                    <a:pt x="553" y="208"/>
                  </a:lnTo>
                  <a:lnTo>
                    <a:pt x="562" y="203"/>
                  </a:lnTo>
                  <a:lnTo>
                    <a:pt x="562" y="195"/>
                  </a:lnTo>
                  <a:lnTo>
                    <a:pt x="566" y="188"/>
                  </a:lnTo>
                  <a:lnTo>
                    <a:pt x="590" y="171"/>
                  </a:lnTo>
                  <a:lnTo>
                    <a:pt x="617" y="139"/>
                  </a:lnTo>
                  <a:lnTo>
                    <a:pt x="604" y="139"/>
                  </a:lnTo>
                  <a:lnTo>
                    <a:pt x="588" y="12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8" name="Freeform 94">
              <a:extLst>
                <a:ext uri="{FF2B5EF4-FFF2-40B4-BE49-F238E27FC236}">
                  <a16:creationId xmlns:a16="http://schemas.microsoft.com/office/drawing/2014/main" id="{83B500E9-540E-71D0-B40D-B6E1C252E310}"/>
                </a:ext>
              </a:extLst>
            </p:cNvPr>
            <p:cNvSpPr>
              <a:spLocks/>
            </p:cNvSpPr>
            <p:nvPr/>
          </p:nvSpPr>
          <p:spPr bwMode="auto">
            <a:xfrm>
              <a:off x="3942130" y="2334844"/>
              <a:ext cx="309866" cy="486615"/>
            </a:xfrm>
            <a:custGeom>
              <a:avLst/>
              <a:gdLst>
                <a:gd name="T0" fmla="*/ 24 w 263"/>
                <a:gd name="T1" fmla="*/ 289 h 455"/>
                <a:gd name="T2" fmla="*/ 24 w 263"/>
                <a:gd name="T3" fmla="*/ 304 h 455"/>
                <a:gd name="T4" fmla="*/ 30 w 263"/>
                <a:gd name="T5" fmla="*/ 319 h 455"/>
                <a:gd name="T6" fmla="*/ 35 w 263"/>
                <a:gd name="T7" fmla="*/ 332 h 455"/>
                <a:gd name="T8" fmla="*/ 37 w 263"/>
                <a:gd name="T9" fmla="*/ 355 h 455"/>
                <a:gd name="T10" fmla="*/ 30 w 263"/>
                <a:gd name="T11" fmla="*/ 370 h 455"/>
                <a:gd name="T12" fmla="*/ 20 w 263"/>
                <a:gd name="T13" fmla="*/ 391 h 455"/>
                <a:gd name="T14" fmla="*/ 7 w 263"/>
                <a:gd name="T15" fmla="*/ 404 h 455"/>
                <a:gd name="T16" fmla="*/ 7 w 263"/>
                <a:gd name="T17" fmla="*/ 411 h 455"/>
                <a:gd name="T18" fmla="*/ 4 w 263"/>
                <a:gd name="T19" fmla="*/ 426 h 455"/>
                <a:gd name="T20" fmla="*/ 0 w 263"/>
                <a:gd name="T21" fmla="*/ 447 h 455"/>
                <a:gd name="T22" fmla="*/ 13 w 263"/>
                <a:gd name="T23" fmla="*/ 455 h 455"/>
                <a:gd name="T24" fmla="*/ 13 w 263"/>
                <a:gd name="T25" fmla="*/ 441 h 455"/>
                <a:gd name="T26" fmla="*/ 34 w 263"/>
                <a:gd name="T27" fmla="*/ 439 h 455"/>
                <a:gd name="T28" fmla="*/ 43 w 263"/>
                <a:gd name="T29" fmla="*/ 445 h 455"/>
                <a:gd name="T30" fmla="*/ 49 w 263"/>
                <a:gd name="T31" fmla="*/ 438 h 455"/>
                <a:gd name="T32" fmla="*/ 77 w 263"/>
                <a:gd name="T33" fmla="*/ 441 h 455"/>
                <a:gd name="T34" fmla="*/ 88 w 263"/>
                <a:gd name="T35" fmla="*/ 441 h 455"/>
                <a:gd name="T36" fmla="*/ 92 w 263"/>
                <a:gd name="T37" fmla="*/ 432 h 455"/>
                <a:gd name="T38" fmla="*/ 105 w 263"/>
                <a:gd name="T39" fmla="*/ 423 h 455"/>
                <a:gd name="T40" fmla="*/ 116 w 263"/>
                <a:gd name="T41" fmla="*/ 432 h 455"/>
                <a:gd name="T42" fmla="*/ 126 w 263"/>
                <a:gd name="T43" fmla="*/ 430 h 455"/>
                <a:gd name="T44" fmla="*/ 129 w 263"/>
                <a:gd name="T45" fmla="*/ 415 h 455"/>
                <a:gd name="T46" fmla="*/ 143 w 263"/>
                <a:gd name="T47" fmla="*/ 404 h 455"/>
                <a:gd name="T48" fmla="*/ 146 w 263"/>
                <a:gd name="T49" fmla="*/ 400 h 455"/>
                <a:gd name="T50" fmla="*/ 160 w 263"/>
                <a:gd name="T51" fmla="*/ 413 h 455"/>
                <a:gd name="T52" fmla="*/ 178 w 263"/>
                <a:gd name="T53" fmla="*/ 411 h 455"/>
                <a:gd name="T54" fmla="*/ 180 w 263"/>
                <a:gd name="T55" fmla="*/ 396 h 455"/>
                <a:gd name="T56" fmla="*/ 191 w 263"/>
                <a:gd name="T57" fmla="*/ 383 h 455"/>
                <a:gd name="T58" fmla="*/ 201 w 263"/>
                <a:gd name="T59" fmla="*/ 364 h 455"/>
                <a:gd name="T60" fmla="*/ 212 w 263"/>
                <a:gd name="T61" fmla="*/ 353 h 455"/>
                <a:gd name="T62" fmla="*/ 212 w 263"/>
                <a:gd name="T63" fmla="*/ 338 h 455"/>
                <a:gd name="T64" fmla="*/ 218 w 263"/>
                <a:gd name="T65" fmla="*/ 330 h 455"/>
                <a:gd name="T66" fmla="*/ 233 w 263"/>
                <a:gd name="T67" fmla="*/ 332 h 455"/>
                <a:gd name="T68" fmla="*/ 261 w 263"/>
                <a:gd name="T69" fmla="*/ 317 h 455"/>
                <a:gd name="T70" fmla="*/ 255 w 263"/>
                <a:gd name="T71" fmla="*/ 304 h 455"/>
                <a:gd name="T72" fmla="*/ 254 w 263"/>
                <a:gd name="T73" fmla="*/ 289 h 455"/>
                <a:gd name="T74" fmla="*/ 237 w 263"/>
                <a:gd name="T75" fmla="*/ 105 h 455"/>
                <a:gd name="T76" fmla="*/ 216 w 263"/>
                <a:gd name="T77" fmla="*/ 0 h 455"/>
                <a:gd name="T78" fmla="*/ 66 w 263"/>
                <a:gd name="T79" fmla="*/ 16 h 455"/>
                <a:gd name="T80" fmla="*/ 47 w 263"/>
                <a:gd name="T81" fmla="*/ 28 h 455"/>
                <a:gd name="T82" fmla="*/ 26 w 263"/>
                <a:gd name="T83" fmla="*/ 37 h 455"/>
                <a:gd name="T84" fmla="*/ 7 w 263"/>
                <a:gd name="T85" fmla="*/ 28 h 455"/>
                <a:gd name="T86" fmla="*/ 32 w 263"/>
                <a:gd name="T87" fmla="*/ 28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3" h="455">
                  <a:moveTo>
                    <a:pt x="32" y="282"/>
                  </a:moveTo>
                  <a:lnTo>
                    <a:pt x="24" y="289"/>
                  </a:lnTo>
                  <a:lnTo>
                    <a:pt x="28" y="297"/>
                  </a:lnTo>
                  <a:lnTo>
                    <a:pt x="24" y="304"/>
                  </a:lnTo>
                  <a:lnTo>
                    <a:pt x="24" y="312"/>
                  </a:lnTo>
                  <a:lnTo>
                    <a:pt x="30" y="319"/>
                  </a:lnTo>
                  <a:lnTo>
                    <a:pt x="35" y="327"/>
                  </a:lnTo>
                  <a:lnTo>
                    <a:pt x="35" y="332"/>
                  </a:lnTo>
                  <a:lnTo>
                    <a:pt x="39" y="347"/>
                  </a:lnTo>
                  <a:lnTo>
                    <a:pt x="37" y="355"/>
                  </a:lnTo>
                  <a:lnTo>
                    <a:pt x="35" y="355"/>
                  </a:lnTo>
                  <a:lnTo>
                    <a:pt x="30" y="370"/>
                  </a:lnTo>
                  <a:lnTo>
                    <a:pt x="28" y="376"/>
                  </a:lnTo>
                  <a:lnTo>
                    <a:pt x="20" y="391"/>
                  </a:lnTo>
                  <a:lnTo>
                    <a:pt x="15" y="398"/>
                  </a:lnTo>
                  <a:lnTo>
                    <a:pt x="7" y="404"/>
                  </a:lnTo>
                  <a:lnTo>
                    <a:pt x="7" y="411"/>
                  </a:lnTo>
                  <a:lnTo>
                    <a:pt x="7" y="411"/>
                  </a:lnTo>
                  <a:lnTo>
                    <a:pt x="5" y="426"/>
                  </a:lnTo>
                  <a:lnTo>
                    <a:pt x="4" y="426"/>
                  </a:lnTo>
                  <a:lnTo>
                    <a:pt x="4" y="439"/>
                  </a:lnTo>
                  <a:lnTo>
                    <a:pt x="0" y="447"/>
                  </a:lnTo>
                  <a:lnTo>
                    <a:pt x="5" y="455"/>
                  </a:lnTo>
                  <a:lnTo>
                    <a:pt x="13" y="455"/>
                  </a:lnTo>
                  <a:lnTo>
                    <a:pt x="17" y="449"/>
                  </a:lnTo>
                  <a:lnTo>
                    <a:pt x="13" y="441"/>
                  </a:lnTo>
                  <a:lnTo>
                    <a:pt x="28" y="443"/>
                  </a:lnTo>
                  <a:lnTo>
                    <a:pt x="34" y="439"/>
                  </a:lnTo>
                  <a:lnTo>
                    <a:pt x="35" y="447"/>
                  </a:lnTo>
                  <a:lnTo>
                    <a:pt x="43" y="445"/>
                  </a:lnTo>
                  <a:lnTo>
                    <a:pt x="39" y="438"/>
                  </a:lnTo>
                  <a:lnTo>
                    <a:pt x="49" y="438"/>
                  </a:lnTo>
                  <a:lnTo>
                    <a:pt x="56" y="434"/>
                  </a:lnTo>
                  <a:lnTo>
                    <a:pt x="77" y="441"/>
                  </a:lnTo>
                  <a:lnTo>
                    <a:pt x="84" y="447"/>
                  </a:lnTo>
                  <a:lnTo>
                    <a:pt x="88" y="441"/>
                  </a:lnTo>
                  <a:lnTo>
                    <a:pt x="88" y="438"/>
                  </a:lnTo>
                  <a:lnTo>
                    <a:pt x="92" y="432"/>
                  </a:lnTo>
                  <a:lnTo>
                    <a:pt x="99" y="428"/>
                  </a:lnTo>
                  <a:lnTo>
                    <a:pt x="105" y="423"/>
                  </a:lnTo>
                  <a:lnTo>
                    <a:pt x="111" y="430"/>
                  </a:lnTo>
                  <a:lnTo>
                    <a:pt x="116" y="432"/>
                  </a:lnTo>
                  <a:lnTo>
                    <a:pt x="124" y="436"/>
                  </a:lnTo>
                  <a:lnTo>
                    <a:pt x="126" y="430"/>
                  </a:lnTo>
                  <a:lnTo>
                    <a:pt x="131" y="423"/>
                  </a:lnTo>
                  <a:lnTo>
                    <a:pt x="129" y="415"/>
                  </a:lnTo>
                  <a:lnTo>
                    <a:pt x="135" y="409"/>
                  </a:lnTo>
                  <a:lnTo>
                    <a:pt x="143" y="404"/>
                  </a:lnTo>
                  <a:lnTo>
                    <a:pt x="139" y="398"/>
                  </a:lnTo>
                  <a:lnTo>
                    <a:pt x="146" y="400"/>
                  </a:lnTo>
                  <a:lnTo>
                    <a:pt x="152" y="411"/>
                  </a:lnTo>
                  <a:lnTo>
                    <a:pt x="160" y="413"/>
                  </a:lnTo>
                  <a:lnTo>
                    <a:pt x="173" y="415"/>
                  </a:lnTo>
                  <a:lnTo>
                    <a:pt x="178" y="411"/>
                  </a:lnTo>
                  <a:lnTo>
                    <a:pt x="180" y="404"/>
                  </a:lnTo>
                  <a:lnTo>
                    <a:pt x="180" y="396"/>
                  </a:lnTo>
                  <a:lnTo>
                    <a:pt x="184" y="383"/>
                  </a:lnTo>
                  <a:lnTo>
                    <a:pt x="191" y="383"/>
                  </a:lnTo>
                  <a:lnTo>
                    <a:pt x="199" y="377"/>
                  </a:lnTo>
                  <a:lnTo>
                    <a:pt x="201" y="364"/>
                  </a:lnTo>
                  <a:lnTo>
                    <a:pt x="208" y="361"/>
                  </a:lnTo>
                  <a:lnTo>
                    <a:pt x="212" y="353"/>
                  </a:lnTo>
                  <a:lnTo>
                    <a:pt x="216" y="345"/>
                  </a:lnTo>
                  <a:lnTo>
                    <a:pt x="212" y="338"/>
                  </a:lnTo>
                  <a:lnTo>
                    <a:pt x="212" y="330"/>
                  </a:lnTo>
                  <a:lnTo>
                    <a:pt x="218" y="330"/>
                  </a:lnTo>
                  <a:lnTo>
                    <a:pt x="225" y="327"/>
                  </a:lnTo>
                  <a:lnTo>
                    <a:pt x="233" y="332"/>
                  </a:lnTo>
                  <a:lnTo>
                    <a:pt x="246" y="321"/>
                  </a:lnTo>
                  <a:lnTo>
                    <a:pt x="261" y="317"/>
                  </a:lnTo>
                  <a:lnTo>
                    <a:pt x="263" y="312"/>
                  </a:lnTo>
                  <a:lnTo>
                    <a:pt x="255" y="304"/>
                  </a:lnTo>
                  <a:lnTo>
                    <a:pt x="257" y="297"/>
                  </a:lnTo>
                  <a:lnTo>
                    <a:pt x="254" y="289"/>
                  </a:lnTo>
                  <a:lnTo>
                    <a:pt x="257" y="285"/>
                  </a:lnTo>
                  <a:lnTo>
                    <a:pt x="237" y="105"/>
                  </a:lnTo>
                  <a:lnTo>
                    <a:pt x="223" y="5"/>
                  </a:lnTo>
                  <a:lnTo>
                    <a:pt x="216" y="0"/>
                  </a:lnTo>
                  <a:lnTo>
                    <a:pt x="103" y="13"/>
                  </a:lnTo>
                  <a:lnTo>
                    <a:pt x="66" y="16"/>
                  </a:lnTo>
                  <a:lnTo>
                    <a:pt x="62" y="16"/>
                  </a:lnTo>
                  <a:lnTo>
                    <a:pt x="47" y="28"/>
                  </a:lnTo>
                  <a:lnTo>
                    <a:pt x="34" y="35"/>
                  </a:lnTo>
                  <a:lnTo>
                    <a:pt x="26" y="37"/>
                  </a:lnTo>
                  <a:lnTo>
                    <a:pt x="17" y="35"/>
                  </a:lnTo>
                  <a:lnTo>
                    <a:pt x="7" y="28"/>
                  </a:lnTo>
                  <a:lnTo>
                    <a:pt x="7" y="32"/>
                  </a:lnTo>
                  <a:lnTo>
                    <a:pt x="32" y="282"/>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69" name="Freeform 99">
              <a:extLst>
                <a:ext uri="{FF2B5EF4-FFF2-40B4-BE49-F238E27FC236}">
                  <a16:creationId xmlns:a16="http://schemas.microsoft.com/office/drawing/2014/main" id="{BD1E7031-49E4-231D-90E6-DD6EE11F6CF8}"/>
                </a:ext>
              </a:extLst>
            </p:cNvPr>
            <p:cNvSpPr>
              <a:spLocks/>
            </p:cNvSpPr>
            <p:nvPr/>
          </p:nvSpPr>
          <p:spPr bwMode="auto">
            <a:xfrm>
              <a:off x="4856415" y="4234244"/>
              <a:ext cx="4713" cy="427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0" name="Freeform 100">
              <a:extLst>
                <a:ext uri="{FF2B5EF4-FFF2-40B4-BE49-F238E27FC236}">
                  <a16:creationId xmlns:a16="http://schemas.microsoft.com/office/drawing/2014/main" id="{924D01AF-79F6-49B7-43A8-7AEF00E85528}"/>
                </a:ext>
              </a:extLst>
            </p:cNvPr>
            <p:cNvSpPr>
              <a:spLocks/>
            </p:cNvSpPr>
            <p:nvPr/>
          </p:nvSpPr>
          <p:spPr bwMode="auto">
            <a:xfrm>
              <a:off x="4856415" y="4234244"/>
              <a:ext cx="4713" cy="427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1" name="Freeform 101">
              <a:extLst>
                <a:ext uri="{FF2B5EF4-FFF2-40B4-BE49-F238E27FC236}">
                  <a16:creationId xmlns:a16="http://schemas.microsoft.com/office/drawing/2014/main" id="{1E8F6C5B-96FE-48C0-3E77-3294DF4BCEC1}"/>
                </a:ext>
              </a:extLst>
            </p:cNvPr>
            <p:cNvSpPr>
              <a:spLocks/>
            </p:cNvSpPr>
            <p:nvPr/>
          </p:nvSpPr>
          <p:spPr bwMode="auto">
            <a:xfrm>
              <a:off x="4941245" y="4197881"/>
              <a:ext cx="5890" cy="427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2" name="Freeform 102">
              <a:extLst>
                <a:ext uri="{FF2B5EF4-FFF2-40B4-BE49-F238E27FC236}">
                  <a16:creationId xmlns:a16="http://schemas.microsoft.com/office/drawing/2014/main" id="{C836D6EF-0A0D-BC52-E56B-45FFA660D5D9}"/>
                </a:ext>
              </a:extLst>
            </p:cNvPr>
            <p:cNvSpPr>
              <a:spLocks/>
            </p:cNvSpPr>
            <p:nvPr/>
          </p:nvSpPr>
          <p:spPr bwMode="auto">
            <a:xfrm>
              <a:off x="4941245" y="4197881"/>
              <a:ext cx="5890" cy="427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3" name="Freeform 103">
              <a:extLst>
                <a:ext uri="{FF2B5EF4-FFF2-40B4-BE49-F238E27FC236}">
                  <a16:creationId xmlns:a16="http://schemas.microsoft.com/office/drawing/2014/main" id="{8BB8C298-2B81-EA7E-ED47-665C5C8A9514}"/>
                </a:ext>
              </a:extLst>
            </p:cNvPr>
            <p:cNvSpPr>
              <a:spLocks/>
            </p:cNvSpPr>
            <p:nvPr/>
          </p:nvSpPr>
          <p:spPr bwMode="auto">
            <a:xfrm>
              <a:off x="4825782" y="4252424"/>
              <a:ext cx="8248" cy="427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4" name="Freeform 104">
              <a:extLst>
                <a:ext uri="{FF2B5EF4-FFF2-40B4-BE49-F238E27FC236}">
                  <a16:creationId xmlns:a16="http://schemas.microsoft.com/office/drawing/2014/main" id="{22B35BD5-400D-F635-DA80-7FEFC7D35EC6}"/>
                </a:ext>
              </a:extLst>
            </p:cNvPr>
            <p:cNvSpPr>
              <a:spLocks/>
            </p:cNvSpPr>
            <p:nvPr/>
          </p:nvSpPr>
          <p:spPr bwMode="auto">
            <a:xfrm>
              <a:off x="4825782" y="4252424"/>
              <a:ext cx="8248" cy="427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5" name="Freeform 105">
              <a:extLst>
                <a:ext uri="{FF2B5EF4-FFF2-40B4-BE49-F238E27FC236}">
                  <a16:creationId xmlns:a16="http://schemas.microsoft.com/office/drawing/2014/main" id="{2E3CFB57-1CBA-7CD4-F165-15DEB92CE6F2}"/>
                </a:ext>
              </a:extLst>
            </p:cNvPr>
            <p:cNvSpPr>
              <a:spLocks/>
            </p:cNvSpPr>
            <p:nvPr/>
          </p:nvSpPr>
          <p:spPr bwMode="auto">
            <a:xfrm>
              <a:off x="4868197" y="4226756"/>
              <a:ext cx="10604" cy="9625"/>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6" name="Freeform 106">
              <a:extLst>
                <a:ext uri="{FF2B5EF4-FFF2-40B4-BE49-F238E27FC236}">
                  <a16:creationId xmlns:a16="http://schemas.microsoft.com/office/drawing/2014/main" id="{04DF06F9-F02D-D1C5-EB66-0CB4369256E8}"/>
                </a:ext>
              </a:extLst>
            </p:cNvPr>
            <p:cNvSpPr>
              <a:spLocks/>
            </p:cNvSpPr>
            <p:nvPr/>
          </p:nvSpPr>
          <p:spPr bwMode="auto">
            <a:xfrm>
              <a:off x="4868197" y="4226756"/>
              <a:ext cx="10604" cy="9625"/>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7" name="Freeform 107">
              <a:extLst>
                <a:ext uri="{FF2B5EF4-FFF2-40B4-BE49-F238E27FC236}">
                  <a16:creationId xmlns:a16="http://schemas.microsoft.com/office/drawing/2014/main" id="{34074E9C-1413-C701-62F4-EAB584F39EB7}"/>
                </a:ext>
              </a:extLst>
            </p:cNvPr>
            <p:cNvSpPr>
              <a:spLocks/>
            </p:cNvSpPr>
            <p:nvPr/>
          </p:nvSpPr>
          <p:spPr bwMode="auto">
            <a:xfrm>
              <a:off x="4075267" y="3548705"/>
              <a:ext cx="916641" cy="630994"/>
            </a:xfrm>
            <a:custGeom>
              <a:avLst/>
              <a:gdLst>
                <a:gd name="T0" fmla="*/ 516 w 778"/>
                <a:gd name="T1" fmla="*/ 6 h 590"/>
                <a:gd name="T2" fmla="*/ 516 w 778"/>
                <a:gd name="T3" fmla="*/ 32 h 590"/>
                <a:gd name="T4" fmla="*/ 490 w 778"/>
                <a:gd name="T5" fmla="*/ 32 h 590"/>
                <a:gd name="T6" fmla="*/ 94 w 778"/>
                <a:gd name="T7" fmla="*/ 38 h 590"/>
                <a:gd name="T8" fmla="*/ 16 w 778"/>
                <a:gd name="T9" fmla="*/ 77 h 590"/>
                <a:gd name="T10" fmla="*/ 30 w 778"/>
                <a:gd name="T11" fmla="*/ 103 h 590"/>
                <a:gd name="T12" fmla="*/ 31 w 778"/>
                <a:gd name="T13" fmla="*/ 118 h 590"/>
                <a:gd name="T14" fmla="*/ 47 w 778"/>
                <a:gd name="T15" fmla="*/ 94 h 590"/>
                <a:gd name="T16" fmla="*/ 62 w 778"/>
                <a:gd name="T17" fmla="*/ 92 h 590"/>
                <a:gd name="T18" fmla="*/ 58 w 778"/>
                <a:gd name="T19" fmla="*/ 109 h 590"/>
                <a:gd name="T20" fmla="*/ 116 w 778"/>
                <a:gd name="T21" fmla="*/ 94 h 590"/>
                <a:gd name="T22" fmla="*/ 139 w 778"/>
                <a:gd name="T23" fmla="*/ 98 h 590"/>
                <a:gd name="T24" fmla="*/ 116 w 778"/>
                <a:gd name="T25" fmla="*/ 102 h 590"/>
                <a:gd name="T26" fmla="*/ 180 w 778"/>
                <a:gd name="T27" fmla="*/ 115 h 590"/>
                <a:gd name="T28" fmla="*/ 195 w 778"/>
                <a:gd name="T29" fmla="*/ 100 h 590"/>
                <a:gd name="T30" fmla="*/ 203 w 778"/>
                <a:gd name="T31" fmla="*/ 120 h 590"/>
                <a:gd name="T32" fmla="*/ 188 w 778"/>
                <a:gd name="T33" fmla="*/ 120 h 590"/>
                <a:gd name="T34" fmla="*/ 208 w 778"/>
                <a:gd name="T35" fmla="*/ 137 h 590"/>
                <a:gd name="T36" fmla="*/ 221 w 778"/>
                <a:gd name="T37" fmla="*/ 162 h 590"/>
                <a:gd name="T38" fmla="*/ 225 w 778"/>
                <a:gd name="T39" fmla="*/ 165 h 590"/>
                <a:gd name="T40" fmla="*/ 257 w 778"/>
                <a:gd name="T41" fmla="*/ 154 h 590"/>
                <a:gd name="T42" fmla="*/ 300 w 778"/>
                <a:gd name="T43" fmla="*/ 132 h 590"/>
                <a:gd name="T44" fmla="*/ 312 w 778"/>
                <a:gd name="T45" fmla="*/ 124 h 590"/>
                <a:gd name="T46" fmla="*/ 338 w 778"/>
                <a:gd name="T47" fmla="*/ 105 h 590"/>
                <a:gd name="T48" fmla="*/ 389 w 778"/>
                <a:gd name="T49" fmla="*/ 137 h 590"/>
                <a:gd name="T50" fmla="*/ 432 w 778"/>
                <a:gd name="T51" fmla="*/ 179 h 590"/>
                <a:gd name="T52" fmla="*/ 475 w 778"/>
                <a:gd name="T53" fmla="*/ 199 h 590"/>
                <a:gd name="T54" fmla="*/ 488 w 778"/>
                <a:gd name="T55" fmla="*/ 226 h 590"/>
                <a:gd name="T56" fmla="*/ 486 w 778"/>
                <a:gd name="T57" fmla="*/ 303 h 590"/>
                <a:gd name="T58" fmla="*/ 488 w 778"/>
                <a:gd name="T59" fmla="*/ 331 h 590"/>
                <a:gd name="T60" fmla="*/ 503 w 778"/>
                <a:gd name="T61" fmla="*/ 322 h 590"/>
                <a:gd name="T62" fmla="*/ 511 w 778"/>
                <a:gd name="T63" fmla="*/ 314 h 590"/>
                <a:gd name="T64" fmla="*/ 515 w 778"/>
                <a:gd name="T65" fmla="*/ 348 h 590"/>
                <a:gd name="T66" fmla="*/ 503 w 778"/>
                <a:gd name="T67" fmla="*/ 367 h 590"/>
                <a:gd name="T68" fmla="*/ 539 w 778"/>
                <a:gd name="T69" fmla="*/ 416 h 590"/>
                <a:gd name="T70" fmla="*/ 563 w 778"/>
                <a:gd name="T71" fmla="*/ 423 h 590"/>
                <a:gd name="T72" fmla="*/ 577 w 778"/>
                <a:gd name="T73" fmla="*/ 410 h 590"/>
                <a:gd name="T74" fmla="*/ 577 w 778"/>
                <a:gd name="T75" fmla="*/ 444 h 590"/>
                <a:gd name="T76" fmla="*/ 594 w 778"/>
                <a:gd name="T77" fmla="*/ 440 h 590"/>
                <a:gd name="T78" fmla="*/ 590 w 778"/>
                <a:gd name="T79" fmla="*/ 461 h 590"/>
                <a:gd name="T80" fmla="*/ 627 w 778"/>
                <a:gd name="T81" fmla="*/ 509 h 590"/>
                <a:gd name="T82" fmla="*/ 644 w 778"/>
                <a:gd name="T83" fmla="*/ 515 h 590"/>
                <a:gd name="T84" fmla="*/ 678 w 778"/>
                <a:gd name="T85" fmla="*/ 551 h 590"/>
                <a:gd name="T86" fmla="*/ 706 w 778"/>
                <a:gd name="T87" fmla="*/ 579 h 590"/>
                <a:gd name="T88" fmla="*/ 695 w 778"/>
                <a:gd name="T89" fmla="*/ 590 h 590"/>
                <a:gd name="T90" fmla="*/ 738 w 778"/>
                <a:gd name="T91" fmla="*/ 577 h 590"/>
                <a:gd name="T92" fmla="*/ 763 w 778"/>
                <a:gd name="T93" fmla="*/ 572 h 590"/>
                <a:gd name="T94" fmla="*/ 765 w 778"/>
                <a:gd name="T95" fmla="*/ 534 h 590"/>
                <a:gd name="T96" fmla="*/ 772 w 778"/>
                <a:gd name="T97" fmla="*/ 500 h 590"/>
                <a:gd name="T98" fmla="*/ 774 w 778"/>
                <a:gd name="T99" fmla="*/ 470 h 590"/>
                <a:gd name="T100" fmla="*/ 759 w 778"/>
                <a:gd name="T101" fmla="*/ 384 h 590"/>
                <a:gd name="T102" fmla="*/ 740 w 778"/>
                <a:gd name="T103" fmla="*/ 355 h 590"/>
                <a:gd name="T104" fmla="*/ 673 w 778"/>
                <a:gd name="T105" fmla="*/ 241 h 590"/>
                <a:gd name="T106" fmla="*/ 665 w 778"/>
                <a:gd name="T107" fmla="*/ 205 h 590"/>
                <a:gd name="T108" fmla="*/ 686 w 778"/>
                <a:gd name="T109" fmla="*/ 228 h 590"/>
                <a:gd name="T110" fmla="*/ 695 w 778"/>
                <a:gd name="T111" fmla="*/ 271 h 590"/>
                <a:gd name="T112" fmla="*/ 688 w 778"/>
                <a:gd name="T113" fmla="*/ 224 h 590"/>
                <a:gd name="T114" fmla="*/ 599 w 778"/>
                <a:gd name="T115" fmla="*/ 98 h 590"/>
                <a:gd name="T116" fmla="*/ 573 w 778"/>
                <a:gd name="T117" fmla="*/ 32 h 590"/>
                <a:gd name="T118" fmla="*/ 560 w 778"/>
                <a:gd name="T119" fmla="*/ 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78" h="590">
                  <a:moveTo>
                    <a:pt x="554" y="8"/>
                  </a:moveTo>
                  <a:lnTo>
                    <a:pt x="547" y="6"/>
                  </a:lnTo>
                  <a:lnTo>
                    <a:pt x="530" y="2"/>
                  </a:lnTo>
                  <a:lnTo>
                    <a:pt x="522" y="0"/>
                  </a:lnTo>
                  <a:lnTo>
                    <a:pt x="516" y="6"/>
                  </a:lnTo>
                  <a:lnTo>
                    <a:pt x="513" y="6"/>
                  </a:lnTo>
                  <a:lnTo>
                    <a:pt x="511" y="13"/>
                  </a:lnTo>
                  <a:lnTo>
                    <a:pt x="513" y="19"/>
                  </a:lnTo>
                  <a:lnTo>
                    <a:pt x="516" y="26"/>
                  </a:lnTo>
                  <a:lnTo>
                    <a:pt x="516" y="32"/>
                  </a:lnTo>
                  <a:lnTo>
                    <a:pt x="516" y="47"/>
                  </a:lnTo>
                  <a:lnTo>
                    <a:pt x="511" y="51"/>
                  </a:lnTo>
                  <a:lnTo>
                    <a:pt x="503" y="51"/>
                  </a:lnTo>
                  <a:lnTo>
                    <a:pt x="498" y="38"/>
                  </a:lnTo>
                  <a:lnTo>
                    <a:pt x="490" y="32"/>
                  </a:lnTo>
                  <a:lnTo>
                    <a:pt x="255" y="49"/>
                  </a:lnTo>
                  <a:lnTo>
                    <a:pt x="250" y="43"/>
                  </a:lnTo>
                  <a:lnTo>
                    <a:pt x="248" y="36"/>
                  </a:lnTo>
                  <a:lnTo>
                    <a:pt x="238" y="21"/>
                  </a:lnTo>
                  <a:lnTo>
                    <a:pt x="94" y="38"/>
                  </a:lnTo>
                  <a:lnTo>
                    <a:pt x="9" y="47"/>
                  </a:lnTo>
                  <a:lnTo>
                    <a:pt x="1" y="53"/>
                  </a:lnTo>
                  <a:lnTo>
                    <a:pt x="0" y="60"/>
                  </a:lnTo>
                  <a:lnTo>
                    <a:pt x="11" y="75"/>
                  </a:lnTo>
                  <a:lnTo>
                    <a:pt x="16" y="77"/>
                  </a:lnTo>
                  <a:lnTo>
                    <a:pt x="24" y="85"/>
                  </a:lnTo>
                  <a:lnTo>
                    <a:pt x="20" y="94"/>
                  </a:lnTo>
                  <a:lnTo>
                    <a:pt x="22" y="98"/>
                  </a:lnTo>
                  <a:lnTo>
                    <a:pt x="24" y="102"/>
                  </a:lnTo>
                  <a:lnTo>
                    <a:pt x="30" y="103"/>
                  </a:lnTo>
                  <a:lnTo>
                    <a:pt x="30" y="107"/>
                  </a:lnTo>
                  <a:lnTo>
                    <a:pt x="24" y="113"/>
                  </a:lnTo>
                  <a:lnTo>
                    <a:pt x="20" y="120"/>
                  </a:lnTo>
                  <a:lnTo>
                    <a:pt x="24" y="120"/>
                  </a:lnTo>
                  <a:lnTo>
                    <a:pt x="31" y="118"/>
                  </a:lnTo>
                  <a:lnTo>
                    <a:pt x="39" y="115"/>
                  </a:lnTo>
                  <a:lnTo>
                    <a:pt x="45" y="105"/>
                  </a:lnTo>
                  <a:lnTo>
                    <a:pt x="48" y="98"/>
                  </a:lnTo>
                  <a:lnTo>
                    <a:pt x="47" y="96"/>
                  </a:lnTo>
                  <a:lnTo>
                    <a:pt x="47" y="94"/>
                  </a:lnTo>
                  <a:lnTo>
                    <a:pt x="50" y="90"/>
                  </a:lnTo>
                  <a:lnTo>
                    <a:pt x="52" y="100"/>
                  </a:lnTo>
                  <a:lnTo>
                    <a:pt x="58" y="94"/>
                  </a:lnTo>
                  <a:lnTo>
                    <a:pt x="60" y="85"/>
                  </a:lnTo>
                  <a:lnTo>
                    <a:pt x="62" y="92"/>
                  </a:lnTo>
                  <a:lnTo>
                    <a:pt x="69" y="98"/>
                  </a:lnTo>
                  <a:lnTo>
                    <a:pt x="63" y="105"/>
                  </a:lnTo>
                  <a:lnTo>
                    <a:pt x="52" y="107"/>
                  </a:lnTo>
                  <a:lnTo>
                    <a:pt x="50" y="109"/>
                  </a:lnTo>
                  <a:lnTo>
                    <a:pt x="58" y="109"/>
                  </a:lnTo>
                  <a:lnTo>
                    <a:pt x="78" y="103"/>
                  </a:lnTo>
                  <a:lnTo>
                    <a:pt x="97" y="102"/>
                  </a:lnTo>
                  <a:lnTo>
                    <a:pt x="99" y="100"/>
                  </a:lnTo>
                  <a:lnTo>
                    <a:pt x="114" y="88"/>
                  </a:lnTo>
                  <a:lnTo>
                    <a:pt x="116" y="94"/>
                  </a:lnTo>
                  <a:lnTo>
                    <a:pt x="122" y="90"/>
                  </a:lnTo>
                  <a:lnTo>
                    <a:pt x="129" y="88"/>
                  </a:lnTo>
                  <a:lnTo>
                    <a:pt x="142" y="94"/>
                  </a:lnTo>
                  <a:lnTo>
                    <a:pt x="144" y="100"/>
                  </a:lnTo>
                  <a:lnTo>
                    <a:pt x="139" y="98"/>
                  </a:lnTo>
                  <a:lnTo>
                    <a:pt x="131" y="96"/>
                  </a:lnTo>
                  <a:lnTo>
                    <a:pt x="125" y="96"/>
                  </a:lnTo>
                  <a:lnTo>
                    <a:pt x="124" y="100"/>
                  </a:lnTo>
                  <a:lnTo>
                    <a:pt x="110" y="100"/>
                  </a:lnTo>
                  <a:lnTo>
                    <a:pt x="116" y="102"/>
                  </a:lnTo>
                  <a:lnTo>
                    <a:pt x="124" y="102"/>
                  </a:lnTo>
                  <a:lnTo>
                    <a:pt x="152" y="107"/>
                  </a:lnTo>
                  <a:lnTo>
                    <a:pt x="169" y="113"/>
                  </a:lnTo>
                  <a:lnTo>
                    <a:pt x="182" y="122"/>
                  </a:lnTo>
                  <a:lnTo>
                    <a:pt x="180" y="115"/>
                  </a:lnTo>
                  <a:lnTo>
                    <a:pt x="174" y="111"/>
                  </a:lnTo>
                  <a:lnTo>
                    <a:pt x="171" y="105"/>
                  </a:lnTo>
                  <a:lnTo>
                    <a:pt x="178" y="105"/>
                  </a:lnTo>
                  <a:lnTo>
                    <a:pt x="184" y="107"/>
                  </a:lnTo>
                  <a:lnTo>
                    <a:pt x="195" y="100"/>
                  </a:lnTo>
                  <a:lnTo>
                    <a:pt x="193" y="107"/>
                  </a:lnTo>
                  <a:lnTo>
                    <a:pt x="188" y="109"/>
                  </a:lnTo>
                  <a:lnTo>
                    <a:pt x="186" y="115"/>
                  </a:lnTo>
                  <a:lnTo>
                    <a:pt x="195" y="120"/>
                  </a:lnTo>
                  <a:lnTo>
                    <a:pt x="203" y="120"/>
                  </a:lnTo>
                  <a:lnTo>
                    <a:pt x="206" y="128"/>
                  </a:lnTo>
                  <a:lnTo>
                    <a:pt x="214" y="126"/>
                  </a:lnTo>
                  <a:lnTo>
                    <a:pt x="210" y="132"/>
                  </a:lnTo>
                  <a:lnTo>
                    <a:pt x="203" y="126"/>
                  </a:lnTo>
                  <a:lnTo>
                    <a:pt x="188" y="120"/>
                  </a:lnTo>
                  <a:lnTo>
                    <a:pt x="195" y="128"/>
                  </a:lnTo>
                  <a:lnTo>
                    <a:pt x="201" y="132"/>
                  </a:lnTo>
                  <a:lnTo>
                    <a:pt x="204" y="134"/>
                  </a:lnTo>
                  <a:lnTo>
                    <a:pt x="201" y="134"/>
                  </a:lnTo>
                  <a:lnTo>
                    <a:pt x="208" y="137"/>
                  </a:lnTo>
                  <a:lnTo>
                    <a:pt x="216" y="139"/>
                  </a:lnTo>
                  <a:lnTo>
                    <a:pt x="221" y="147"/>
                  </a:lnTo>
                  <a:lnTo>
                    <a:pt x="225" y="154"/>
                  </a:lnTo>
                  <a:lnTo>
                    <a:pt x="227" y="160"/>
                  </a:lnTo>
                  <a:lnTo>
                    <a:pt x="221" y="162"/>
                  </a:lnTo>
                  <a:lnTo>
                    <a:pt x="218" y="154"/>
                  </a:lnTo>
                  <a:lnTo>
                    <a:pt x="218" y="149"/>
                  </a:lnTo>
                  <a:lnTo>
                    <a:pt x="216" y="156"/>
                  </a:lnTo>
                  <a:lnTo>
                    <a:pt x="219" y="162"/>
                  </a:lnTo>
                  <a:lnTo>
                    <a:pt x="225" y="165"/>
                  </a:lnTo>
                  <a:lnTo>
                    <a:pt x="233" y="164"/>
                  </a:lnTo>
                  <a:lnTo>
                    <a:pt x="236" y="162"/>
                  </a:lnTo>
                  <a:lnTo>
                    <a:pt x="250" y="158"/>
                  </a:lnTo>
                  <a:lnTo>
                    <a:pt x="257" y="158"/>
                  </a:lnTo>
                  <a:lnTo>
                    <a:pt x="257" y="154"/>
                  </a:lnTo>
                  <a:lnTo>
                    <a:pt x="265" y="149"/>
                  </a:lnTo>
                  <a:lnTo>
                    <a:pt x="266" y="152"/>
                  </a:lnTo>
                  <a:lnTo>
                    <a:pt x="272" y="150"/>
                  </a:lnTo>
                  <a:lnTo>
                    <a:pt x="293" y="134"/>
                  </a:lnTo>
                  <a:lnTo>
                    <a:pt x="300" y="132"/>
                  </a:lnTo>
                  <a:lnTo>
                    <a:pt x="306" y="130"/>
                  </a:lnTo>
                  <a:lnTo>
                    <a:pt x="313" y="132"/>
                  </a:lnTo>
                  <a:lnTo>
                    <a:pt x="310" y="124"/>
                  </a:lnTo>
                  <a:lnTo>
                    <a:pt x="302" y="120"/>
                  </a:lnTo>
                  <a:lnTo>
                    <a:pt x="312" y="124"/>
                  </a:lnTo>
                  <a:lnTo>
                    <a:pt x="308" y="120"/>
                  </a:lnTo>
                  <a:lnTo>
                    <a:pt x="312" y="113"/>
                  </a:lnTo>
                  <a:lnTo>
                    <a:pt x="317" y="109"/>
                  </a:lnTo>
                  <a:lnTo>
                    <a:pt x="330" y="107"/>
                  </a:lnTo>
                  <a:lnTo>
                    <a:pt x="338" y="105"/>
                  </a:lnTo>
                  <a:lnTo>
                    <a:pt x="342" y="105"/>
                  </a:lnTo>
                  <a:lnTo>
                    <a:pt x="359" y="113"/>
                  </a:lnTo>
                  <a:lnTo>
                    <a:pt x="364" y="115"/>
                  </a:lnTo>
                  <a:lnTo>
                    <a:pt x="377" y="122"/>
                  </a:lnTo>
                  <a:lnTo>
                    <a:pt x="389" y="137"/>
                  </a:lnTo>
                  <a:lnTo>
                    <a:pt x="404" y="143"/>
                  </a:lnTo>
                  <a:lnTo>
                    <a:pt x="406" y="150"/>
                  </a:lnTo>
                  <a:lnTo>
                    <a:pt x="407" y="158"/>
                  </a:lnTo>
                  <a:lnTo>
                    <a:pt x="426" y="171"/>
                  </a:lnTo>
                  <a:lnTo>
                    <a:pt x="432" y="179"/>
                  </a:lnTo>
                  <a:lnTo>
                    <a:pt x="439" y="181"/>
                  </a:lnTo>
                  <a:lnTo>
                    <a:pt x="443" y="188"/>
                  </a:lnTo>
                  <a:lnTo>
                    <a:pt x="451" y="190"/>
                  </a:lnTo>
                  <a:lnTo>
                    <a:pt x="464" y="188"/>
                  </a:lnTo>
                  <a:lnTo>
                    <a:pt x="475" y="199"/>
                  </a:lnTo>
                  <a:lnTo>
                    <a:pt x="475" y="205"/>
                  </a:lnTo>
                  <a:lnTo>
                    <a:pt x="479" y="212"/>
                  </a:lnTo>
                  <a:lnTo>
                    <a:pt x="486" y="214"/>
                  </a:lnTo>
                  <a:lnTo>
                    <a:pt x="488" y="222"/>
                  </a:lnTo>
                  <a:lnTo>
                    <a:pt x="488" y="226"/>
                  </a:lnTo>
                  <a:lnTo>
                    <a:pt x="490" y="246"/>
                  </a:lnTo>
                  <a:lnTo>
                    <a:pt x="492" y="252"/>
                  </a:lnTo>
                  <a:lnTo>
                    <a:pt x="492" y="261"/>
                  </a:lnTo>
                  <a:lnTo>
                    <a:pt x="485" y="295"/>
                  </a:lnTo>
                  <a:lnTo>
                    <a:pt x="486" y="303"/>
                  </a:lnTo>
                  <a:lnTo>
                    <a:pt x="486" y="316"/>
                  </a:lnTo>
                  <a:lnTo>
                    <a:pt x="483" y="327"/>
                  </a:lnTo>
                  <a:lnTo>
                    <a:pt x="488" y="335"/>
                  </a:lnTo>
                  <a:lnTo>
                    <a:pt x="494" y="340"/>
                  </a:lnTo>
                  <a:lnTo>
                    <a:pt x="488" y="331"/>
                  </a:lnTo>
                  <a:lnTo>
                    <a:pt x="501" y="340"/>
                  </a:lnTo>
                  <a:lnTo>
                    <a:pt x="501" y="342"/>
                  </a:lnTo>
                  <a:lnTo>
                    <a:pt x="505" y="337"/>
                  </a:lnTo>
                  <a:lnTo>
                    <a:pt x="509" y="322"/>
                  </a:lnTo>
                  <a:lnTo>
                    <a:pt x="503" y="322"/>
                  </a:lnTo>
                  <a:lnTo>
                    <a:pt x="501" y="320"/>
                  </a:lnTo>
                  <a:lnTo>
                    <a:pt x="501" y="314"/>
                  </a:lnTo>
                  <a:lnTo>
                    <a:pt x="496" y="308"/>
                  </a:lnTo>
                  <a:lnTo>
                    <a:pt x="496" y="306"/>
                  </a:lnTo>
                  <a:lnTo>
                    <a:pt x="511" y="314"/>
                  </a:lnTo>
                  <a:lnTo>
                    <a:pt x="513" y="322"/>
                  </a:lnTo>
                  <a:lnTo>
                    <a:pt x="520" y="314"/>
                  </a:lnTo>
                  <a:lnTo>
                    <a:pt x="526" y="322"/>
                  </a:lnTo>
                  <a:lnTo>
                    <a:pt x="526" y="327"/>
                  </a:lnTo>
                  <a:lnTo>
                    <a:pt x="515" y="348"/>
                  </a:lnTo>
                  <a:lnTo>
                    <a:pt x="513" y="359"/>
                  </a:lnTo>
                  <a:lnTo>
                    <a:pt x="505" y="361"/>
                  </a:lnTo>
                  <a:lnTo>
                    <a:pt x="505" y="367"/>
                  </a:lnTo>
                  <a:lnTo>
                    <a:pt x="500" y="361"/>
                  </a:lnTo>
                  <a:lnTo>
                    <a:pt x="503" y="367"/>
                  </a:lnTo>
                  <a:lnTo>
                    <a:pt x="516" y="374"/>
                  </a:lnTo>
                  <a:lnTo>
                    <a:pt x="522" y="382"/>
                  </a:lnTo>
                  <a:lnTo>
                    <a:pt x="520" y="384"/>
                  </a:lnTo>
                  <a:lnTo>
                    <a:pt x="535" y="408"/>
                  </a:lnTo>
                  <a:lnTo>
                    <a:pt x="539" y="416"/>
                  </a:lnTo>
                  <a:lnTo>
                    <a:pt x="550" y="427"/>
                  </a:lnTo>
                  <a:lnTo>
                    <a:pt x="558" y="429"/>
                  </a:lnTo>
                  <a:lnTo>
                    <a:pt x="563" y="429"/>
                  </a:lnTo>
                  <a:lnTo>
                    <a:pt x="567" y="429"/>
                  </a:lnTo>
                  <a:lnTo>
                    <a:pt x="563" y="423"/>
                  </a:lnTo>
                  <a:lnTo>
                    <a:pt x="560" y="416"/>
                  </a:lnTo>
                  <a:lnTo>
                    <a:pt x="554" y="412"/>
                  </a:lnTo>
                  <a:lnTo>
                    <a:pt x="562" y="412"/>
                  </a:lnTo>
                  <a:lnTo>
                    <a:pt x="563" y="417"/>
                  </a:lnTo>
                  <a:lnTo>
                    <a:pt x="577" y="410"/>
                  </a:lnTo>
                  <a:lnTo>
                    <a:pt x="579" y="412"/>
                  </a:lnTo>
                  <a:lnTo>
                    <a:pt x="571" y="416"/>
                  </a:lnTo>
                  <a:lnTo>
                    <a:pt x="575" y="423"/>
                  </a:lnTo>
                  <a:lnTo>
                    <a:pt x="575" y="436"/>
                  </a:lnTo>
                  <a:lnTo>
                    <a:pt x="577" y="444"/>
                  </a:lnTo>
                  <a:lnTo>
                    <a:pt x="580" y="451"/>
                  </a:lnTo>
                  <a:lnTo>
                    <a:pt x="579" y="455"/>
                  </a:lnTo>
                  <a:lnTo>
                    <a:pt x="586" y="455"/>
                  </a:lnTo>
                  <a:lnTo>
                    <a:pt x="592" y="447"/>
                  </a:lnTo>
                  <a:lnTo>
                    <a:pt x="594" y="440"/>
                  </a:lnTo>
                  <a:lnTo>
                    <a:pt x="603" y="432"/>
                  </a:lnTo>
                  <a:lnTo>
                    <a:pt x="595" y="444"/>
                  </a:lnTo>
                  <a:lnTo>
                    <a:pt x="594" y="451"/>
                  </a:lnTo>
                  <a:lnTo>
                    <a:pt x="590" y="457"/>
                  </a:lnTo>
                  <a:lnTo>
                    <a:pt x="590" y="461"/>
                  </a:lnTo>
                  <a:lnTo>
                    <a:pt x="595" y="463"/>
                  </a:lnTo>
                  <a:lnTo>
                    <a:pt x="603" y="468"/>
                  </a:lnTo>
                  <a:lnTo>
                    <a:pt x="610" y="494"/>
                  </a:lnTo>
                  <a:lnTo>
                    <a:pt x="622" y="509"/>
                  </a:lnTo>
                  <a:lnTo>
                    <a:pt x="627" y="509"/>
                  </a:lnTo>
                  <a:lnTo>
                    <a:pt x="620" y="511"/>
                  </a:lnTo>
                  <a:lnTo>
                    <a:pt x="627" y="515"/>
                  </a:lnTo>
                  <a:lnTo>
                    <a:pt x="635" y="513"/>
                  </a:lnTo>
                  <a:lnTo>
                    <a:pt x="641" y="513"/>
                  </a:lnTo>
                  <a:lnTo>
                    <a:pt x="644" y="515"/>
                  </a:lnTo>
                  <a:lnTo>
                    <a:pt x="659" y="521"/>
                  </a:lnTo>
                  <a:lnTo>
                    <a:pt x="661" y="526"/>
                  </a:lnTo>
                  <a:lnTo>
                    <a:pt x="667" y="532"/>
                  </a:lnTo>
                  <a:lnTo>
                    <a:pt x="676" y="543"/>
                  </a:lnTo>
                  <a:lnTo>
                    <a:pt x="678" y="551"/>
                  </a:lnTo>
                  <a:lnTo>
                    <a:pt x="691" y="564"/>
                  </a:lnTo>
                  <a:lnTo>
                    <a:pt x="697" y="566"/>
                  </a:lnTo>
                  <a:lnTo>
                    <a:pt x="704" y="566"/>
                  </a:lnTo>
                  <a:lnTo>
                    <a:pt x="710" y="572"/>
                  </a:lnTo>
                  <a:lnTo>
                    <a:pt x="706" y="579"/>
                  </a:lnTo>
                  <a:lnTo>
                    <a:pt x="699" y="573"/>
                  </a:lnTo>
                  <a:lnTo>
                    <a:pt x="691" y="570"/>
                  </a:lnTo>
                  <a:lnTo>
                    <a:pt x="686" y="575"/>
                  </a:lnTo>
                  <a:lnTo>
                    <a:pt x="689" y="583"/>
                  </a:lnTo>
                  <a:lnTo>
                    <a:pt x="695" y="590"/>
                  </a:lnTo>
                  <a:lnTo>
                    <a:pt x="710" y="585"/>
                  </a:lnTo>
                  <a:lnTo>
                    <a:pt x="718" y="579"/>
                  </a:lnTo>
                  <a:lnTo>
                    <a:pt x="725" y="581"/>
                  </a:lnTo>
                  <a:lnTo>
                    <a:pt x="733" y="581"/>
                  </a:lnTo>
                  <a:lnTo>
                    <a:pt x="738" y="577"/>
                  </a:lnTo>
                  <a:lnTo>
                    <a:pt x="744" y="572"/>
                  </a:lnTo>
                  <a:lnTo>
                    <a:pt x="751" y="568"/>
                  </a:lnTo>
                  <a:lnTo>
                    <a:pt x="757" y="572"/>
                  </a:lnTo>
                  <a:lnTo>
                    <a:pt x="753" y="568"/>
                  </a:lnTo>
                  <a:lnTo>
                    <a:pt x="763" y="572"/>
                  </a:lnTo>
                  <a:lnTo>
                    <a:pt x="759" y="564"/>
                  </a:lnTo>
                  <a:lnTo>
                    <a:pt x="763" y="556"/>
                  </a:lnTo>
                  <a:lnTo>
                    <a:pt x="766" y="551"/>
                  </a:lnTo>
                  <a:lnTo>
                    <a:pt x="763" y="538"/>
                  </a:lnTo>
                  <a:lnTo>
                    <a:pt x="765" y="534"/>
                  </a:lnTo>
                  <a:lnTo>
                    <a:pt x="763" y="526"/>
                  </a:lnTo>
                  <a:lnTo>
                    <a:pt x="766" y="519"/>
                  </a:lnTo>
                  <a:lnTo>
                    <a:pt x="766" y="513"/>
                  </a:lnTo>
                  <a:lnTo>
                    <a:pt x="772" y="506"/>
                  </a:lnTo>
                  <a:lnTo>
                    <a:pt x="772" y="500"/>
                  </a:lnTo>
                  <a:lnTo>
                    <a:pt x="774" y="493"/>
                  </a:lnTo>
                  <a:lnTo>
                    <a:pt x="776" y="500"/>
                  </a:lnTo>
                  <a:lnTo>
                    <a:pt x="778" y="493"/>
                  </a:lnTo>
                  <a:lnTo>
                    <a:pt x="776" y="485"/>
                  </a:lnTo>
                  <a:lnTo>
                    <a:pt x="774" y="470"/>
                  </a:lnTo>
                  <a:lnTo>
                    <a:pt x="774" y="451"/>
                  </a:lnTo>
                  <a:lnTo>
                    <a:pt x="772" y="444"/>
                  </a:lnTo>
                  <a:lnTo>
                    <a:pt x="770" y="412"/>
                  </a:lnTo>
                  <a:lnTo>
                    <a:pt x="763" y="385"/>
                  </a:lnTo>
                  <a:lnTo>
                    <a:pt x="759" y="384"/>
                  </a:lnTo>
                  <a:lnTo>
                    <a:pt x="759" y="374"/>
                  </a:lnTo>
                  <a:lnTo>
                    <a:pt x="748" y="361"/>
                  </a:lnTo>
                  <a:lnTo>
                    <a:pt x="740" y="357"/>
                  </a:lnTo>
                  <a:lnTo>
                    <a:pt x="738" y="359"/>
                  </a:lnTo>
                  <a:lnTo>
                    <a:pt x="740" y="355"/>
                  </a:lnTo>
                  <a:lnTo>
                    <a:pt x="740" y="350"/>
                  </a:lnTo>
                  <a:lnTo>
                    <a:pt x="731" y="337"/>
                  </a:lnTo>
                  <a:lnTo>
                    <a:pt x="719" y="312"/>
                  </a:lnTo>
                  <a:lnTo>
                    <a:pt x="693" y="275"/>
                  </a:lnTo>
                  <a:lnTo>
                    <a:pt x="673" y="241"/>
                  </a:lnTo>
                  <a:lnTo>
                    <a:pt x="669" y="235"/>
                  </a:lnTo>
                  <a:lnTo>
                    <a:pt x="661" y="214"/>
                  </a:lnTo>
                  <a:lnTo>
                    <a:pt x="656" y="201"/>
                  </a:lnTo>
                  <a:lnTo>
                    <a:pt x="659" y="201"/>
                  </a:lnTo>
                  <a:lnTo>
                    <a:pt x="665" y="205"/>
                  </a:lnTo>
                  <a:lnTo>
                    <a:pt x="663" y="211"/>
                  </a:lnTo>
                  <a:lnTo>
                    <a:pt x="671" y="218"/>
                  </a:lnTo>
                  <a:lnTo>
                    <a:pt x="678" y="214"/>
                  </a:lnTo>
                  <a:lnTo>
                    <a:pt x="684" y="220"/>
                  </a:lnTo>
                  <a:lnTo>
                    <a:pt x="686" y="228"/>
                  </a:lnTo>
                  <a:lnTo>
                    <a:pt x="684" y="241"/>
                  </a:lnTo>
                  <a:lnTo>
                    <a:pt x="688" y="261"/>
                  </a:lnTo>
                  <a:lnTo>
                    <a:pt x="703" y="284"/>
                  </a:lnTo>
                  <a:lnTo>
                    <a:pt x="710" y="291"/>
                  </a:lnTo>
                  <a:lnTo>
                    <a:pt x="695" y="271"/>
                  </a:lnTo>
                  <a:lnTo>
                    <a:pt x="691" y="263"/>
                  </a:lnTo>
                  <a:lnTo>
                    <a:pt x="688" y="250"/>
                  </a:lnTo>
                  <a:lnTo>
                    <a:pt x="686" y="237"/>
                  </a:lnTo>
                  <a:lnTo>
                    <a:pt x="691" y="231"/>
                  </a:lnTo>
                  <a:lnTo>
                    <a:pt x="688" y="224"/>
                  </a:lnTo>
                  <a:lnTo>
                    <a:pt x="684" y="216"/>
                  </a:lnTo>
                  <a:lnTo>
                    <a:pt x="671" y="203"/>
                  </a:lnTo>
                  <a:lnTo>
                    <a:pt x="631" y="154"/>
                  </a:lnTo>
                  <a:lnTo>
                    <a:pt x="609" y="118"/>
                  </a:lnTo>
                  <a:lnTo>
                    <a:pt x="599" y="98"/>
                  </a:lnTo>
                  <a:lnTo>
                    <a:pt x="588" y="71"/>
                  </a:lnTo>
                  <a:lnTo>
                    <a:pt x="586" y="64"/>
                  </a:lnTo>
                  <a:lnTo>
                    <a:pt x="579" y="51"/>
                  </a:lnTo>
                  <a:lnTo>
                    <a:pt x="577" y="38"/>
                  </a:lnTo>
                  <a:lnTo>
                    <a:pt x="573" y="32"/>
                  </a:lnTo>
                  <a:lnTo>
                    <a:pt x="567" y="24"/>
                  </a:lnTo>
                  <a:lnTo>
                    <a:pt x="563" y="17"/>
                  </a:lnTo>
                  <a:lnTo>
                    <a:pt x="567" y="23"/>
                  </a:lnTo>
                  <a:lnTo>
                    <a:pt x="569" y="8"/>
                  </a:lnTo>
                  <a:lnTo>
                    <a:pt x="560" y="6"/>
                  </a:lnTo>
                  <a:lnTo>
                    <a:pt x="558" y="6"/>
                  </a:lnTo>
                  <a:lnTo>
                    <a:pt x="554"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8" name="Freeform 108">
              <a:extLst>
                <a:ext uri="{FF2B5EF4-FFF2-40B4-BE49-F238E27FC236}">
                  <a16:creationId xmlns:a16="http://schemas.microsoft.com/office/drawing/2014/main" id="{5EDA0380-1FDB-265F-4C0B-B8930926F5B6}"/>
                </a:ext>
              </a:extLst>
            </p:cNvPr>
            <p:cNvSpPr>
              <a:spLocks/>
            </p:cNvSpPr>
            <p:nvPr/>
          </p:nvSpPr>
          <p:spPr bwMode="auto">
            <a:xfrm>
              <a:off x="4911790" y="4213923"/>
              <a:ext cx="10604" cy="855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79" name="Freeform 109">
              <a:extLst>
                <a:ext uri="{FF2B5EF4-FFF2-40B4-BE49-F238E27FC236}">
                  <a16:creationId xmlns:a16="http://schemas.microsoft.com/office/drawing/2014/main" id="{6512C0E1-6483-96E0-092C-BE22E872B9DC}"/>
                </a:ext>
              </a:extLst>
            </p:cNvPr>
            <p:cNvSpPr>
              <a:spLocks/>
            </p:cNvSpPr>
            <p:nvPr/>
          </p:nvSpPr>
          <p:spPr bwMode="auto">
            <a:xfrm>
              <a:off x="4911790" y="4213923"/>
              <a:ext cx="10604" cy="855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0" name="Freeform 110">
              <a:extLst>
                <a:ext uri="{FF2B5EF4-FFF2-40B4-BE49-F238E27FC236}">
                  <a16:creationId xmlns:a16="http://schemas.microsoft.com/office/drawing/2014/main" id="{CCC3AB2B-E5BD-431E-6823-D1132B789C12}"/>
                </a:ext>
              </a:extLst>
            </p:cNvPr>
            <p:cNvSpPr>
              <a:spLocks/>
            </p:cNvSpPr>
            <p:nvPr/>
          </p:nvSpPr>
          <p:spPr bwMode="auto">
            <a:xfrm>
              <a:off x="4743308" y="4039598"/>
              <a:ext cx="17673" cy="9625"/>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1" name="Freeform 111">
              <a:extLst>
                <a:ext uri="{FF2B5EF4-FFF2-40B4-BE49-F238E27FC236}">
                  <a16:creationId xmlns:a16="http://schemas.microsoft.com/office/drawing/2014/main" id="{E6D085D0-C5ED-79F7-49B3-9448E4F77FBA}"/>
                </a:ext>
              </a:extLst>
            </p:cNvPr>
            <p:cNvSpPr>
              <a:spLocks/>
            </p:cNvSpPr>
            <p:nvPr/>
          </p:nvSpPr>
          <p:spPr bwMode="auto">
            <a:xfrm>
              <a:off x="4743308" y="4039598"/>
              <a:ext cx="17673" cy="9625"/>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2" name="Freeform 112">
              <a:extLst>
                <a:ext uri="{FF2B5EF4-FFF2-40B4-BE49-F238E27FC236}">
                  <a16:creationId xmlns:a16="http://schemas.microsoft.com/office/drawing/2014/main" id="{AF728B75-E87C-413D-1762-EEE093A9E8EC}"/>
                </a:ext>
              </a:extLst>
            </p:cNvPr>
            <p:cNvSpPr>
              <a:spLocks/>
            </p:cNvSpPr>
            <p:nvPr/>
          </p:nvSpPr>
          <p:spPr bwMode="auto">
            <a:xfrm>
              <a:off x="4956562" y="4140129"/>
              <a:ext cx="30633" cy="5026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3" name="Freeform 113">
              <a:extLst>
                <a:ext uri="{FF2B5EF4-FFF2-40B4-BE49-F238E27FC236}">
                  <a16:creationId xmlns:a16="http://schemas.microsoft.com/office/drawing/2014/main" id="{F244DB84-E6E9-D2CA-4ABD-1118D5DD77DA}"/>
                </a:ext>
              </a:extLst>
            </p:cNvPr>
            <p:cNvSpPr>
              <a:spLocks/>
            </p:cNvSpPr>
            <p:nvPr/>
          </p:nvSpPr>
          <p:spPr bwMode="auto">
            <a:xfrm>
              <a:off x="4956562" y="4140129"/>
              <a:ext cx="30633" cy="5026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4" name="Freeform 114">
              <a:extLst>
                <a:ext uri="{FF2B5EF4-FFF2-40B4-BE49-F238E27FC236}">
                  <a16:creationId xmlns:a16="http://schemas.microsoft.com/office/drawing/2014/main" id="{826D5800-154D-E345-02CA-3F77E3EDC0E2}"/>
                </a:ext>
              </a:extLst>
            </p:cNvPr>
            <p:cNvSpPr>
              <a:spLocks/>
            </p:cNvSpPr>
            <p:nvPr/>
          </p:nvSpPr>
          <p:spPr bwMode="auto">
            <a:xfrm>
              <a:off x="4989552" y="4121948"/>
              <a:ext cx="2356" cy="7486"/>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5" name="Freeform 115">
              <a:extLst>
                <a:ext uri="{FF2B5EF4-FFF2-40B4-BE49-F238E27FC236}">
                  <a16:creationId xmlns:a16="http://schemas.microsoft.com/office/drawing/2014/main" id="{3F9E4C64-ACE4-F16C-A408-8D42264FC1FE}"/>
                </a:ext>
              </a:extLst>
            </p:cNvPr>
            <p:cNvSpPr>
              <a:spLocks/>
            </p:cNvSpPr>
            <p:nvPr/>
          </p:nvSpPr>
          <p:spPr bwMode="auto">
            <a:xfrm>
              <a:off x="4989552" y="4121948"/>
              <a:ext cx="2356" cy="7486"/>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6" name="Freeform 95">
              <a:extLst>
                <a:ext uri="{FF2B5EF4-FFF2-40B4-BE49-F238E27FC236}">
                  <a16:creationId xmlns:a16="http://schemas.microsoft.com/office/drawing/2014/main" id="{95463DF7-9095-F297-1111-A4949C99AE8A}"/>
                </a:ext>
              </a:extLst>
            </p:cNvPr>
            <p:cNvSpPr>
              <a:spLocks/>
            </p:cNvSpPr>
            <p:nvPr/>
          </p:nvSpPr>
          <p:spPr bwMode="auto">
            <a:xfrm>
              <a:off x="3965694" y="3120913"/>
              <a:ext cx="389984" cy="571104"/>
            </a:xfrm>
            <a:custGeom>
              <a:avLst/>
              <a:gdLst>
                <a:gd name="T0" fmla="*/ 117 w 331"/>
                <a:gd name="T1" fmla="*/ 485 h 534"/>
                <a:gd name="T2" fmla="*/ 104 w 331"/>
                <a:gd name="T3" fmla="*/ 475 h 534"/>
                <a:gd name="T4" fmla="*/ 94 w 331"/>
                <a:gd name="T5" fmla="*/ 453 h 534"/>
                <a:gd name="T6" fmla="*/ 187 w 331"/>
                <a:gd name="T7" fmla="*/ 438 h 534"/>
                <a:gd name="T8" fmla="*/ 331 w 331"/>
                <a:gd name="T9" fmla="*/ 417 h 534"/>
                <a:gd name="T10" fmla="*/ 320 w 331"/>
                <a:gd name="T11" fmla="*/ 400 h 534"/>
                <a:gd name="T12" fmla="*/ 320 w 331"/>
                <a:gd name="T13" fmla="*/ 377 h 534"/>
                <a:gd name="T14" fmla="*/ 320 w 331"/>
                <a:gd name="T15" fmla="*/ 364 h 534"/>
                <a:gd name="T16" fmla="*/ 312 w 331"/>
                <a:gd name="T17" fmla="*/ 347 h 534"/>
                <a:gd name="T18" fmla="*/ 309 w 331"/>
                <a:gd name="T19" fmla="*/ 321 h 534"/>
                <a:gd name="T20" fmla="*/ 312 w 331"/>
                <a:gd name="T21" fmla="*/ 300 h 534"/>
                <a:gd name="T22" fmla="*/ 322 w 331"/>
                <a:gd name="T23" fmla="*/ 289 h 534"/>
                <a:gd name="T24" fmla="*/ 314 w 331"/>
                <a:gd name="T25" fmla="*/ 278 h 534"/>
                <a:gd name="T26" fmla="*/ 312 w 331"/>
                <a:gd name="T27" fmla="*/ 261 h 534"/>
                <a:gd name="T28" fmla="*/ 303 w 331"/>
                <a:gd name="T29" fmla="*/ 250 h 534"/>
                <a:gd name="T30" fmla="*/ 292 w 331"/>
                <a:gd name="T31" fmla="*/ 229 h 534"/>
                <a:gd name="T32" fmla="*/ 288 w 331"/>
                <a:gd name="T33" fmla="*/ 218 h 534"/>
                <a:gd name="T34" fmla="*/ 224 w 331"/>
                <a:gd name="T35" fmla="*/ 0 h 534"/>
                <a:gd name="T36" fmla="*/ 0 w 331"/>
                <a:gd name="T37" fmla="*/ 20 h 534"/>
                <a:gd name="T38" fmla="*/ 4 w 331"/>
                <a:gd name="T39" fmla="*/ 28 h 534"/>
                <a:gd name="T40" fmla="*/ 4 w 331"/>
                <a:gd name="T41" fmla="*/ 357 h 534"/>
                <a:gd name="T42" fmla="*/ 27 w 331"/>
                <a:gd name="T43" fmla="*/ 520 h 534"/>
                <a:gd name="T44" fmla="*/ 47 w 331"/>
                <a:gd name="T45" fmla="*/ 520 h 534"/>
                <a:gd name="T46" fmla="*/ 55 w 331"/>
                <a:gd name="T47" fmla="*/ 496 h 534"/>
                <a:gd name="T48" fmla="*/ 59 w 331"/>
                <a:gd name="T49" fmla="*/ 483 h 534"/>
                <a:gd name="T50" fmla="*/ 62 w 331"/>
                <a:gd name="T51" fmla="*/ 485 h 534"/>
                <a:gd name="T52" fmla="*/ 70 w 331"/>
                <a:gd name="T53" fmla="*/ 492 h 534"/>
                <a:gd name="T54" fmla="*/ 68 w 331"/>
                <a:gd name="T55" fmla="*/ 505 h 534"/>
                <a:gd name="T56" fmla="*/ 79 w 331"/>
                <a:gd name="T57" fmla="*/ 517 h 534"/>
                <a:gd name="T58" fmla="*/ 85 w 331"/>
                <a:gd name="T59" fmla="*/ 522 h 534"/>
                <a:gd name="T60" fmla="*/ 76 w 331"/>
                <a:gd name="T61" fmla="*/ 532 h 534"/>
                <a:gd name="T62" fmla="*/ 64 w 331"/>
                <a:gd name="T63" fmla="*/ 534 h 534"/>
                <a:gd name="T64" fmla="*/ 100 w 331"/>
                <a:gd name="T65" fmla="*/ 528 h 534"/>
                <a:gd name="T66" fmla="*/ 100 w 331"/>
                <a:gd name="T67" fmla="*/ 518 h 534"/>
                <a:gd name="T68" fmla="*/ 115 w 331"/>
                <a:gd name="T69" fmla="*/ 513 h 534"/>
                <a:gd name="T70" fmla="*/ 115 w 331"/>
                <a:gd name="T71" fmla="*/ 49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1" h="534">
                  <a:moveTo>
                    <a:pt x="113" y="494"/>
                  </a:moveTo>
                  <a:lnTo>
                    <a:pt x="117" y="485"/>
                  </a:lnTo>
                  <a:lnTo>
                    <a:pt x="109" y="477"/>
                  </a:lnTo>
                  <a:lnTo>
                    <a:pt x="104" y="475"/>
                  </a:lnTo>
                  <a:lnTo>
                    <a:pt x="93" y="460"/>
                  </a:lnTo>
                  <a:lnTo>
                    <a:pt x="94" y="453"/>
                  </a:lnTo>
                  <a:lnTo>
                    <a:pt x="102" y="447"/>
                  </a:lnTo>
                  <a:lnTo>
                    <a:pt x="187" y="438"/>
                  </a:lnTo>
                  <a:lnTo>
                    <a:pt x="331" y="421"/>
                  </a:lnTo>
                  <a:lnTo>
                    <a:pt x="331" y="417"/>
                  </a:lnTo>
                  <a:lnTo>
                    <a:pt x="326" y="408"/>
                  </a:lnTo>
                  <a:lnTo>
                    <a:pt x="320" y="400"/>
                  </a:lnTo>
                  <a:lnTo>
                    <a:pt x="318" y="393"/>
                  </a:lnTo>
                  <a:lnTo>
                    <a:pt x="320" y="377"/>
                  </a:lnTo>
                  <a:lnTo>
                    <a:pt x="318" y="372"/>
                  </a:lnTo>
                  <a:lnTo>
                    <a:pt x="320" y="364"/>
                  </a:lnTo>
                  <a:lnTo>
                    <a:pt x="318" y="355"/>
                  </a:lnTo>
                  <a:lnTo>
                    <a:pt x="312" y="347"/>
                  </a:lnTo>
                  <a:lnTo>
                    <a:pt x="307" y="334"/>
                  </a:lnTo>
                  <a:lnTo>
                    <a:pt x="309" y="321"/>
                  </a:lnTo>
                  <a:lnTo>
                    <a:pt x="312" y="314"/>
                  </a:lnTo>
                  <a:lnTo>
                    <a:pt x="312" y="300"/>
                  </a:lnTo>
                  <a:lnTo>
                    <a:pt x="316" y="293"/>
                  </a:lnTo>
                  <a:lnTo>
                    <a:pt x="322" y="289"/>
                  </a:lnTo>
                  <a:lnTo>
                    <a:pt x="320" y="282"/>
                  </a:lnTo>
                  <a:lnTo>
                    <a:pt x="314" y="278"/>
                  </a:lnTo>
                  <a:lnTo>
                    <a:pt x="316" y="268"/>
                  </a:lnTo>
                  <a:lnTo>
                    <a:pt x="312" y="261"/>
                  </a:lnTo>
                  <a:lnTo>
                    <a:pt x="311" y="257"/>
                  </a:lnTo>
                  <a:lnTo>
                    <a:pt x="303" y="250"/>
                  </a:lnTo>
                  <a:lnTo>
                    <a:pt x="297" y="236"/>
                  </a:lnTo>
                  <a:lnTo>
                    <a:pt x="292" y="229"/>
                  </a:lnTo>
                  <a:lnTo>
                    <a:pt x="290" y="221"/>
                  </a:lnTo>
                  <a:lnTo>
                    <a:pt x="288" y="218"/>
                  </a:lnTo>
                  <a:lnTo>
                    <a:pt x="256" y="101"/>
                  </a:lnTo>
                  <a:lnTo>
                    <a:pt x="224" y="0"/>
                  </a:lnTo>
                  <a:lnTo>
                    <a:pt x="126" y="11"/>
                  </a:lnTo>
                  <a:lnTo>
                    <a:pt x="0" y="20"/>
                  </a:lnTo>
                  <a:lnTo>
                    <a:pt x="0" y="22"/>
                  </a:lnTo>
                  <a:lnTo>
                    <a:pt x="4" y="28"/>
                  </a:lnTo>
                  <a:lnTo>
                    <a:pt x="12" y="32"/>
                  </a:lnTo>
                  <a:lnTo>
                    <a:pt x="4" y="357"/>
                  </a:lnTo>
                  <a:lnTo>
                    <a:pt x="27" y="517"/>
                  </a:lnTo>
                  <a:lnTo>
                    <a:pt x="27" y="520"/>
                  </a:lnTo>
                  <a:lnTo>
                    <a:pt x="34" y="518"/>
                  </a:lnTo>
                  <a:lnTo>
                    <a:pt x="47" y="520"/>
                  </a:lnTo>
                  <a:lnTo>
                    <a:pt x="53" y="520"/>
                  </a:lnTo>
                  <a:lnTo>
                    <a:pt x="55" y="496"/>
                  </a:lnTo>
                  <a:lnTo>
                    <a:pt x="57" y="488"/>
                  </a:lnTo>
                  <a:lnTo>
                    <a:pt x="59" y="483"/>
                  </a:lnTo>
                  <a:lnTo>
                    <a:pt x="59" y="481"/>
                  </a:lnTo>
                  <a:lnTo>
                    <a:pt x="62" y="485"/>
                  </a:lnTo>
                  <a:lnTo>
                    <a:pt x="64" y="487"/>
                  </a:lnTo>
                  <a:lnTo>
                    <a:pt x="70" y="492"/>
                  </a:lnTo>
                  <a:lnTo>
                    <a:pt x="70" y="500"/>
                  </a:lnTo>
                  <a:lnTo>
                    <a:pt x="68" y="505"/>
                  </a:lnTo>
                  <a:lnTo>
                    <a:pt x="72" y="513"/>
                  </a:lnTo>
                  <a:lnTo>
                    <a:pt x="79" y="517"/>
                  </a:lnTo>
                  <a:lnTo>
                    <a:pt x="81" y="515"/>
                  </a:lnTo>
                  <a:lnTo>
                    <a:pt x="85" y="522"/>
                  </a:lnTo>
                  <a:lnTo>
                    <a:pt x="83" y="530"/>
                  </a:lnTo>
                  <a:lnTo>
                    <a:pt x="76" y="532"/>
                  </a:lnTo>
                  <a:lnTo>
                    <a:pt x="70" y="532"/>
                  </a:lnTo>
                  <a:lnTo>
                    <a:pt x="64" y="534"/>
                  </a:lnTo>
                  <a:lnTo>
                    <a:pt x="93" y="530"/>
                  </a:lnTo>
                  <a:lnTo>
                    <a:pt x="100" y="528"/>
                  </a:lnTo>
                  <a:lnTo>
                    <a:pt x="102" y="520"/>
                  </a:lnTo>
                  <a:lnTo>
                    <a:pt x="100" y="518"/>
                  </a:lnTo>
                  <a:lnTo>
                    <a:pt x="108" y="520"/>
                  </a:lnTo>
                  <a:lnTo>
                    <a:pt x="115" y="513"/>
                  </a:lnTo>
                  <a:lnTo>
                    <a:pt x="117" y="502"/>
                  </a:lnTo>
                  <a:lnTo>
                    <a:pt x="115" y="498"/>
                  </a:lnTo>
                  <a:lnTo>
                    <a:pt x="113" y="494"/>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7" name="Freeform 97">
              <a:extLst>
                <a:ext uri="{FF2B5EF4-FFF2-40B4-BE49-F238E27FC236}">
                  <a16:creationId xmlns:a16="http://schemas.microsoft.com/office/drawing/2014/main" id="{C3184612-671A-3E20-0ED3-6B4A07BC381A}"/>
                </a:ext>
              </a:extLst>
            </p:cNvPr>
            <p:cNvSpPr>
              <a:spLocks/>
            </p:cNvSpPr>
            <p:nvPr/>
          </p:nvSpPr>
          <p:spPr bwMode="auto">
            <a:xfrm>
              <a:off x="4015179" y="3689878"/>
              <a:ext cx="10604" cy="3208"/>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8" name="Freeform 98">
              <a:extLst>
                <a:ext uri="{FF2B5EF4-FFF2-40B4-BE49-F238E27FC236}">
                  <a16:creationId xmlns:a16="http://schemas.microsoft.com/office/drawing/2014/main" id="{A3373CEC-611E-CB7E-8B5B-200E6AF99CE4}"/>
                </a:ext>
              </a:extLst>
            </p:cNvPr>
            <p:cNvSpPr>
              <a:spLocks/>
            </p:cNvSpPr>
            <p:nvPr/>
          </p:nvSpPr>
          <p:spPr bwMode="auto">
            <a:xfrm>
              <a:off x="4015179" y="3689878"/>
              <a:ext cx="10604" cy="3208"/>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89" name="Freeform 116">
              <a:extLst>
                <a:ext uri="{FF2B5EF4-FFF2-40B4-BE49-F238E27FC236}">
                  <a16:creationId xmlns:a16="http://schemas.microsoft.com/office/drawing/2014/main" id="{F13AA2F8-4F9B-0C8E-8DF6-D3C32C5CE697}"/>
                </a:ext>
              </a:extLst>
            </p:cNvPr>
            <p:cNvSpPr>
              <a:spLocks/>
            </p:cNvSpPr>
            <p:nvPr/>
          </p:nvSpPr>
          <p:spPr bwMode="auto">
            <a:xfrm>
              <a:off x="4118861" y="3657793"/>
              <a:ext cx="77762" cy="16043"/>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0" name="Freeform 117">
              <a:extLst>
                <a:ext uri="{FF2B5EF4-FFF2-40B4-BE49-F238E27FC236}">
                  <a16:creationId xmlns:a16="http://schemas.microsoft.com/office/drawing/2014/main" id="{2B29A743-0753-D4AE-72FE-B1BBF701A730}"/>
                </a:ext>
              </a:extLst>
            </p:cNvPr>
            <p:cNvSpPr>
              <a:spLocks/>
            </p:cNvSpPr>
            <p:nvPr/>
          </p:nvSpPr>
          <p:spPr bwMode="auto">
            <a:xfrm>
              <a:off x="4118861" y="3657793"/>
              <a:ext cx="77762" cy="16043"/>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1" name="Freeform 118">
              <a:extLst>
                <a:ext uri="{FF2B5EF4-FFF2-40B4-BE49-F238E27FC236}">
                  <a16:creationId xmlns:a16="http://schemas.microsoft.com/office/drawing/2014/main" id="{4B646777-8605-CDCA-1952-ADCC4723C94B}"/>
                </a:ext>
              </a:extLst>
            </p:cNvPr>
            <p:cNvSpPr>
              <a:spLocks/>
            </p:cNvSpPr>
            <p:nvPr/>
          </p:nvSpPr>
          <p:spPr bwMode="auto">
            <a:xfrm>
              <a:off x="4204869" y="2253564"/>
              <a:ext cx="421796" cy="436349"/>
            </a:xfrm>
            <a:custGeom>
              <a:avLst/>
              <a:gdLst>
                <a:gd name="T0" fmla="*/ 14 w 358"/>
                <a:gd name="T1" fmla="*/ 181 h 408"/>
                <a:gd name="T2" fmla="*/ 44 w 358"/>
                <a:gd name="T3" fmla="*/ 356 h 408"/>
                <a:gd name="T4" fmla="*/ 61 w 358"/>
                <a:gd name="T5" fmla="*/ 358 h 408"/>
                <a:gd name="T6" fmla="*/ 81 w 358"/>
                <a:gd name="T7" fmla="*/ 373 h 408"/>
                <a:gd name="T8" fmla="*/ 100 w 358"/>
                <a:gd name="T9" fmla="*/ 388 h 408"/>
                <a:gd name="T10" fmla="*/ 117 w 358"/>
                <a:gd name="T11" fmla="*/ 388 h 408"/>
                <a:gd name="T12" fmla="*/ 138 w 358"/>
                <a:gd name="T13" fmla="*/ 397 h 408"/>
                <a:gd name="T14" fmla="*/ 149 w 358"/>
                <a:gd name="T15" fmla="*/ 390 h 408"/>
                <a:gd name="T16" fmla="*/ 166 w 358"/>
                <a:gd name="T17" fmla="*/ 397 h 408"/>
                <a:gd name="T18" fmla="*/ 179 w 358"/>
                <a:gd name="T19" fmla="*/ 393 h 408"/>
                <a:gd name="T20" fmla="*/ 190 w 358"/>
                <a:gd name="T21" fmla="*/ 380 h 408"/>
                <a:gd name="T22" fmla="*/ 203 w 358"/>
                <a:gd name="T23" fmla="*/ 390 h 408"/>
                <a:gd name="T24" fmla="*/ 217 w 358"/>
                <a:gd name="T25" fmla="*/ 395 h 408"/>
                <a:gd name="T26" fmla="*/ 228 w 358"/>
                <a:gd name="T27" fmla="*/ 408 h 408"/>
                <a:gd name="T28" fmla="*/ 235 w 358"/>
                <a:gd name="T29" fmla="*/ 408 h 408"/>
                <a:gd name="T30" fmla="*/ 250 w 358"/>
                <a:gd name="T31" fmla="*/ 397 h 408"/>
                <a:gd name="T32" fmla="*/ 258 w 358"/>
                <a:gd name="T33" fmla="*/ 384 h 408"/>
                <a:gd name="T34" fmla="*/ 254 w 358"/>
                <a:gd name="T35" fmla="*/ 367 h 408"/>
                <a:gd name="T36" fmla="*/ 258 w 358"/>
                <a:gd name="T37" fmla="*/ 358 h 408"/>
                <a:gd name="T38" fmla="*/ 260 w 358"/>
                <a:gd name="T39" fmla="*/ 344 h 408"/>
                <a:gd name="T40" fmla="*/ 271 w 358"/>
                <a:gd name="T41" fmla="*/ 339 h 408"/>
                <a:gd name="T42" fmla="*/ 282 w 358"/>
                <a:gd name="T43" fmla="*/ 343 h 408"/>
                <a:gd name="T44" fmla="*/ 281 w 358"/>
                <a:gd name="T45" fmla="*/ 329 h 408"/>
                <a:gd name="T46" fmla="*/ 284 w 358"/>
                <a:gd name="T47" fmla="*/ 314 h 408"/>
                <a:gd name="T48" fmla="*/ 297 w 358"/>
                <a:gd name="T49" fmla="*/ 303 h 408"/>
                <a:gd name="T50" fmla="*/ 303 w 358"/>
                <a:gd name="T51" fmla="*/ 288 h 408"/>
                <a:gd name="T52" fmla="*/ 329 w 358"/>
                <a:gd name="T53" fmla="*/ 280 h 408"/>
                <a:gd name="T54" fmla="*/ 346 w 358"/>
                <a:gd name="T55" fmla="*/ 258 h 408"/>
                <a:gd name="T56" fmla="*/ 348 w 358"/>
                <a:gd name="T57" fmla="*/ 237 h 408"/>
                <a:gd name="T58" fmla="*/ 348 w 358"/>
                <a:gd name="T59" fmla="*/ 224 h 408"/>
                <a:gd name="T60" fmla="*/ 352 w 358"/>
                <a:gd name="T61" fmla="*/ 215 h 408"/>
                <a:gd name="T62" fmla="*/ 354 w 358"/>
                <a:gd name="T63" fmla="*/ 186 h 408"/>
                <a:gd name="T64" fmla="*/ 352 w 358"/>
                <a:gd name="T65" fmla="*/ 160 h 408"/>
                <a:gd name="T66" fmla="*/ 348 w 358"/>
                <a:gd name="T67" fmla="*/ 147 h 408"/>
                <a:gd name="T68" fmla="*/ 358 w 358"/>
                <a:gd name="T69" fmla="*/ 143 h 408"/>
                <a:gd name="T70" fmla="*/ 333 w 358"/>
                <a:gd name="T71" fmla="*/ 0 h 408"/>
                <a:gd name="T72" fmla="*/ 279 w 358"/>
                <a:gd name="T73" fmla="*/ 34 h 408"/>
                <a:gd name="T74" fmla="*/ 265 w 358"/>
                <a:gd name="T75" fmla="*/ 45 h 408"/>
                <a:gd name="T76" fmla="*/ 245 w 358"/>
                <a:gd name="T77" fmla="*/ 68 h 408"/>
                <a:gd name="T78" fmla="*/ 224 w 358"/>
                <a:gd name="T79" fmla="*/ 70 h 408"/>
                <a:gd name="T80" fmla="*/ 203 w 358"/>
                <a:gd name="T81" fmla="*/ 81 h 408"/>
                <a:gd name="T82" fmla="*/ 190 w 358"/>
                <a:gd name="T83" fmla="*/ 89 h 408"/>
                <a:gd name="T84" fmla="*/ 175 w 358"/>
                <a:gd name="T85" fmla="*/ 83 h 408"/>
                <a:gd name="T86" fmla="*/ 155 w 358"/>
                <a:gd name="T87" fmla="*/ 89 h 408"/>
                <a:gd name="T88" fmla="*/ 155 w 358"/>
                <a:gd name="T89" fmla="*/ 81 h 408"/>
                <a:gd name="T90" fmla="*/ 158 w 358"/>
                <a:gd name="T91" fmla="*/ 72 h 408"/>
                <a:gd name="T92" fmla="*/ 145 w 358"/>
                <a:gd name="T93" fmla="*/ 77 h 408"/>
                <a:gd name="T94" fmla="*/ 128 w 358"/>
                <a:gd name="T95" fmla="*/ 70 h 408"/>
                <a:gd name="T96" fmla="*/ 108 w 358"/>
                <a:gd name="T97" fmla="*/ 66 h 408"/>
                <a:gd name="T98" fmla="*/ 74 w 358"/>
                <a:gd name="T99" fmla="*/ 7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8" h="408">
                  <a:moveTo>
                    <a:pt x="0" y="81"/>
                  </a:moveTo>
                  <a:lnTo>
                    <a:pt x="14" y="181"/>
                  </a:lnTo>
                  <a:lnTo>
                    <a:pt x="34" y="361"/>
                  </a:lnTo>
                  <a:lnTo>
                    <a:pt x="44" y="356"/>
                  </a:lnTo>
                  <a:lnTo>
                    <a:pt x="49" y="361"/>
                  </a:lnTo>
                  <a:lnTo>
                    <a:pt x="61" y="358"/>
                  </a:lnTo>
                  <a:lnTo>
                    <a:pt x="78" y="365"/>
                  </a:lnTo>
                  <a:lnTo>
                    <a:pt x="81" y="373"/>
                  </a:lnTo>
                  <a:lnTo>
                    <a:pt x="93" y="386"/>
                  </a:lnTo>
                  <a:lnTo>
                    <a:pt x="100" y="388"/>
                  </a:lnTo>
                  <a:lnTo>
                    <a:pt x="113" y="386"/>
                  </a:lnTo>
                  <a:lnTo>
                    <a:pt x="117" y="388"/>
                  </a:lnTo>
                  <a:lnTo>
                    <a:pt x="132" y="397"/>
                  </a:lnTo>
                  <a:lnTo>
                    <a:pt x="138" y="397"/>
                  </a:lnTo>
                  <a:lnTo>
                    <a:pt x="143" y="391"/>
                  </a:lnTo>
                  <a:lnTo>
                    <a:pt x="149" y="390"/>
                  </a:lnTo>
                  <a:lnTo>
                    <a:pt x="158" y="391"/>
                  </a:lnTo>
                  <a:lnTo>
                    <a:pt x="166" y="397"/>
                  </a:lnTo>
                  <a:lnTo>
                    <a:pt x="172" y="393"/>
                  </a:lnTo>
                  <a:lnTo>
                    <a:pt x="179" y="393"/>
                  </a:lnTo>
                  <a:lnTo>
                    <a:pt x="183" y="388"/>
                  </a:lnTo>
                  <a:lnTo>
                    <a:pt x="190" y="380"/>
                  </a:lnTo>
                  <a:lnTo>
                    <a:pt x="198" y="376"/>
                  </a:lnTo>
                  <a:lnTo>
                    <a:pt x="203" y="390"/>
                  </a:lnTo>
                  <a:lnTo>
                    <a:pt x="209" y="395"/>
                  </a:lnTo>
                  <a:lnTo>
                    <a:pt x="217" y="395"/>
                  </a:lnTo>
                  <a:lnTo>
                    <a:pt x="222" y="403"/>
                  </a:lnTo>
                  <a:lnTo>
                    <a:pt x="228" y="408"/>
                  </a:lnTo>
                  <a:lnTo>
                    <a:pt x="228" y="408"/>
                  </a:lnTo>
                  <a:lnTo>
                    <a:pt x="235" y="408"/>
                  </a:lnTo>
                  <a:lnTo>
                    <a:pt x="245" y="403"/>
                  </a:lnTo>
                  <a:lnTo>
                    <a:pt x="250" y="397"/>
                  </a:lnTo>
                  <a:lnTo>
                    <a:pt x="250" y="390"/>
                  </a:lnTo>
                  <a:lnTo>
                    <a:pt x="258" y="384"/>
                  </a:lnTo>
                  <a:lnTo>
                    <a:pt x="256" y="371"/>
                  </a:lnTo>
                  <a:lnTo>
                    <a:pt x="254" y="367"/>
                  </a:lnTo>
                  <a:lnTo>
                    <a:pt x="256" y="359"/>
                  </a:lnTo>
                  <a:lnTo>
                    <a:pt x="258" y="358"/>
                  </a:lnTo>
                  <a:lnTo>
                    <a:pt x="258" y="350"/>
                  </a:lnTo>
                  <a:lnTo>
                    <a:pt x="260" y="344"/>
                  </a:lnTo>
                  <a:lnTo>
                    <a:pt x="265" y="337"/>
                  </a:lnTo>
                  <a:lnTo>
                    <a:pt x="271" y="339"/>
                  </a:lnTo>
                  <a:lnTo>
                    <a:pt x="279" y="350"/>
                  </a:lnTo>
                  <a:lnTo>
                    <a:pt x="282" y="343"/>
                  </a:lnTo>
                  <a:lnTo>
                    <a:pt x="286" y="335"/>
                  </a:lnTo>
                  <a:lnTo>
                    <a:pt x="281" y="329"/>
                  </a:lnTo>
                  <a:lnTo>
                    <a:pt x="284" y="322"/>
                  </a:lnTo>
                  <a:lnTo>
                    <a:pt x="284" y="314"/>
                  </a:lnTo>
                  <a:lnTo>
                    <a:pt x="288" y="309"/>
                  </a:lnTo>
                  <a:lnTo>
                    <a:pt x="297" y="303"/>
                  </a:lnTo>
                  <a:lnTo>
                    <a:pt x="297" y="296"/>
                  </a:lnTo>
                  <a:lnTo>
                    <a:pt x="303" y="288"/>
                  </a:lnTo>
                  <a:lnTo>
                    <a:pt x="314" y="292"/>
                  </a:lnTo>
                  <a:lnTo>
                    <a:pt x="329" y="280"/>
                  </a:lnTo>
                  <a:lnTo>
                    <a:pt x="337" y="265"/>
                  </a:lnTo>
                  <a:lnTo>
                    <a:pt x="346" y="258"/>
                  </a:lnTo>
                  <a:lnTo>
                    <a:pt x="348" y="245"/>
                  </a:lnTo>
                  <a:lnTo>
                    <a:pt x="348" y="237"/>
                  </a:lnTo>
                  <a:lnTo>
                    <a:pt x="348" y="232"/>
                  </a:lnTo>
                  <a:lnTo>
                    <a:pt x="348" y="224"/>
                  </a:lnTo>
                  <a:lnTo>
                    <a:pt x="352" y="224"/>
                  </a:lnTo>
                  <a:lnTo>
                    <a:pt x="352" y="215"/>
                  </a:lnTo>
                  <a:lnTo>
                    <a:pt x="350" y="207"/>
                  </a:lnTo>
                  <a:lnTo>
                    <a:pt x="354" y="186"/>
                  </a:lnTo>
                  <a:lnTo>
                    <a:pt x="356" y="181"/>
                  </a:lnTo>
                  <a:lnTo>
                    <a:pt x="352" y="160"/>
                  </a:lnTo>
                  <a:lnTo>
                    <a:pt x="346" y="153"/>
                  </a:lnTo>
                  <a:lnTo>
                    <a:pt x="348" y="147"/>
                  </a:lnTo>
                  <a:lnTo>
                    <a:pt x="352" y="147"/>
                  </a:lnTo>
                  <a:lnTo>
                    <a:pt x="358" y="143"/>
                  </a:lnTo>
                  <a:lnTo>
                    <a:pt x="333" y="4"/>
                  </a:lnTo>
                  <a:lnTo>
                    <a:pt x="333" y="0"/>
                  </a:lnTo>
                  <a:lnTo>
                    <a:pt x="292" y="25"/>
                  </a:lnTo>
                  <a:lnTo>
                    <a:pt x="279" y="34"/>
                  </a:lnTo>
                  <a:lnTo>
                    <a:pt x="271" y="40"/>
                  </a:lnTo>
                  <a:lnTo>
                    <a:pt x="265" y="45"/>
                  </a:lnTo>
                  <a:lnTo>
                    <a:pt x="258" y="57"/>
                  </a:lnTo>
                  <a:lnTo>
                    <a:pt x="245" y="68"/>
                  </a:lnTo>
                  <a:lnTo>
                    <a:pt x="232" y="70"/>
                  </a:lnTo>
                  <a:lnTo>
                    <a:pt x="224" y="70"/>
                  </a:lnTo>
                  <a:lnTo>
                    <a:pt x="209" y="76"/>
                  </a:lnTo>
                  <a:lnTo>
                    <a:pt x="203" y="81"/>
                  </a:lnTo>
                  <a:lnTo>
                    <a:pt x="196" y="83"/>
                  </a:lnTo>
                  <a:lnTo>
                    <a:pt x="190" y="89"/>
                  </a:lnTo>
                  <a:lnTo>
                    <a:pt x="183" y="87"/>
                  </a:lnTo>
                  <a:lnTo>
                    <a:pt x="175" y="83"/>
                  </a:lnTo>
                  <a:lnTo>
                    <a:pt x="160" y="83"/>
                  </a:lnTo>
                  <a:lnTo>
                    <a:pt x="155" y="89"/>
                  </a:lnTo>
                  <a:lnTo>
                    <a:pt x="147" y="89"/>
                  </a:lnTo>
                  <a:lnTo>
                    <a:pt x="155" y="81"/>
                  </a:lnTo>
                  <a:lnTo>
                    <a:pt x="166" y="79"/>
                  </a:lnTo>
                  <a:lnTo>
                    <a:pt x="158" y="72"/>
                  </a:lnTo>
                  <a:lnTo>
                    <a:pt x="153" y="79"/>
                  </a:lnTo>
                  <a:lnTo>
                    <a:pt x="145" y="77"/>
                  </a:lnTo>
                  <a:lnTo>
                    <a:pt x="138" y="72"/>
                  </a:lnTo>
                  <a:lnTo>
                    <a:pt x="128" y="70"/>
                  </a:lnTo>
                  <a:lnTo>
                    <a:pt x="123" y="68"/>
                  </a:lnTo>
                  <a:lnTo>
                    <a:pt x="108" y="66"/>
                  </a:lnTo>
                  <a:lnTo>
                    <a:pt x="106" y="62"/>
                  </a:lnTo>
                  <a:lnTo>
                    <a:pt x="74" y="70"/>
                  </a:lnTo>
                  <a:lnTo>
                    <a:pt x="0" y="81"/>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2" name="Freeform 119">
              <a:extLst>
                <a:ext uri="{FF2B5EF4-FFF2-40B4-BE49-F238E27FC236}">
                  <a16:creationId xmlns:a16="http://schemas.microsoft.com/office/drawing/2014/main" id="{6C23F806-0216-E000-77ED-2CA082CCBBDE}"/>
                </a:ext>
              </a:extLst>
            </p:cNvPr>
            <p:cNvSpPr>
              <a:spLocks/>
            </p:cNvSpPr>
            <p:nvPr/>
          </p:nvSpPr>
          <p:spPr bwMode="auto">
            <a:xfrm>
              <a:off x="4229612" y="3088829"/>
              <a:ext cx="549043" cy="514421"/>
            </a:xfrm>
            <a:custGeom>
              <a:avLst/>
              <a:gdLst>
                <a:gd name="T0" fmla="*/ 436 w 466"/>
                <a:gd name="T1" fmla="*/ 274 h 481"/>
                <a:gd name="T2" fmla="*/ 431 w 466"/>
                <a:gd name="T3" fmla="*/ 253 h 481"/>
                <a:gd name="T4" fmla="*/ 412 w 466"/>
                <a:gd name="T5" fmla="*/ 236 h 481"/>
                <a:gd name="T6" fmla="*/ 404 w 466"/>
                <a:gd name="T7" fmla="*/ 218 h 481"/>
                <a:gd name="T8" fmla="*/ 391 w 466"/>
                <a:gd name="T9" fmla="*/ 193 h 481"/>
                <a:gd name="T10" fmla="*/ 363 w 466"/>
                <a:gd name="T11" fmla="*/ 176 h 481"/>
                <a:gd name="T12" fmla="*/ 355 w 466"/>
                <a:gd name="T13" fmla="*/ 165 h 481"/>
                <a:gd name="T14" fmla="*/ 346 w 466"/>
                <a:gd name="T15" fmla="*/ 150 h 481"/>
                <a:gd name="T16" fmla="*/ 323 w 466"/>
                <a:gd name="T17" fmla="*/ 137 h 481"/>
                <a:gd name="T18" fmla="*/ 307 w 466"/>
                <a:gd name="T19" fmla="*/ 118 h 481"/>
                <a:gd name="T20" fmla="*/ 261 w 466"/>
                <a:gd name="T21" fmla="*/ 80 h 481"/>
                <a:gd name="T22" fmla="*/ 250 w 466"/>
                <a:gd name="T23" fmla="*/ 60 h 481"/>
                <a:gd name="T24" fmla="*/ 218 w 466"/>
                <a:gd name="T25" fmla="*/ 43 h 481"/>
                <a:gd name="T26" fmla="*/ 201 w 466"/>
                <a:gd name="T27" fmla="*/ 31 h 481"/>
                <a:gd name="T28" fmla="*/ 218 w 466"/>
                <a:gd name="T29" fmla="*/ 0 h 481"/>
                <a:gd name="T30" fmla="*/ 0 w 466"/>
                <a:gd name="T31" fmla="*/ 30 h 481"/>
                <a:gd name="T32" fmla="*/ 66 w 466"/>
                <a:gd name="T33" fmla="*/ 251 h 481"/>
                <a:gd name="T34" fmla="*/ 79 w 466"/>
                <a:gd name="T35" fmla="*/ 280 h 481"/>
                <a:gd name="T36" fmla="*/ 92 w 466"/>
                <a:gd name="T37" fmla="*/ 298 h 481"/>
                <a:gd name="T38" fmla="*/ 98 w 466"/>
                <a:gd name="T39" fmla="*/ 319 h 481"/>
                <a:gd name="T40" fmla="*/ 88 w 466"/>
                <a:gd name="T41" fmla="*/ 344 h 481"/>
                <a:gd name="T42" fmla="*/ 88 w 466"/>
                <a:gd name="T43" fmla="*/ 377 h 481"/>
                <a:gd name="T44" fmla="*/ 94 w 466"/>
                <a:gd name="T45" fmla="*/ 402 h 481"/>
                <a:gd name="T46" fmla="*/ 96 w 466"/>
                <a:gd name="T47" fmla="*/ 430 h 481"/>
                <a:gd name="T48" fmla="*/ 107 w 466"/>
                <a:gd name="T49" fmla="*/ 451 h 481"/>
                <a:gd name="T50" fmla="*/ 124 w 466"/>
                <a:gd name="T51" fmla="*/ 479 h 481"/>
                <a:gd name="T52" fmla="*/ 372 w 466"/>
                <a:gd name="T53" fmla="*/ 481 h 481"/>
                <a:gd name="T54" fmla="*/ 385 w 466"/>
                <a:gd name="T55" fmla="*/ 462 h 481"/>
                <a:gd name="T56" fmla="*/ 380 w 466"/>
                <a:gd name="T57" fmla="*/ 443 h 481"/>
                <a:gd name="T58" fmla="*/ 391 w 466"/>
                <a:gd name="T59" fmla="*/ 430 h 481"/>
                <a:gd name="T60" fmla="*/ 423 w 466"/>
                <a:gd name="T61" fmla="*/ 438 h 481"/>
                <a:gd name="T62" fmla="*/ 431 w 466"/>
                <a:gd name="T63" fmla="*/ 428 h 481"/>
                <a:gd name="T64" fmla="*/ 431 w 466"/>
                <a:gd name="T65" fmla="*/ 409 h 481"/>
                <a:gd name="T66" fmla="*/ 423 w 466"/>
                <a:gd name="T67" fmla="*/ 396 h 481"/>
                <a:gd name="T68" fmla="*/ 423 w 466"/>
                <a:gd name="T69" fmla="*/ 392 h 481"/>
                <a:gd name="T70" fmla="*/ 438 w 466"/>
                <a:gd name="T71" fmla="*/ 379 h 481"/>
                <a:gd name="T72" fmla="*/ 427 w 466"/>
                <a:gd name="T73" fmla="*/ 370 h 481"/>
                <a:gd name="T74" fmla="*/ 429 w 466"/>
                <a:gd name="T75" fmla="*/ 368 h 481"/>
                <a:gd name="T76" fmla="*/ 440 w 466"/>
                <a:gd name="T77" fmla="*/ 360 h 481"/>
                <a:gd name="T78" fmla="*/ 434 w 466"/>
                <a:gd name="T79" fmla="*/ 345 h 481"/>
                <a:gd name="T80" fmla="*/ 444 w 466"/>
                <a:gd name="T81" fmla="*/ 338 h 481"/>
                <a:gd name="T82" fmla="*/ 440 w 466"/>
                <a:gd name="T83" fmla="*/ 330 h 481"/>
                <a:gd name="T84" fmla="*/ 451 w 466"/>
                <a:gd name="T85" fmla="*/ 315 h 481"/>
                <a:gd name="T86" fmla="*/ 451 w 466"/>
                <a:gd name="T87" fmla="*/ 306 h 481"/>
                <a:gd name="T88" fmla="*/ 464 w 466"/>
                <a:gd name="T89" fmla="*/ 295 h 481"/>
                <a:gd name="T90" fmla="*/ 459 w 466"/>
                <a:gd name="T91" fmla="*/ 28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481">
                  <a:moveTo>
                    <a:pt x="455" y="283"/>
                  </a:moveTo>
                  <a:lnTo>
                    <a:pt x="442" y="282"/>
                  </a:lnTo>
                  <a:lnTo>
                    <a:pt x="436" y="274"/>
                  </a:lnTo>
                  <a:lnTo>
                    <a:pt x="436" y="268"/>
                  </a:lnTo>
                  <a:lnTo>
                    <a:pt x="436" y="261"/>
                  </a:lnTo>
                  <a:lnTo>
                    <a:pt x="431" y="253"/>
                  </a:lnTo>
                  <a:lnTo>
                    <a:pt x="427" y="248"/>
                  </a:lnTo>
                  <a:lnTo>
                    <a:pt x="423" y="240"/>
                  </a:lnTo>
                  <a:lnTo>
                    <a:pt x="412" y="236"/>
                  </a:lnTo>
                  <a:lnTo>
                    <a:pt x="406" y="231"/>
                  </a:lnTo>
                  <a:lnTo>
                    <a:pt x="404" y="223"/>
                  </a:lnTo>
                  <a:lnTo>
                    <a:pt x="404" y="218"/>
                  </a:lnTo>
                  <a:lnTo>
                    <a:pt x="401" y="210"/>
                  </a:lnTo>
                  <a:lnTo>
                    <a:pt x="393" y="199"/>
                  </a:lnTo>
                  <a:lnTo>
                    <a:pt x="391" y="193"/>
                  </a:lnTo>
                  <a:lnTo>
                    <a:pt x="378" y="184"/>
                  </a:lnTo>
                  <a:lnTo>
                    <a:pt x="370" y="182"/>
                  </a:lnTo>
                  <a:lnTo>
                    <a:pt x="363" y="176"/>
                  </a:lnTo>
                  <a:lnTo>
                    <a:pt x="363" y="174"/>
                  </a:lnTo>
                  <a:lnTo>
                    <a:pt x="357" y="171"/>
                  </a:lnTo>
                  <a:lnTo>
                    <a:pt x="355" y="165"/>
                  </a:lnTo>
                  <a:lnTo>
                    <a:pt x="348" y="161"/>
                  </a:lnTo>
                  <a:lnTo>
                    <a:pt x="346" y="154"/>
                  </a:lnTo>
                  <a:lnTo>
                    <a:pt x="346" y="150"/>
                  </a:lnTo>
                  <a:lnTo>
                    <a:pt x="340" y="146"/>
                  </a:lnTo>
                  <a:lnTo>
                    <a:pt x="331" y="139"/>
                  </a:lnTo>
                  <a:lnTo>
                    <a:pt x="323" y="137"/>
                  </a:lnTo>
                  <a:lnTo>
                    <a:pt x="318" y="133"/>
                  </a:lnTo>
                  <a:lnTo>
                    <a:pt x="314" y="125"/>
                  </a:lnTo>
                  <a:lnTo>
                    <a:pt x="307" y="118"/>
                  </a:lnTo>
                  <a:lnTo>
                    <a:pt x="293" y="110"/>
                  </a:lnTo>
                  <a:lnTo>
                    <a:pt x="280" y="101"/>
                  </a:lnTo>
                  <a:lnTo>
                    <a:pt x="261" y="80"/>
                  </a:lnTo>
                  <a:lnTo>
                    <a:pt x="260" y="73"/>
                  </a:lnTo>
                  <a:lnTo>
                    <a:pt x="252" y="65"/>
                  </a:lnTo>
                  <a:lnTo>
                    <a:pt x="250" y="60"/>
                  </a:lnTo>
                  <a:lnTo>
                    <a:pt x="243" y="52"/>
                  </a:lnTo>
                  <a:lnTo>
                    <a:pt x="231" y="54"/>
                  </a:lnTo>
                  <a:lnTo>
                    <a:pt x="218" y="43"/>
                  </a:lnTo>
                  <a:lnTo>
                    <a:pt x="213" y="43"/>
                  </a:lnTo>
                  <a:lnTo>
                    <a:pt x="205" y="39"/>
                  </a:lnTo>
                  <a:lnTo>
                    <a:pt x="201" y="31"/>
                  </a:lnTo>
                  <a:lnTo>
                    <a:pt x="203" y="24"/>
                  </a:lnTo>
                  <a:lnTo>
                    <a:pt x="216" y="5"/>
                  </a:lnTo>
                  <a:lnTo>
                    <a:pt x="218" y="0"/>
                  </a:lnTo>
                  <a:lnTo>
                    <a:pt x="113" y="16"/>
                  </a:lnTo>
                  <a:lnTo>
                    <a:pt x="77" y="18"/>
                  </a:lnTo>
                  <a:lnTo>
                    <a:pt x="0" y="30"/>
                  </a:lnTo>
                  <a:lnTo>
                    <a:pt x="32" y="131"/>
                  </a:lnTo>
                  <a:lnTo>
                    <a:pt x="64" y="248"/>
                  </a:lnTo>
                  <a:lnTo>
                    <a:pt x="66" y="251"/>
                  </a:lnTo>
                  <a:lnTo>
                    <a:pt x="68" y="259"/>
                  </a:lnTo>
                  <a:lnTo>
                    <a:pt x="73" y="266"/>
                  </a:lnTo>
                  <a:lnTo>
                    <a:pt x="79" y="280"/>
                  </a:lnTo>
                  <a:lnTo>
                    <a:pt x="87" y="287"/>
                  </a:lnTo>
                  <a:lnTo>
                    <a:pt x="88" y="291"/>
                  </a:lnTo>
                  <a:lnTo>
                    <a:pt x="92" y="298"/>
                  </a:lnTo>
                  <a:lnTo>
                    <a:pt x="90" y="308"/>
                  </a:lnTo>
                  <a:lnTo>
                    <a:pt x="96" y="312"/>
                  </a:lnTo>
                  <a:lnTo>
                    <a:pt x="98" y="319"/>
                  </a:lnTo>
                  <a:lnTo>
                    <a:pt x="92" y="323"/>
                  </a:lnTo>
                  <a:lnTo>
                    <a:pt x="88" y="330"/>
                  </a:lnTo>
                  <a:lnTo>
                    <a:pt x="88" y="344"/>
                  </a:lnTo>
                  <a:lnTo>
                    <a:pt x="85" y="351"/>
                  </a:lnTo>
                  <a:lnTo>
                    <a:pt x="83" y="364"/>
                  </a:lnTo>
                  <a:lnTo>
                    <a:pt x="88" y="377"/>
                  </a:lnTo>
                  <a:lnTo>
                    <a:pt x="94" y="385"/>
                  </a:lnTo>
                  <a:lnTo>
                    <a:pt x="96" y="394"/>
                  </a:lnTo>
                  <a:lnTo>
                    <a:pt x="94" y="402"/>
                  </a:lnTo>
                  <a:lnTo>
                    <a:pt x="96" y="407"/>
                  </a:lnTo>
                  <a:lnTo>
                    <a:pt x="94" y="423"/>
                  </a:lnTo>
                  <a:lnTo>
                    <a:pt x="96" y="430"/>
                  </a:lnTo>
                  <a:lnTo>
                    <a:pt x="102" y="438"/>
                  </a:lnTo>
                  <a:lnTo>
                    <a:pt x="107" y="447"/>
                  </a:lnTo>
                  <a:lnTo>
                    <a:pt x="107" y="451"/>
                  </a:lnTo>
                  <a:lnTo>
                    <a:pt x="117" y="466"/>
                  </a:lnTo>
                  <a:lnTo>
                    <a:pt x="119" y="473"/>
                  </a:lnTo>
                  <a:lnTo>
                    <a:pt x="124" y="479"/>
                  </a:lnTo>
                  <a:lnTo>
                    <a:pt x="359" y="462"/>
                  </a:lnTo>
                  <a:lnTo>
                    <a:pt x="367" y="468"/>
                  </a:lnTo>
                  <a:lnTo>
                    <a:pt x="372" y="481"/>
                  </a:lnTo>
                  <a:lnTo>
                    <a:pt x="380" y="481"/>
                  </a:lnTo>
                  <a:lnTo>
                    <a:pt x="385" y="477"/>
                  </a:lnTo>
                  <a:lnTo>
                    <a:pt x="385" y="462"/>
                  </a:lnTo>
                  <a:lnTo>
                    <a:pt x="385" y="456"/>
                  </a:lnTo>
                  <a:lnTo>
                    <a:pt x="382" y="449"/>
                  </a:lnTo>
                  <a:lnTo>
                    <a:pt x="380" y="443"/>
                  </a:lnTo>
                  <a:lnTo>
                    <a:pt x="382" y="436"/>
                  </a:lnTo>
                  <a:lnTo>
                    <a:pt x="385" y="436"/>
                  </a:lnTo>
                  <a:lnTo>
                    <a:pt x="391" y="430"/>
                  </a:lnTo>
                  <a:lnTo>
                    <a:pt x="399" y="432"/>
                  </a:lnTo>
                  <a:lnTo>
                    <a:pt x="416" y="436"/>
                  </a:lnTo>
                  <a:lnTo>
                    <a:pt x="423" y="438"/>
                  </a:lnTo>
                  <a:lnTo>
                    <a:pt x="427" y="436"/>
                  </a:lnTo>
                  <a:lnTo>
                    <a:pt x="429" y="436"/>
                  </a:lnTo>
                  <a:lnTo>
                    <a:pt x="431" y="428"/>
                  </a:lnTo>
                  <a:lnTo>
                    <a:pt x="425" y="423"/>
                  </a:lnTo>
                  <a:lnTo>
                    <a:pt x="427" y="415"/>
                  </a:lnTo>
                  <a:lnTo>
                    <a:pt x="431" y="409"/>
                  </a:lnTo>
                  <a:lnTo>
                    <a:pt x="425" y="409"/>
                  </a:lnTo>
                  <a:lnTo>
                    <a:pt x="429" y="402"/>
                  </a:lnTo>
                  <a:lnTo>
                    <a:pt x="423" y="396"/>
                  </a:lnTo>
                  <a:lnTo>
                    <a:pt x="429" y="400"/>
                  </a:lnTo>
                  <a:lnTo>
                    <a:pt x="432" y="392"/>
                  </a:lnTo>
                  <a:lnTo>
                    <a:pt x="423" y="392"/>
                  </a:lnTo>
                  <a:lnTo>
                    <a:pt x="427" y="385"/>
                  </a:lnTo>
                  <a:lnTo>
                    <a:pt x="432" y="389"/>
                  </a:lnTo>
                  <a:lnTo>
                    <a:pt x="438" y="379"/>
                  </a:lnTo>
                  <a:lnTo>
                    <a:pt x="440" y="372"/>
                  </a:lnTo>
                  <a:lnTo>
                    <a:pt x="432" y="370"/>
                  </a:lnTo>
                  <a:lnTo>
                    <a:pt x="427" y="370"/>
                  </a:lnTo>
                  <a:lnTo>
                    <a:pt x="419" y="366"/>
                  </a:lnTo>
                  <a:lnTo>
                    <a:pt x="423" y="366"/>
                  </a:lnTo>
                  <a:lnTo>
                    <a:pt x="429" y="368"/>
                  </a:lnTo>
                  <a:lnTo>
                    <a:pt x="436" y="368"/>
                  </a:lnTo>
                  <a:lnTo>
                    <a:pt x="436" y="360"/>
                  </a:lnTo>
                  <a:lnTo>
                    <a:pt x="440" y="360"/>
                  </a:lnTo>
                  <a:lnTo>
                    <a:pt x="444" y="347"/>
                  </a:lnTo>
                  <a:lnTo>
                    <a:pt x="438" y="349"/>
                  </a:lnTo>
                  <a:lnTo>
                    <a:pt x="434" y="345"/>
                  </a:lnTo>
                  <a:lnTo>
                    <a:pt x="440" y="340"/>
                  </a:lnTo>
                  <a:lnTo>
                    <a:pt x="438" y="334"/>
                  </a:lnTo>
                  <a:lnTo>
                    <a:pt x="444" y="338"/>
                  </a:lnTo>
                  <a:lnTo>
                    <a:pt x="448" y="330"/>
                  </a:lnTo>
                  <a:lnTo>
                    <a:pt x="448" y="329"/>
                  </a:lnTo>
                  <a:lnTo>
                    <a:pt x="440" y="330"/>
                  </a:lnTo>
                  <a:lnTo>
                    <a:pt x="438" y="323"/>
                  </a:lnTo>
                  <a:lnTo>
                    <a:pt x="446" y="323"/>
                  </a:lnTo>
                  <a:lnTo>
                    <a:pt x="451" y="315"/>
                  </a:lnTo>
                  <a:lnTo>
                    <a:pt x="444" y="310"/>
                  </a:lnTo>
                  <a:lnTo>
                    <a:pt x="444" y="302"/>
                  </a:lnTo>
                  <a:lnTo>
                    <a:pt x="451" y="306"/>
                  </a:lnTo>
                  <a:lnTo>
                    <a:pt x="459" y="306"/>
                  </a:lnTo>
                  <a:lnTo>
                    <a:pt x="457" y="298"/>
                  </a:lnTo>
                  <a:lnTo>
                    <a:pt x="464" y="295"/>
                  </a:lnTo>
                  <a:lnTo>
                    <a:pt x="466" y="287"/>
                  </a:lnTo>
                  <a:lnTo>
                    <a:pt x="463" y="287"/>
                  </a:lnTo>
                  <a:lnTo>
                    <a:pt x="459" y="285"/>
                  </a:lnTo>
                  <a:lnTo>
                    <a:pt x="455" y="283"/>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3" name="Freeform 123">
              <a:extLst>
                <a:ext uri="{FF2B5EF4-FFF2-40B4-BE49-F238E27FC236}">
                  <a16:creationId xmlns:a16="http://schemas.microsoft.com/office/drawing/2014/main" id="{DFC9AD1C-BDAA-C33B-8C1C-941DF4F936E0}"/>
                </a:ext>
              </a:extLst>
            </p:cNvPr>
            <p:cNvSpPr>
              <a:spLocks/>
            </p:cNvSpPr>
            <p:nvPr/>
          </p:nvSpPr>
          <p:spPr bwMode="auto">
            <a:xfrm>
              <a:off x="4473500" y="2406499"/>
              <a:ext cx="447716" cy="408542"/>
            </a:xfrm>
            <a:custGeom>
              <a:avLst/>
              <a:gdLst>
                <a:gd name="T0" fmla="*/ 124 w 380"/>
                <a:gd name="T1" fmla="*/ 17 h 382"/>
                <a:gd name="T2" fmla="*/ 122 w 380"/>
                <a:gd name="T3" fmla="*/ 64 h 382"/>
                <a:gd name="T4" fmla="*/ 120 w 380"/>
                <a:gd name="T5" fmla="*/ 81 h 382"/>
                <a:gd name="T6" fmla="*/ 120 w 380"/>
                <a:gd name="T7" fmla="*/ 102 h 382"/>
                <a:gd name="T8" fmla="*/ 101 w 380"/>
                <a:gd name="T9" fmla="*/ 137 h 382"/>
                <a:gd name="T10" fmla="*/ 69 w 380"/>
                <a:gd name="T11" fmla="*/ 153 h 382"/>
                <a:gd name="T12" fmla="*/ 56 w 380"/>
                <a:gd name="T13" fmla="*/ 171 h 382"/>
                <a:gd name="T14" fmla="*/ 58 w 380"/>
                <a:gd name="T15" fmla="*/ 192 h 382"/>
                <a:gd name="T16" fmla="*/ 43 w 380"/>
                <a:gd name="T17" fmla="*/ 196 h 382"/>
                <a:gd name="T18" fmla="*/ 30 w 380"/>
                <a:gd name="T19" fmla="*/ 207 h 382"/>
                <a:gd name="T20" fmla="*/ 26 w 380"/>
                <a:gd name="T21" fmla="*/ 224 h 382"/>
                <a:gd name="T22" fmla="*/ 22 w 380"/>
                <a:gd name="T23" fmla="*/ 247 h 382"/>
                <a:gd name="T24" fmla="*/ 7 w 380"/>
                <a:gd name="T25" fmla="*/ 265 h 382"/>
                <a:gd name="T26" fmla="*/ 0 w 380"/>
                <a:gd name="T27" fmla="*/ 271 h 382"/>
                <a:gd name="T28" fmla="*/ 0 w 380"/>
                <a:gd name="T29" fmla="*/ 294 h 382"/>
                <a:gd name="T30" fmla="*/ 24 w 380"/>
                <a:gd name="T31" fmla="*/ 322 h 382"/>
                <a:gd name="T32" fmla="*/ 66 w 380"/>
                <a:gd name="T33" fmla="*/ 352 h 382"/>
                <a:gd name="T34" fmla="*/ 79 w 380"/>
                <a:gd name="T35" fmla="*/ 372 h 382"/>
                <a:gd name="T36" fmla="*/ 116 w 380"/>
                <a:gd name="T37" fmla="*/ 372 h 382"/>
                <a:gd name="T38" fmla="*/ 137 w 380"/>
                <a:gd name="T39" fmla="*/ 371 h 382"/>
                <a:gd name="T40" fmla="*/ 162 w 380"/>
                <a:gd name="T41" fmla="*/ 356 h 382"/>
                <a:gd name="T42" fmla="*/ 184 w 380"/>
                <a:gd name="T43" fmla="*/ 341 h 382"/>
                <a:gd name="T44" fmla="*/ 207 w 380"/>
                <a:gd name="T45" fmla="*/ 331 h 382"/>
                <a:gd name="T46" fmla="*/ 205 w 380"/>
                <a:gd name="T47" fmla="*/ 310 h 382"/>
                <a:gd name="T48" fmla="*/ 222 w 380"/>
                <a:gd name="T49" fmla="*/ 275 h 382"/>
                <a:gd name="T50" fmla="*/ 229 w 380"/>
                <a:gd name="T51" fmla="*/ 247 h 382"/>
                <a:gd name="T52" fmla="*/ 237 w 380"/>
                <a:gd name="T53" fmla="*/ 224 h 382"/>
                <a:gd name="T54" fmla="*/ 252 w 380"/>
                <a:gd name="T55" fmla="*/ 213 h 382"/>
                <a:gd name="T56" fmla="*/ 272 w 380"/>
                <a:gd name="T57" fmla="*/ 216 h 382"/>
                <a:gd name="T58" fmla="*/ 282 w 380"/>
                <a:gd name="T59" fmla="*/ 188 h 382"/>
                <a:gd name="T60" fmla="*/ 293 w 380"/>
                <a:gd name="T61" fmla="*/ 171 h 382"/>
                <a:gd name="T62" fmla="*/ 312 w 380"/>
                <a:gd name="T63" fmla="*/ 156 h 382"/>
                <a:gd name="T64" fmla="*/ 327 w 380"/>
                <a:gd name="T65" fmla="*/ 128 h 382"/>
                <a:gd name="T66" fmla="*/ 327 w 380"/>
                <a:gd name="T67" fmla="*/ 100 h 382"/>
                <a:gd name="T68" fmla="*/ 376 w 380"/>
                <a:gd name="T69" fmla="*/ 111 h 382"/>
                <a:gd name="T70" fmla="*/ 372 w 380"/>
                <a:gd name="T71" fmla="*/ 89 h 382"/>
                <a:gd name="T72" fmla="*/ 366 w 380"/>
                <a:gd name="T73" fmla="*/ 72 h 382"/>
                <a:gd name="T74" fmla="*/ 346 w 380"/>
                <a:gd name="T75" fmla="*/ 68 h 382"/>
                <a:gd name="T76" fmla="*/ 329 w 380"/>
                <a:gd name="T77" fmla="*/ 75 h 382"/>
                <a:gd name="T78" fmla="*/ 314 w 380"/>
                <a:gd name="T79" fmla="*/ 89 h 382"/>
                <a:gd name="T80" fmla="*/ 289 w 380"/>
                <a:gd name="T81" fmla="*/ 83 h 382"/>
                <a:gd name="T82" fmla="*/ 278 w 380"/>
                <a:gd name="T83" fmla="*/ 104 h 382"/>
                <a:gd name="T84" fmla="*/ 263 w 380"/>
                <a:gd name="T85" fmla="*/ 111 h 382"/>
                <a:gd name="T86" fmla="*/ 246 w 380"/>
                <a:gd name="T87" fmla="*/ 132 h 382"/>
                <a:gd name="T88" fmla="*/ 147 w 380"/>
                <a:gd name="T89" fmla="*/ 98 h 382"/>
                <a:gd name="T90" fmla="*/ 120 w 380"/>
                <a:gd name="T91" fmla="*/ 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0" h="382">
                  <a:moveTo>
                    <a:pt x="120" y="4"/>
                  </a:moveTo>
                  <a:lnTo>
                    <a:pt x="118" y="10"/>
                  </a:lnTo>
                  <a:lnTo>
                    <a:pt x="124" y="17"/>
                  </a:lnTo>
                  <a:lnTo>
                    <a:pt x="128" y="38"/>
                  </a:lnTo>
                  <a:lnTo>
                    <a:pt x="126" y="43"/>
                  </a:lnTo>
                  <a:lnTo>
                    <a:pt x="122" y="64"/>
                  </a:lnTo>
                  <a:lnTo>
                    <a:pt x="124" y="72"/>
                  </a:lnTo>
                  <a:lnTo>
                    <a:pt x="124" y="81"/>
                  </a:lnTo>
                  <a:lnTo>
                    <a:pt x="120" y="81"/>
                  </a:lnTo>
                  <a:lnTo>
                    <a:pt x="120" y="89"/>
                  </a:lnTo>
                  <a:lnTo>
                    <a:pt x="120" y="94"/>
                  </a:lnTo>
                  <a:lnTo>
                    <a:pt x="120" y="102"/>
                  </a:lnTo>
                  <a:lnTo>
                    <a:pt x="118" y="115"/>
                  </a:lnTo>
                  <a:lnTo>
                    <a:pt x="109" y="122"/>
                  </a:lnTo>
                  <a:lnTo>
                    <a:pt x="101" y="137"/>
                  </a:lnTo>
                  <a:lnTo>
                    <a:pt x="86" y="149"/>
                  </a:lnTo>
                  <a:lnTo>
                    <a:pt x="75" y="145"/>
                  </a:lnTo>
                  <a:lnTo>
                    <a:pt x="69" y="153"/>
                  </a:lnTo>
                  <a:lnTo>
                    <a:pt x="69" y="160"/>
                  </a:lnTo>
                  <a:lnTo>
                    <a:pt x="60" y="166"/>
                  </a:lnTo>
                  <a:lnTo>
                    <a:pt x="56" y="171"/>
                  </a:lnTo>
                  <a:lnTo>
                    <a:pt x="56" y="179"/>
                  </a:lnTo>
                  <a:lnTo>
                    <a:pt x="53" y="186"/>
                  </a:lnTo>
                  <a:lnTo>
                    <a:pt x="58" y="192"/>
                  </a:lnTo>
                  <a:lnTo>
                    <a:pt x="54" y="200"/>
                  </a:lnTo>
                  <a:lnTo>
                    <a:pt x="51" y="207"/>
                  </a:lnTo>
                  <a:lnTo>
                    <a:pt x="43" y="196"/>
                  </a:lnTo>
                  <a:lnTo>
                    <a:pt x="37" y="194"/>
                  </a:lnTo>
                  <a:lnTo>
                    <a:pt x="32" y="201"/>
                  </a:lnTo>
                  <a:lnTo>
                    <a:pt x="30" y="207"/>
                  </a:lnTo>
                  <a:lnTo>
                    <a:pt x="30" y="215"/>
                  </a:lnTo>
                  <a:lnTo>
                    <a:pt x="28" y="216"/>
                  </a:lnTo>
                  <a:lnTo>
                    <a:pt x="26" y="224"/>
                  </a:lnTo>
                  <a:lnTo>
                    <a:pt x="28" y="228"/>
                  </a:lnTo>
                  <a:lnTo>
                    <a:pt x="30" y="241"/>
                  </a:lnTo>
                  <a:lnTo>
                    <a:pt x="22" y="247"/>
                  </a:lnTo>
                  <a:lnTo>
                    <a:pt x="22" y="254"/>
                  </a:lnTo>
                  <a:lnTo>
                    <a:pt x="17" y="260"/>
                  </a:lnTo>
                  <a:lnTo>
                    <a:pt x="7" y="265"/>
                  </a:lnTo>
                  <a:lnTo>
                    <a:pt x="0" y="265"/>
                  </a:lnTo>
                  <a:lnTo>
                    <a:pt x="0" y="265"/>
                  </a:lnTo>
                  <a:lnTo>
                    <a:pt x="0" y="271"/>
                  </a:lnTo>
                  <a:lnTo>
                    <a:pt x="4" y="273"/>
                  </a:lnTo>
                  <a:lnTo>
                    <a:pt x="4" y="280"/>
                  </a:lnTo>
                  <a:lnTo>
                    <a:pt x="0" y="294"/>
                  </a:lnTo>
                  <a:lnTo>
                    <a:pt x="15" y="309"/>
                  </a:lnTo>
                  <a:lnTo>
                    <a:pt x="17" y="316"/>
                  </a:lnTo>
                  <a:lnTo>
                    <a:pt x="24" y="322"/>
                  </a:lnTo>
                  <a:lnTo>
                    <a:pt x="37" y="341"/>
                  </a:lnTo>
                  <a:lnTo>
                    <a:pt x="53" y="352"/>
                  </a:lnTo>
                  <a:lnTo>
                    <a:pt x="66" y="352"/>
                  </a:lnTo>
                  <a:lnTo>
                    <a:pt x="66" y="357"/>
                  </a:lnTo>
                  <a:lnTo>
                    <a:pt x="71" y="365"/>
                  </a:lnTo>
                  <a:lnTo>
                    <a:pt x="79" y="372"/>
                  </a:lnTo>
                  <a:lnTo>
                    <a:pt x="92" y="380"/>
                  </a:lnTo>
                  <a:lnTo>
                    <a:pt x="103" y="382"/>
                  </a:lnTo>
                  <a:lnTo>
                    <a:pt x="116" y="372"/>
                  </a:lnTo>
                  <a:lnTo>
                    <a:pt x="118" y="367"/>
                  </a:lnTo>
                  <a:lnTo>
                    <a:pt x="130" y="371"/>
                  </a:lnTo>
                  <a:lnTo>
                    <a:pt x="137" y="371"/>
                  </a:lnTo>
                  <a:lnTo>
                    <a:pt x="152" y="363"/>
                  </a:lnTo>
                  <a:lnTo>
                    <a:pt x="160" y="361"/>
                  </a:lnTo>
                  <a:lnTo>
                    <a:pt x="162" y="356"/>
                  </a:lnTo>
                  <a:lnTo>
                    <a:pt x="162" y="348"/>
                  </a:lnTo>
                  <a:lnTo>
                    <a:pt x="171" y="352"/>
                  </a:lnTo>
                  <a:lnTo>
                    <a:pt x="184" y="341"/>
                  </a:lnTo>
                  <a:lnTo>
                    <a:pt x="192" y="342"/>
                  </a:lnTo>
                  <a:lnTo>
                    <a:pt x="205" y="333"/>
                  </a:lnTo>
                  <a:lnTo>
                    <a:pt x="207" y="331"/>
                  </a:lnTo>
                  <a:lnTo>
                    <a:pt x="205" y="324"/>
                  </a:lnTo>
                  <a:lnTo>
                    <a:pt x="210" y="318"/>
                  </a:lnTo>
                  <a:lnTo>
                    <a:pt x="205" y="310"/>
                  </a:lnTo>
                  <a:lnTo>
                    <a:pt x="207" y="297"/>
                  </a:lnTo>
                  <a:lnTo>
                    <a:pt x="214" y="284"/>
                  </a:lnTo>
                  <a:lnTo>
                    <a:pt x="222" y="275"/>
                  </a:lnTo>
                  <a:lnTo>
                    <a:pt x="224" y="262"/>
                  </a:lnTo>
                  <a:lnTo>
                    <a:pt x="225" y="254"/>
                  </a:lnTo>
                  <a:lnTo>
                    <a:pt x="229" y="247"/>
                  </a:lnTo>
                  <a:lnTo>
                    <a:pt x="233" y="233"/>
                  </a:lnTo>
                  <a:lnTo>
                    <a:pt x="237" y="230"/>
                  </a:lnTo>
                  <a:lnTo>
                    <a:pt x="237" y="224"/>
                  </a:lnTo>
                  <a:lnTo>
                    <a:pt x="237" y="209"/>
                  </a:lnTo>
                  <a:lnTo>
                    <a:pt x="244" y="207"/>
                  </a:lnTo>
                  <a:lnTo>
                    <a:pt x="252" y="213"/>
                  </a:lnTo>
                  <a:lnTo>
                    <a:pt x="252" y="216"/>
                  </a:lnTo>
                  <a:lnTo>
                    <a:pt x="267" y="218"/>
                  </a:lnTo>
                  <a:lnTo>
                    <a:pt x="272" y="216"/>
                  </a:lnTo>
                  <a:lnTo>
                    <a:pt x="276" y="209"/>
                  </a:lnTo>
                  <a:lnTo>
                    <a:pt x="278" y="194"/>
                  </a:lnTo>
                  <a:lnTo>
                    <a:pt x="282" y="188"/>
                  </a:lnTo>
                  <a:lnTo>
                    <a:pt x="284" y="179"/>
                  </a:lnTo>
                  <a:lnTo>
                    <a:pt x="286" y="171"/>
                  </a:lnTo>
                  <a:lnTo>
                    <a:pt x="293" y="171"/>
                  </a:lnTo>
                  <a:lnTo>
                    <a:pt x="301" y="169"/>
                  </a:lnTo>
                  <a:lnTo>
                    <a:pt x="306" y="156"/>
                  </a:lnTo>
                  <a:lnTo>
                    <a:pt x="312" y="156"/>
                  </a:lnTo>
                  <a:lnTo>
                    <a:pt x="318" y="149"/>
                  </a:lnTo>
                  <a:lnTo>
                    <a:pt x="321" y="136"/>
                  </a:lnTo>
                  <a:lnTo>
                    <a:pt x="327" y="128"/>
                  </a:lnTo>
                  <a:lnTo>
                    <a:pt x="325" y="115"/>
                  </a:lnTo>
                  <a:lnTo>
                    <a:pt x="329" y="107"/>
                  </a:lnTo>
                  <a:lnTo>
                    <a:pt x="327" y="100"/>
                  </a:lnTo>
                  <a:lnTo>
                    <a:pt x="335" y="98"/>
                  </a:lnTo>
                  <a:lnTo>
                    <a:pt x="372" y="119"/>
                  </a:lnTo>
                  <a:lnTo>
                    <a:pt x="376" y="111"/>
                  </a:lnTo>
                  <a:lnTo>
                    <a:pt x="380" y="98"/>
                  </a:lnTo>
                  <a:lnTo>
                    <a:pt x="378" y="94"/>
                  </a:lnTo>
                  <a:lnTo>
                    <a:pt x="372" y="89"/>
                  </a:lnTo>
                  <a:lnTo>
                    <a:pt x="370" y="81"/>
                  </a:lnTo>
                  <a:lnTo>
                    <a:pt x="365" y="79"/>
                  </a:lnTo>
                  <a:lnTo>
                    <a:pt x="366" y="72"/>
                  </a:lnTo>
                  <a:lnTo>
                    <a:pt x="366" y="72"/>
                  </a:lnTo>
                  <a:lnTo>
                    <a:pt x="351" y="74"/>
                  </a:lnTo>
                  <a:lnTo>
                    <a:pt x="346" y="68"/>
                  </a:lnTo>
                  <a:lnTo>
                    <a:pt x="338" y="66"/>
                  </a:lnTo>
                  <a:lnTo>
                    <a:pt x="333" y="68"/>
                  </a:lnTo>
                  <a:lnTo>
                    <a:pt x="329" y="75"/>
                  </a:lnTo>
                  <a:lnTo>
                    <a:pt x="321" y="75"/>
                  </a:lnTo>
                  <a:lnTo>
                    <a:pt x="316" y="83"/>
                  </a:lnTo>
                  <a:lnTo>
                    <a:pt x="314" y="89"/>
                  </a:lnTo>
                  <a:lnTo>
                    <a:pt x="304" y="90"/>
                  </a:lnTo>
                  <a:lnTo>
                    <a:pt x="297" y="89"/>
                  </a:lnTo>
                  <a:lnTo>
                    <a:pt x="289" y="83"/>
                  </a:lnTo>
                  <a:lnTo>
                    <a:pt x="288" y="83"/>
                  </a:lnTo>
                  <a:lnTo>
                    <a:pt x="288" y="90"/>
                  </a:lnTo>
                  <a:lnTo>
                    <a:pt x="278" y="104"/>
                  </a:lnTo>
                  <a:lnTo>
                    <a:pt x="271" y="102"/>
                  </a:lnTo>
                  <a:lnTo>
                    <a:pt x="265" y="106"/>
                  </a:lnTo>
                  <a:lnTo>
                    <a:pt x="263" y="111"/>
                  </a:lnTo>
                  <a:lnTo>
                    <a:pt x="256" y="119"/>
                  </a:lnTo>
                  <a:lnTo>
                    <a:pt x="252" y="126"/>
                  </a:lnTo>
                  <a:lnTo>
                    <a:pt x="246" y="132"/>
                  </a:lnTo>
                  <a:lnTo>
                    <a:pt x="241" y="139"/>
                  </a:lnTo>
                  <a:lnTo>
                    <a:pt x="231" y="83"/>
                  </a:lnTo>
                  <a:lnTo>
                    <a:pt x="147" y="98"/>
                  </a:lnTo>
                  <a:lnTo>
                    <a:pt x="130" y="0"/>
                  </a:lnTo>
                  <a:lnTo>
                    <a:pt x="124" y="4"/>
                  </a:lnTo>
                  <a:lnTo>
                    <a:pt x="120" y="4"/>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4" name="Freeform 124">
              <a:extLst>
                <a:ext uri="{FF2B5EF4-FFF2-40B4-BE49-F238E27FC236}">
                  <a16:creationId xmlns:a16="http://schemas.microsoft.com/office/drawing/2014/main" id="{5B6BFB35-57EE-6C37-9C45-C0365DCEF33A}"/>
                </a:ext>
              </a:extLst>
            </p:cNvPr>
            <p:cNvSpPr>
              <a:spLocks/>
            </p:cNvSpPr>
            <p:nvPr/>
          </p:nvSpPr>
          <p:spPr bwMode="auto">
            <a:xfrm>
              <a:off x="4466429" y="3041771"/>
              <a:ext cx="507805" cy="353998"/>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5" name="Freeform 122">
              <a:extLst>
                <a:ext uri="{FF2B5EF4-FFF2-40B4-BE49-F238E27FC236}">
                  <a16:creationId xmlns:a16="http://schemas.microsoft.com/office/drawing/2014/main" id="{19FE5906-69DD-32A9-70F7-C9578FB56221}"/>
                </a:ext>
              </a:extLst>
            </p:cNvPr>
            <p:cNvSpPr>
              <a:spLocks/>
            </p:cNvSpPr>
            <p:nvPr/>
          </p:nvSpPr>
          <p:spPr bwMode="auto">
            <a:xfrm>
              <a:off x="4400451" y="2511309"/>
              <a:ext cx="775257" cy="399986"/>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6" name="Freeform 132">
              <a:extLst>
                <a:ext uri="{FF2B5EF4-FFF2-40B4-BE49-F238E27FC236}">
                  <a16:creationId xmlns:a16="http://schemas.microsoft.com/office/drawing/2014/main" id="{560C31A6-7D5A-AA52-0BAC-E6CFCE5C15C6}"/>
                </a:ext>
              </a:extLst>
            </p:cNvPr>
            <p:cNvSpPr>
              <a:spLocks/>
            </p:cNvSpPr>
            <p:nvPr/>
          </p:nvSpPr>
          <p:spPr bwMode="auto">
            <a:xfrm>
              <a:off x="5140362" y="2613979"/>
              <a:ext cx="41237" cy="110157"/>
            </a:xfrm>
            <a:custGeom>
              <a:avLst/>
              <a:gdLst>
                <a:gd name="T0" fmla="*/ 15 w 35"/>
                <a:gd name="T1" fmla="*/ 13 h 103"/>
                <a:gd name="T2" fmla="*/ 9 w 35"/>
                <a:gd name="T3" fmla="*/ 19 h 103"/>
                <a:gd name="T4" fmla="*/ 15 w 35"/>
                <a:gd name="T5" fmla="*/ 24 h 103"/>
                <a:gd name="T6" fmla="*/ 13 w 35"/>
                <a:gd name="T7" fmla="*/ 32 h 103"/>
                <a:gd name="T8" fmla="*/ 7 w 35"/>
                <a:gd name="T9" fmla="*/ 32 h 103"/>
                <a:gd name="T10" fmla="*/ 5 w 35"/>
                <a:gd name="T11" fmla="*/ 45 h 103"/>
                <a:gd name="T12" fmla="*/ 2 w 35"/>
                <a:gd name="T13" fmla="*/ 56 h 103"/>
                <a:gd name="T14" fmla="*/ 0 w 35"/>
                <a:gd name="T15" fmla="*/ 71 h 103"/>
                <a:gd name="T16" fmla="*/ 2 w 35"/>
                <a:gd name="T17" fmla="*/ 79 h 103"/>
                <a:gd name="T18" fmla="*/ 0 w 35"/>
                <a:gd name="T19" fmla="*/ 81 h 103"/>
                <a:gd name="T20" fmla="*/ 0 w 35"/>
                <a:gd name="T21" fmla="*/ 94 h 103"/>
                <a:gd name="T22" fmla="*/ 7 w 35"/>
                <a:gd name="T23" fmla="*/ 103 h 103"/>
                <a:gd name="T24" fmla="*/ 13 w 35"/>
                <a:gd name="T25" fmla="*/ 90 h 103"/>
                <a:gd name="T26" fmla="*/ 13 w 35"/>
                <a:gd name="T27" fmla="*/ 79 h 103"/>
                <a:gd name="T28" fmla="*/ 13 w 35"/>
                <a:gd name="T29" fmla="*/ 71 h 103"/>
                <a:gd name="T30" fmla="*/ 17 w 35"/>
                <a:gd name="T31" fmla="*/ 64 h 103"/>
                <a:gd name="T32" fmla="*/ 19 w 35"/>
                <a:gd name="T33" fmla="*/ 58 h 103"/>
                <a:gd name="T34" fmla="*/ 24 w 35"/>
                <a:gd name="T35" fmla="*/ 62 h 103"/>
                <a:gd name="T36" fmla="*/ 26 w 35"/>
                <a:gd name="T37" fmla="*/ 62 h 103"/>
                <a:gd name="T38" fmla="*/ 28 w 35"/>
                <a:gd name="T39" fmla="*/ 54 h 103"/>
                <a:gd name="T40" fmla="*/ 26 w 35"/>
                <a:gd name="T41" fmla="*/ 41 h 103"/>
                <a:gd name="T42" fmla="*/ 30 w 35"/>
                <a:gd name="T43" fmla="*/ 28 h 103"/>
                <a:gd name="T44" fmla="*/ 34 w 35"/>
                <a:gd name="T45" fmla="*/ 17 h 103"/>
                <a:gd name="T46" fmla="*/ 34 w 35"/>
                <a:gd name="T47" fmla="*/ 11 h 103"/>
                <a:gd name="T48" fmla="*/ 35 w 35"/>
                <a:gd name="T49" fmla="*/ 0 h 103"/>
                <a:gd name="T50" fmla="*/ 20 w 35"/>
                <a:gd name="T51" fmla="*/ 6 h 103"/>
                <a:gd name="T52" fmla="*/ 15 w 35"/>
                <a:gd name="T53"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03">
                  <a:moveTo>
                    <a:pt x="15" y="13"/>
                  </a:moveTo>
                  <a:lnTo>
                    <a:pt x="9" y="19"/>
                  </a:lnTo>
                  <a:lnTo>
                    <a:pt x="15" y="24"/>
                  </a:lnTo>
                  <a:lnTo>
                    <a:pt x="13" y="32"/>
                  </a:lnTo>
                  <a:lnTo>
                    <a:pt x="7" y="32"/>
                  </a:lnTo>
                  <a:lnTo>
                    <a:pt x="5" y="45"/>
                  </a:lnTo>
                  <a:lnTo>
                    <a:pt x="2" y="56"/>
                  </a:lnTo>
                  <a:lnTo>
                    <a:pt x="0" y="71"/>
                  </a:lnTo>
                  <a:lnTo>
                    <a:pt x="2" y="79"/>
                  </a:lnTo>
                  <a:lnTo>
                    <a:pt x="0" y="81"/>
                  </a:lnTo>
                  <a:lnTo>
                    <a:pt x="0" y="94"/>
                  </a:lnTo>
                  <a:lnTo>
                    <a:pt x="7" y="103"/>
                  </a:lnTo>
                  <a:lnTo>
                    <a:pt x="13" y="90"/>
                  </a:lnTo>
                  <a:lnTo>
                    <a:pt x="13" y="79"/>
                  </a:lnTo>
                  <a:lnTo>
                    <a:pt x="13" y="71"/>
                  </a:lnTo>
                  <a:lnTo>
                    <a:pt x="17" y="64"/>
                  </a:lnTo>
                  <a:lnTo>
                    <a:pt x="19" y="58"/>
                  </a:lnTo>
                  <a:lnTo>
                    <a:pt x="24" y="62"/>
                  </a:lnTo>
                  <a:lnTo>
                    <a:pt x="26" y="62"/>
                  </a:lnTo>
                  <a:lnTo>
                    <a:pt x="28" y="54"/>
                  </a:lnTo>
                  <a:lnTo>
                    <a:pt x="26" y="41"/>
                  </a:lnTo>
                  <a:lnTo>
                    <a:pt x="30" y="28"/>
                  </a:lnTo>
                  <a:lnTo>
                    <a:pt x="34" y="17"/>
                  </a:lnTo>
                  <a:lnTo>
                    <a:pt x="34" y="11"/>
                  </a:lnTo>
                  <a:lnTo>
                    <a:pt x="35" y="0"/>
                  </a:lnTo>
                  <a:lnTo>
                    <a:pt x="20" y="6"/>
                  </a:lnTo>
                  <a:lnTo>
                    <a:pt x="15" y="13"/>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7" name="Freeform 14">
              <a:extLst>
                <a:ext uri="{FF2B5EF4-FFF2-40B4-BE49-F238E27FC236}">
                  <a16:creationId xmlns:a16="http://schemas.microsoft.com/office/drawing/2014/main" id="{63D1817C-6540-ABAD-D87F-20E9619D8A6D}"/>
                </a:ext>
              </a:extLst>
            </p:cNvPr>
            <p:cNvSpPr>
              <a:spLocks/>
            </p:cNvSpPr>
            <p:nvPr/>
          </p:nvSpPr>
          <p:spPr bwMode="auto">
            <a:xfrm>
              <a:off x="478218" y="2049292"/>
              <a:ext cx="816494" cy="1241668"/>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8" name="Freeform 309">
              <a:extLst>
                <a:ext uri="{FF2B5EF4-FFF2-40B4-BE49-F238E27FC236}">
                  <a16:creationId xmlns:a16="http://schemas.microsoft.com/office/drawing/2014/main" id="{834EDE0E-A4B4-6E51-B7B5-4A0B04FB0AD7}"/>
                </a:ext>
              </a:extLst>
            </p:cNvPr>
            <p:cNvSpPr>
              <a:spLocks/>
            </p:cNvSpPr>
            <p:nvPr/>
          </p:nvSpPr>
          <p:spPr bwMode="auto">
            <a:xfrm>
              <a:off x="666731" y="3034285"/>
              <a:ext cx="21207" cy="11764"/>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599" name="Freeform 310">
              <a:extLst>
                <a:ext uri="{FF2B5EF4-FFF2-40B4-BE49-F238E27FC236}">
                  <a16:creationId xmlns:a16="http://schemas.microsoft.com/office/drawing/2014/main" id="{E5843D3E-FB61-D5A6-C76A-C10A8F92E711}"/>
                </a:ext>
              </a:extLst>
            </p:cNvPr>
            <p:cNvSpPr>
              <a:spLocks/>
            </p:cNvSpPr>
            <p:nvPr/>
          </p:nvSpPr>
          <p:spPr bwMode="auto">
            <a:xfrm>
              <a:off x="666731" y="3034285"/>
              <a:ext cx="21207" cy="11764"/>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0" name="Freeform 311">
              <a:extLst>
                <a:ext uri="{FF2B5EF4-FFF2-40B4-BE49-F238E27FC236}">
                  <a16:creationId xmlns:a16="http://schemas.microsoft.com/office/drawing/2014/main" id="{E7B3CC51-41AD-67F4-5646-76E72F58EF4B}"/>
                </a:ext>
              </a:extLst>
            </p:cNvPr>
            <p:cNvSpPr>
              <a:spLocks/>
            </p:cNvSpPr>
            <p:nvPr/>
          </p:nvSpPr>
          <p:spPr bwMode="auto">
            <a:xfrm>
              <a:off x="666731" y="3034285"/>
              <a:ext cx="21207" cy="11764"/>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1" name="Freeform 312">
              <a:extLst>
                <a:ext uri="{FF2B5EF4-FFF2-40B4-BE49-F238E27FC236}">
                  <a16:creationId xmlns:a16="http://schemas.microsoft.com/office/drawing/2014/main" id="{665EE42E-2EE2-6931-0437-948D13F75EFF}"/>
                </a:ext>
              </a:extLst>
            </p:cNvPr>
            <p:cNvSpPr>
              <a:spLocks/>
            </p:cNvSpPr>
            <p:nvPr/>
          </p:nvSpPr>
          <p:spPr bwMode="auto">
            <a:xfrm>
              <a:off x="703254" y="3032146"/>
              <a:ext cx="34168" cy="16043"/>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2" name="Freeform 313">
              <a:extLst>
                <a:ext uri="{FF2B5EF4-FFF2-40B4-BE49-F238E27FC236}">
                  <a16:creationId xmlns:a16="http://schemas.microsoft.com/office/drawing/2014/main" id="{A710C6D9-31E0-6D88-2940-426E82AC2A2C}"/>
                </a:ext>
              </a:extLst>
            </p:cNvPr>
            <p:cNvSpPr>
              <a:spLocks/>
            </p:cNvSpPr>
            <p:nvPr/>
          </p:nvSpPr>
          <p:spPr bwMode="auto">
            <a:xfrm>
              <a:off x="703254" y="3032146"/>
              <a:ext cx="34168" cy="16043"/>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3" name="Freeform 314">
              <a:extLst>
                <a:ext uri="{FF2B5EF4-FFF2-40B4-BE49-F238E27FC236}">
                  <a16:creationId xmlns:a16="http://schemas.microsoft.com/office/drawing/2014/main" id="{C391DC04-50E8-1AC1-A43A-C9AE49FDB28D}"/>
                </a:ext>
              </a:extLst>
            </p:cNvPr>
            <p:cNvSpPr>
              <a:spLocks/>
            </p:cNvSpPr>
            <p:nvPr/>
          </p:nvSpPr>
          <p:spPr bwMode="auto">
            <a:xfrm>
              <a:off x="703254" y="3032146"/>
              <a:ext cx="34168" cy="16043"/>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4" name="Freeform 315">
              <a:extLst>
                <a:ext uri="{FF2B5EF4-FFF2-40B4-BE49-F238E27FC236}">
                  <a16:creationId xmlns:a16="http://schemas.microsoft.com/office/drawing/2014/main" id="{1FE43579-2A65-558E-380A-F04A86453464}"/>
                </a:ext>
              </a:extLst>
            </p:cNvPr>
            <p:cNvSpPr>
              <a:spLocks/>
            </p:cNvSpPr>
            <p:nvPr/>
          </p:nvSpPr>
          <p:spPr bwMode="auto">
            <a:xfrm>
              <a:off x="710324" y="3130539"/>
              <a:ext cx="12961" cy="855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5" name="Freeform 316">
              <a:extLst>
                <a:ext uri="{FF2B5EF4-FFF2-40B4-BE49-F238E27FC236}">
                  <a16:creationId xmlns:a16="http://schemas.microsoft.com/office/drawing/2014/main" id="{CC4EA1D3-3A77-92D1-E2CF-B374BC62C9A6}"/>
                </a:ext>
              </a:extLst>
            </p:cNvPr>
            <p:cNvSpPr>
              <a:spLocks/>
            </p:cNvSpPr>
            <p:nvPr/>
          </p:nvSpPr>
          <p:spPr bwMode="auto">
            <a:xfrm>
              <a:off x="710324" y="3130539"/>
              <a:ext cx="12961" cy="855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6" name="Freeform 317">
              <a:extLst>
                <a:ext uri="{FF2B5EF4-FFF2-40B4-BE49-F238E27FC236}">
                  <a16:creationId xmlns:a16="http://schemas.microsoft.com/office/drawing/2014/main" id="{A525B785-E0A2-5C42-BF5A-35D02F8C16C5}"/>
                </a:ext>
              </a:extLst>
            </p:cNvPr>
            <p:cNvSpPr>
              <a:spLocks/>
            </p:cNvSpPr>
            <p:nvPr/>
          </p:nvSpPr>
          <p:spPr bwMode="auto">
            <a:xfrm>
              <a:off x="710324" y="3130539"/>
              <a:ext cx="12961" cy="855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7" name="Freeform 318">
              <a:extLst>
                <a:ext uri="{FF2B5EF4-FFF2-40B4-BE49-F238E27FC236}">
                  <a16:creationId xmlns:a16="http://schemas.microsoft.com/office/drawing/2014/main" id="{3F890AA1-65E7-B7FE-CB03-ADC79BFA090E}"/>
                </a:ext>
              </a:extLst>
            </p:cNvPr>
            <p:cNvSpPr>
              <a:spLocks/>
            </p:cNvSpPr>
            <p:nvPr/>
          </p:nvSpPr>
          <p:spPr bwMode="auto">
            <a:xfrm>
              <a:off x="803402" y="3176528"/>
              <a:ext cx="20030" cy="29945"/>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8" name="Freeform 319">
              <a:extLst>
                <a:ext uri="{FF2B5EF4-FFF2-40B4-BE49-F238E27FC236}">
                  <a16:creationId xmlns:a16="http://schemas.microsoft.com/office/drawing/2014/main" id="{2AE76339-F70A-3FE2-B1AF-2D60AA1CE15A}"/>
                </a:ext>
              </a:extLst>
            </p:cNvPr>
            <p:cNvSpPr>
              <a:spLocks/>
            </p:cNvSpPr>
            <p:nvPr/>
          </p:nvSpPr>
          <p:spPr bwMode="auto">
            <a:xfrm>
              <a:off x="803402" y="3176528"/>
              <a:ext cx="20030" cy="29945"/>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09" name="Freeform 320">
              <a:extLst>
                <a:ext uri="{FF2B5EF4-FFF2-40B4-BE49-F238E27FC236}">
                  <a16:creationId xmlns:a16="http://schemas.microsoft.com/office/drawing/2014/main" id="{2CC09157-E0AE-FFA2-AFDA-91CC1D3AE9EA}"/>
                </a:ext>
              </a:extLst>
            </p:cNvPr>
            <p:cNvSpPr>
              <a:spLocks/>
            </p:cNvSpPr>
            <p:nvPr/>
          </p:nvSpPr>
          <p:spPr bwMode="auto">
            <a:xfrm>
              <a:off x="803402" y="3176528"/>
              <a:ext cx="20030" cy="29945"/>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0" name="Freeform 321">
              <a:extLst>
                <a:ext uri="{FF2B5EF4-FFF2-40B4-BE49-F238E27FC236}">
                  <a16:creationId xmlns:a16="http://schemas.microsoft.com/office/drawing/2014/main" id="{7B335221-986A-47C9-77C3-BF8017C7E874}"/>
                </a:ext>
              </a:extLst>
            </p:cNvPr>
            <p:cNvSpPr>
              <a:spLocks/>
            </p:cNvSpPr>
            <p:nvPr/>
          </p:nvSpPr>
          <p:spPr bwMode="auto">
            <a:xfrm>
              <a:off x="816362" y="3126262"/>
              <a:ext cx="27099" cy="24598"/>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1" name="Freeform 322">
              <a:extLst>
                <a:ext uri="{FF2B5EF4-FFF2-40B4-BE49-F238E27FC236}">
                  <a16:creationId xmlns:a16="http://schemas.microsoft.com/office/drawing/2014/main" id="{28E82F3E-F44B-4ABD-990D-ED12A7FFF1F3}"/>
                </a:ext>
              </a:extLst>
            </p:cNvPr>
            <p:cNvSpPr>
              <a:spLocks/>
            </p:cNvSpPr>
            <p:nvPr/>
          </p:nvSpPr>
          <p:spPr bwMode="auto">
            <a:xfrm>
              <a:off x="816362" y="3126262"/>
              <a:ext cx="27099" cy="24598"/>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2" name="Freeform 323">
              <a:extLst>
                <a:ext uri="{FF2B5EF4-FFF2-40B4-BE49-F238E27FC236}">
                  <a16:creationId xmlns:a16="http://schemas.microsoft.com/office/drawing/2014/main" id="{2D1A3541-9E80-F929-7650-4BC027391996}"/>
                </a:ext>
              </a:extLst>
            </p:cNvPr>
            <p:cNvSpPr>
              <a:spLocks/>
            </p:cNvSpPr>
            <p:nvPr/>
          </p:nvSpPr>
          <p:spPr bwMode="auto">
            <a:xfrm>
              <a:off x="816362" y="3126262"/>
              <a:ext cx="27099" cy="24598"/>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3" name="Freeform 5">
              <a:extLst>
                <a:ext uri="{FF2B5EF4-FFF2-40B4-BE49-F238E27FC236}">
                  <a16:creationId xmlns:a16="http://schemas.microsoft.com/office/drawing/2014/main" id="{22A541FD-2158-17BA-088B-9F1695D68CE9}"/>
                </a:ext>
              </a:extLst>
            </p:cNvPr>
            <p:cNvSpPr>
              <a:spLocks/>
            </p:cNvSpPr>
            <p:nvPr/>
          </p:nvSpPr>
          <p:spPr bwMode="auto">
            <a:xfrm>
              <a:off x="865593" y="1338191"/>
              <a:ext cx="13358" cy="17782"/>
            </a:xfrm>
            <a:custGeom>
              <a:avLst/>
              <a:gdLst>
                <a:gd name="T0" fmla="*/ 16 w 19"/>
                <a:gd name="T1" fmla="*/ 27 h 27"/>
                <a:gd name="T2" fmla="*/ 16 w 19"/>
                <a:gd name="T3" fmla="*/ 27 h 27"/>
                <a:gd name="T4" fmla="*/ 19 w 19"/>
                <a:gd name="T5" fmla="*/ 14 h 27"/>
                <a:gd name="T6" fmla="*/ 9 w 19"/>
                <a:gd name="T7" fmla="*/ 6 h 27"/>
                <a:gd name="T8" fmla="*/ 3 w 19"/>
                <a:gd name="T9" fmla="*/ 0 h 27"/>
                <a:gd name="T10" fmla="*/ 0 w 19"/>
                <a:gd name="T11" fmla="*/ 14 h 27"/>
                <a:gd name="T12" fmla="*/ 5 w 19"/>
                <a:gd name="T13" fmla="*/ 27 h 27"/>
                <a:gd name="T14" fmla="*/ 16 w 19"/>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27">
                  <a:moveTo>
                    <a:pt x="16" y="27"/>
                  </a:moveTo>
                  <a:lnTo>
                    <a:pt x="16" y="27"/>
                  </a:lnTo>
                  <a:lnTo>
                    <a:pt x="19" y="14"/>
                  </a:lnTo>
                  <a:lnTo>
                    <a:pt x="9" y="6"/>
                  </a:lnTo>
                  <a:lnTo>
                    <a:pt x="3" y="0"/>
                  </a:lnTo>
                  <a:lnTo>
                    <a:pt x="0" y="14"/>
                  </a:lnTo>
                  <a:lnTo>
                    <a:pt x="5" y="27"/>
                  </a:lnTo>
                  <a:lnTo>
                    <a:pt x="16" y="27"/>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4" name="Freeform 6">
              <a:extLst>
                <a:ext uri="{FF2B5EF4-FFF2-40B4-BE49-F238E27FC236}">
                  <a16:creationId xmlns:a16="http://schemas.microsoft.com/office/drawing/2014/main" id="{28EFCC37-47EF-505E-EE65-43EA061314D2}"/>
                </a:ext>
              </a:extLst>
            </p:cNvPr>
            <p:cNvSpPr>
              <a:spLocks/>
            </p:cNvSpPr>
            <p:nvPr/>
          </p:nvSpPr>
          <p:spPr bwMode="auto">
            <a:xfrm>
              <a:off x="885630" y="1334856"/>
              <a:ext cx="15584" cy="12226"/>
            </a:xfrm>
            <a:custGeom>
              <a:avLst/>
              <a:gdLst>
                <a:gd name="T0" fmla="*/ 12 w 23"/>
                <a:gd name="T1" fmla="*/ 9 h 19"/>
                <a:gd name="T2" fmla="*/ 12 w 23"/>
                <a:gd name="T3" fmla="*/ 9 h 19"/>
                <a:gd name="T4" fmla="*/ 15 w 23"/>
                <a:gd name="T5" fmla="*/ 19 h 19"/>
                <a:gd name="T6" fmla="*/ 23 w 23"/>
                <a:gd name="T7" fmla="*/ 9 h 19"/>
                <a:gd name="T8" fmla="*/ 12 w 23"/>
                <a:gd name="T9" fmla="*/ 0 h 19"/>
                <a:gd name="T10" fmla="*/ 5 w 23"/>
                <a:gd name="T11" fmla="*/ 0 h 19"/>
                <a:gd name="T12" fmla="*/ 0 w 23"/>
                <a:gd name="T13" fmla="*/ 12 h 19"/>
                <a:gd name="T14" fmla="*/ 8 w 23"/>
                <a:gd name="T15" fmla="*/ 19 h 19"/>
                <a:gd name="T16" fmla="*/ 12 w 23"/>
                <a:gd name="T17"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9">
                  <a:moveTo>
                    <a:pt x="12" y="9"/>
                  </a:moveTo>
                  <a:lnTo>
                    <a:pt x="12" y="9"/>
                  </a:lnTo>
                  <a:lnTo>
                    <a:pt x="15" y="19"/>
                  </a:lnTo>
                  <a:lnTo>
                    <a:pt x="23" y="9"/>
                  </a:lnTo>
                  <a:lnTo>
                    <a:pt x="12" y="0"/>
                  </a:lnTo>
                  <a:lnTo>
                    <a:pt x="5" y="0"/>
                  </a:lnTo>
                  <a:lnTo>
                    <a:pt x="0" y="12"/>
                  </a:lnTo>
                  <a:lnTo>
                    <a:pt x="8" y="19"/>
                  </a:lnTo>
                  <a:lnTo>
                    <a:pt x="12" y="9"/>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5" name="Freeform 7">
              <a:extLst>
                <a:ext uri="{FF2B5EF4-FFF2-40B4-BE49-F238E27FC236}">
                  <a16:creationId xmlns:a16="http://schemas.microsoft.com/office/drawing/2014/main" id="{C82AA3CB-8184-C0D6-5654-1D854812A2DF}"/>
                </a:ext>
              </a:extLst>
            </p:cNvPr>
            <p:cNvSpPr>
              <a:spLocks/>
            </p:cNvSpPr>
            <p:nvPr/>
          </p:nvSpPr>
          <p:spPr bwMode="auto">
            <a:xfrm>
              <a:off x="887857" y="1374866"/>
              <a:ext cx="25602" cy="55569"/>
            </a:xfrm>
            <a:custGeom>
              <a:avLst/>
              <a:gdLst>
                <a:gd name="T0" fmla="*/ 35 w 39"/>
                <a:gd name="T1" fmla="*/ 12 h 83"/>
                <a:gd name="T2" fmla="*/ 35 w 39"/>
                <a:gd name="T3" fmla="*/ 12 h 83"/>
                <a:gd name="T4" fmla="*/ 28 w 39"/>
                <a:gd name="T5" fmla="*/ 0 h 83"/>
                <a:gd name="T6" fmla="*/ 27 w 39"/>
                <a:gd name="T7" fmla="*/ 0 h 83"/>
                <a:gd name="T8" fmla="*/ 12 w 39"/>
                <a:gd name="T9" fmla="*/ 8 h 83"/>
                <a:gd name="T10" fmla="*/ 0 w 39"/>
                <a:gd name="T11" fmla="*/ 21 h 83"/>
                <a:gd name="T12" fmla="*/ 5 w 39"/>
                <a:gd name="T13" fmla="*/ 34 h 83"/>
                <a:gd name="T14" fmla="*/ 16 w 39"/>
                <a:gd name="T15" fmla="*/ 45 h 83"/>
                <a:gd name="T16" fmla="*/ 12 w 39"/>
                <a:gd name="T17" fmla="*/ 55 h 83"/>
                <a:gd name="T18" fmla="*/ 16 w 39"/>
                <a:gd name="T19" fmla="*/ 66 h 83"/>
                <a:gd name="T20" fmla="*/ 28 w 39"/>
                <a:gd name="T21" fmla="*/ 79 h 83"/>
                <a:gd name="T22" fmla="*/ 28 w 39"/>
                <a:gd name="T23" fmla="*/ 83 h 83"/>
                <a:gd name="T24" fmla="*/ 39 w 39"/>
                <a:gd name="T25" fmla="*/ 79 h 83"/>
                <a:gd name="T26" fmla="*/ 39 w 39"/>
                <a:gd name="T27" fmla="*/ 69 h 83"/>
                <a:gd name="T28" fmla="*/ 32 w 39"/>
                <a:gd name="T29" fmla="*/ 58 h 83"/>
                <a:gd name="T30" fmla="*/ 20 w 39"/>
                <a:gd name="T31" fmla="*/ 58 h 83"/>
                <a:gd name="T32" fmla="*/ 20 w 39"/>
                <a:gd name="T33" fmla="*/ 34 h 83"/>
                <a:gd name="T34" fmla="*/ 9 w 39"/>
                <a:gd name="T35" fmla="*/ 21 h 83"/>
                <a:gd name="T36" fmla="*/ 23 w 39"/>
                <a:gd name="T37" fmla="*/ 15 h 83"/>
                <a:gd name="T38" fmla="*/ 35 w 39"/>
                <a:gd name="T39" fmla="*/ 1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83">
                  <a:moveTo>
                    <a:pt x="35" y="12"/>
                  </a:moveTo>
                  <a:lnTo>
                    <a:pt x="35" y="12"/>
                  </a:lnTo>
                  <a:lnTo>
                    <a:pt x="28" y="0"/>
                  </a:lnTo>
                  <a:lnTo>
                    <a:pt x="27" y="0"/>
                  </a:lnTo>
                  <a:lnTo>
                    <a:pt x="12" y="8"/>
                  </a:lnTo>
                  <a:lnTo>
                    <a:pt x="0" y="21"/>
                  </a:lnTo>
                  <a:lnTo>
                    <a:pt x="5" y="34"/>
                  </a:lnTo>
                  <a:lnTo>
                    <a:pt x="16" y="45"/>
                  </a:lnTo>
                  <a:lnTo>
                    <a:pt x="12" y="55"/>
                  </a:lnTo>
                  <a:lnTo>
                    <a:pt x="16" y="66"/>
                  </a:lnTo>
                  <a:lnTo>
                    <a:pt x="28" y="79"/>
                  </a:lnTo>
                  <a:lnTo>
                    <a:pt x="28" y="83"/>
                  </a:lnTo>
                  <a:lnTo>
                    <a:pt x="39" y="79"/>
                  </a:lnTo>
                  <a:lnTo>
                    <a:pt x="39" y="69"/>
                  </a:lnTo>
                  <a:lnTo>
                    <a:pt x="32" y="58"/>
                  </a:lnTo>
                  <a:lnTo>
                    <a:pt x="20" y="58"/>
                  </a:lnTo>
                  <a:lnTo>
                    <a:pt x="20" y="34"/>
                  </a:lnTo>
                  <a:lnTo>
                    <a:pt x="9" y="21"/>
                  </a:lnTo>
                  <a:lnTo>
                    <a:pt x="23" y="15"/>
                  </a:lnTo>
                  <a:lnTo>
                    <a:pt x="35" y="12"/>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6" name="Freeform 8">
              <a:extLst>
                <a:ext uri="{FF2B5EF4-FFF2-40B4-BE49-F238E27FC236}">
                  <a16:creationId xmlns:a16="http://schemas.microsoft.com/office/drawing/2014/main" id="{0E432E59-B9B5-79A1-4C99-3ED9465F1450}"/>
                </a:ext>
              </a:extLst>
            </p:cNvPr>
            <p:cNvSpPr>
              <a:spLocks/>
            </p:cNvSpPr>
            <p:nvPr/>
          </p:nvSpPr>
          <p:spPr bwMode="auto">
            <a:xfrm>
              <a:off x="3021760" y="4126669"/>
              <a:ext cx="1114" cy="3334"/>
            </a:xfrm>
            <a:custGeom>
              <a:avLst/>
              <a:gdLst>
                <a:gd name="T0" fmla="*/ 1 w 2"/>
                <a:gd name="T1" fmla="*/ 5 h 5"/>
                <a:gd name="T2" fmla="*/ 1 w 2"/>
                <a:gd name="T3" fmla="*/ 5 h 5"/>
                <a:gd name="T4" fmla="*/ 2 w 2"/>
                <a:gd name="T5" fmla="*/ 2 h 5"/>
                <a:gd name="T6" fmla="*/ 0 w 2"/>
                <a:gd name="T7" fmla="*/ 0 h 5"/>
                <a:gd name="T8" fmla="*/ 1 w 2"/>
                <a:gd name="T9" fmla="*/ 5 h 5"/>
              </a:gdLst>
              <a:ahLst/>
              <a:cxnLst>
                <a:cxn ang="0">
                  <a:pos x="T0" y="T1"/>
                </a:cxn>
                <a:cxn ang="0">
                  <a:pos x="T2" y="T3"/>
                </a:cxn>
                <a:cxn ang="0">
                  <a:pos x="T4" y="T5"/>
                </a:cxn>
                <a:cxn ang="0">
                  <a:pos x="T6" y="T7"/>
                </a:cxn>
                <a:cxn ang="0">
                  <a:pos x="T8" y="T9"/>
                </a:cxn>
              </a:cxnLst>
              <a:rect l="0" t="0" r="r" b="b"/>
              <a:pathLst>
                <a:path w="2" h="5">
                  <a:moveTo>
                    <a:pt x="1" y="5"/>
                  </a:moveTo>
                  <a:lnTo>
                    <a:pt x="1" y="5"/>
                  </a:lnTo>
                  <a:lnTo>
                    <a:pt x="2" y="2"/>
                  </a:lnTo>
                  <a:lnTo>
                    <a:pt x="0" y="0"/>
                  </a:lnTo>
                  <a:lnTo>
                    <a:pt x="1" y="5"/>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7" name="Freeform 9">
              <a:extLst>
                <a:ext uri="{FF2B5EF4-FFF2-40B4-BE49-F238E27FC236}">
                  <a16:creationId xmlns:a16="http://schemas.microsoft.com/office/drawing/2014/main" id="{D3E02CA3-955A-3BF8-5122-6C6BECAC23CA}"/>
                </a:ext>
              </a:extLst>
            </p:cNvPr>
            <p:cNvSpPr>
              <a:spLocks/>
            </p:cNvSpPr>
            <p:nvPr/>
          </p:nvSpPr>
          <p:spPr bwMode="auto">
            <a:xfrm>
              <a:off x="3020647" y="4130002"/>
              <a:ext cx="17810" cy="50012"/>
            </a:xfrm>
            <a:custGeom>
              <a:avLst/>
              <a:gdLst>
                <a:gd name="T0" fmla="*/ 2 w 26"/>
                <a:gd name="T1" fmla="*/ 0 h 75"/>
                <a:gd name="T2" fmla="*/ 2 w 26"/>
                <a:gd name="T3" fmla="*/ 0 h 75"/>
                <a:gd name="T4" fmla="*/ 0 w 26"/>
                <a:gd name="T5" fmla="*/ 10 h 75"/>
                <a:gd name="T6" fmla="*/ 8 w 26"/>
                <a:gd name="T7" fmla="*/ 31 h 75"/>
                <a:gd name="T8" fmla="*/ 8 w 26"/>
                <a:gd name="T9" fmla="*/ 40 h 75"/>
                <a:gd name="T10" fmla="*/ 15 w 26"/>
                <a:gd name="T11" fmla="*/ 51 h 75"/>
                <a:gd name="T12" fmla="*/ 26 w 26"/>
                <a:gd name="T13" fmla="*/ 75 h 75"/>
                <a:gd name="T14" fmla="*/ 23 w 26"/>
                <a:gd name="T15" fmla="*/ 55 h 75"/>
                <a:gd name="T16" fmla="*/ 2 w 26"/>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75">
                  <a:moveTo>
                    <a:pt x="2" y="0"/>
                  </a:moveTo>
                  <a:lnTo>
                    <a:pt x="2" y="0"/>
                  </a:lnTo>
                  <a:lnTo>
                    <a:pt x="0" y="10"/>
                  </a:lnTo>
                  <a:lnTo>
                    <a:pt x="8" y="31"/>
                  </a:lnTo>
                  <a:lnTo>
                    <a:pt x="8" y="40"/>
                  </a:lnTo>
                  <a:lnTo>
                    <a:pt x="15" y="51"/>
                  </a:lnTo>
                  <a:lnTo>
                    <a:pt x="26" y="75"/>
                  </a:lnTo>
                  <a:lnTo>
                    <a:pt x="23" y="55"/>
                  </a:lnTo>
                  <a:lnTo>
                    <a:pt x="2"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8" name="Freeform 10">
              <a:extLst>
                <a:ext uri="{FF2B5EF4-FFF2-40B4-BE49-F238E27FC236}">
                  <a16:creationId xmlns:a16="http://schemas.microsoft.com/office/drawing/2014/main" id="{089744A7-B7FD-811A-D89A-B10911095EE9}"/>
                </a:ext>
              </a:extLst>
            </p:cNvPr>
            <p:cNvSpPr>
              <a:spLocks/>
            </p:cNvSpPr>
            <p:nvPr/>
          </p:nvSpPr>
          <p:spPr bwMode="auto">
            <a:xfrm>
              <a:off x="3038457" y="4180014"/>
              <a:ext cx="4453" cy="23340"/>
            </a:xfrm>
            <a:custGeom>
              <a:avLst/>
              <a:gdLst>
                <a:gd name="T0" fmla="*/ 0 w 7"/>
                <a:gd name="T1" fmla="*/ 24 h 34"/>
                <a:gd name="T2" fmla="*/ 0 w 7"/>
                <a:gd name="T3" fmla="*/ 24 h 34"/>
                <a:gd name="T4" fmla="*/ 7 w 7"/>
                <a:gd name="T5" fmla="*/ 34 h 34"/>
                <a:gd name="T6" fmla="*/ 0 w 7"/>
                <a:gd name="T7" fmla="*/ 0 h 34"/>
                <a:gd name="T8" fmla="*/ 0 w 7"/>
                <a:gd name="T9" fmla="*/ 24 h 34"/>
              </a:gdLst>
              <a:ahLst/>
              <a:cxnLst>
                <a:cxn ang="0">
                  <a:pos x="T0" y="T1"/>
                </a:cxn>
                <a:cxn ang="0">
                  <a:pos x="T2" y="T3"/>
                </a:cxn>
                <a:cxn ang="0">
                  <a:pos x="T4" y="T5"/>
                </a:cxn>
                <a:cxn ang="0">
                  <a:pos x="T6" y="T7"/>
                </a:cxn>
                <a:cxn ang="0">
                  <a:pos x="T8" y="T9"/>
                </a:cxn>
              </a:cxnLst>
              <a:rect l="0" t="0" r="r" b="b"/>
              <a:pathLst>
                <a:path w="7" h="34">
                  <a:moveTo>
                    <a:pt x="0" y="24"/>
                  </a:moveTo>
                  <a:lnTo>
                    <a:pt x="0" y="24"/>
                  </a:lnTo>
                  <a:lnTo>
                    <a:pt x="7" y="34"/>
                  </a:lnTo>
                  <a:lnTo>
                    <a:pt x="0" y="0"/>
                  </a:lnTo>
                  <a:lnTo>
                    <a:pt x="0" y="24"/>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19" name="Freeform 11">
              <a:extLst>
                <a:ext uri="{FF2B5EF4-FFF2-40B4-BE49-F238E27FC236}">
                  <a16:creationId xmlns:a16="http://schemas.microsoft.com/office/drawing/2014/main" id="{1DECE59F-A982-6748-E50A-0C9713F6D29D}"/>
                </a:ext>
              </a:extLst>
            </p:cNvPr>
            <p:cNvSpPr>
              <a:spLocks/>
            </p:cNvSpPr>
            <p:nvPr/>
          </p:nvSpPr>
          <p:spPr bwMode="auto">
            <a:xfrm>
              <a:off x="3016194" y="4084435"/>
              <a:ext cx="5565" cy="42233"/>
            </a:xfrm>
            <a:custGeom>
              <a:avLst/>
              <a:gdLst>
                <a:gd name="T0" fmla="*/ 0 w 8"/>
                <a:gd name="T1" fmla="*/ 24 h 63"/>
                <a:gd name="T2" fmla="*/ 0 w 8"/>
                <a:gd name="T3" fmla="*/ 24 h 63"/>
                <a:gd name="T4" fmla="*/ 3 w 8"/>
                <a:gd name="T5" fmla="*/ 36 h 63"/>
                <a:gd name="T6" fmla="*/ 0 w 8"/>
                <a:gd name="T7" fmla="*/ 57 h 63"/>
                <a:gd name="T8" fmla="*/ 8 w 8"/>
                <a:gd name="T9" fmla="*/ 63 h 63"/>
                <a:gd name="T10" fmla="*/ 7 w 8"/>
                <a:gd name="T11" fmla="*/ 60 h 63"/>
                <a:gd name="T12" fmla="*/ 3 w 8"/>
                <a:gd name="T13" fmla="*/ 20 h 63"/>
                <a:gd name="T14" fmla="*/ 3 w 8"/>
                <a:gd name="T15" fmla="*/ 0 h 63"/>
                <a:gd name="T16" fmla="*/ 0 w 8"/>
                <a:gd name="T17" fmla="*/ 2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63">
                  <a:moveTo>
                    <a:pt x="0" y="24"/>
                  </a:moveTo>
                  <a:lnTo>
                    <a:pt x="0" y="24"/>
                  </a:lnTo>
                  <a:lnTo>
                    <a:pt x="3" y="36"/>
                  </a:lnTo>
                  <a:lnTo>
                    <a:pt x="0" y="57"/>
                  </a:lnTo>
                  <a:lnTo>
                    <a:pt x="8" y="63"/>
                  </a:lnTo>
                  <a:lnTo>
                    <a:pt x="7" y="60"/>
                  </a:lnTo>
                  <a:lnTo>
                    <a:pt x="3" y="20"/>
                  </a:lnTo>
                  <a:lnTo>
                    <a:pt x="3" y="0"/>
                  </a:lnTo>
                  <a:lnTo>
                    <a:pt x="0" y="24"/>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0" name="Freeform 12">
              <a:extLst>
                <a:ext uri="{FF2B5EF4-FFF2-40B4-BE49-F238E27FC236}">
                  <a16:creationId xmlns:a16="http://schemas.microsoft.com/office/drawing/2014/main" id="{35A13EC9-9160-9960-069F-34A8747CAF8B}"/>
                </a:ext>
              </a:extLst>
            </p:cNvPr>
            <p:cNvSpPr>
              <a:spLocks/>
            </p:cNvSpPr>
            <p:nvPr/>
          </p:nvSpPr>
          <p:spPr bwMode="auto">
            <a:xfrm>
              <a:off x="3018420" y="4009972"/>
              <a:ext cx="30055" cy="67795"/>
            </a:xfrm>
            <a:custGeom>
              <a:avLst/>
              <a:gdLst>
                <a:gd name="T0" fmla="*/ 27 w 46"/>
                <a:gd name="T1" fmla="*/ 32 h 101"/>
                <a:gd name="T2" fmla="*/ 27 w 46"/>
                <a:gd name="T3" fmla="*/ 32 h 101"/>
                <a:gd name="T4" fmla="*/ 11 w 46"/>
                <a:gd name="T5" fmla="*/ 59 h 101"/>
                <a:gd name="T6" fmla="*/ 0 w 46"/>
                <a:gd name="T7" fmla="*/ 80 h 101"/>
                <a:gd name="T8" fmla="*/ 0 w 46"/>
                <a:gd name="T9" fmla="*/ 101 h 101"/>
                <a:gd name="T10" fmla="*/ 12 w 46"/>
                <a:gd name="T11" fmla="*/ 69 h 101"/>
                <a:gd name="T12" fmla="*/ 23 w 46"/>
                <a:gd name="T13" fmla="*/ 48 h 101"/>
                <a:gd name="T14" fmla="*/ 46 w 46"/>
                <a:gd name="T15" fmla="*/ 12 h 101"/>
                <a:gd name="T16" fmla="*/ 46 w 46"/>
                <a:gd name="T17" fmla="*/ 0 h 101"/>
                <a:gd name="T18" fmla="*/ 34 w 46"/>
                <a:gd name="T19" fmla="*/ 24 h 101"/>
                <a:gd name="T20" fmla="*/ 27 w 46"/>
                <a:gd name="T21" fmla="*/ 3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101">
                  <a:moveTo>
                    <a:pt x="27" y="32"/>
                  </a:moveTo>
                  <a:lnTo>
                    <a:pt x="27" y="32"/>
                  </a:lnTo>
                  <a:lnTo>
                    <a:pt x="11" y="59"/>
                  </a:lnTo>
                  <a:lnTo>
                    <a:pt x="0" y="80"/>
                  </a:lnTo>
                  <a:lnTo>
                    <a:pt x="0" y="101"/>
                  </a:lnTo>
                  <a:lnTo>
                    <a:pt x="12" y="69"/>
                  </a:lnTo>
                  <a:lnTo>
                    <a:pt x="23" y="48"/>
                  </a:lnTo>
                  <a:lnTo>
                    <a:pt x="46" y="12"/>
                  </a:lnTo>
                  <a:lnTo>
                    <a:pt x="46" y="0"/>
                  </a:lnTo>
                  <a:lnTo>
                    <a:pt x="34" y="24"/>
                  </a:lnTo>
                  <a:lnTo>
                    <a:pt x="27" y="32"/>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1" name="Freeform 13">
              <a:extLst>
                <a:ext uri="{FF2B5EF4-FFF2-40B4-BE49-F238E27FC236}">
                  <a16:creationId xmlns:a16="http://schemas.microsoft.com/office/drawing/2014/main" id="{D9D00D54-C636-636B-0CAD-2CF985E05539}"/>
                </a:ext>
              </a:extLst>
            </p:cNvPr>
            <p:cNvSpPr>
              <a:spLocks/>
            </p:cNvSpPr>
            <p:nvPr/>
          </p:nvSpPr>
          <p:spPr bwMode="auto">
            <a:xfrm>
              <a:off x="3274444" y="3832150"/>
              <a:ext cx="31169" cy="27785"/>
            </a:xfrm>
            <a:custGeom>
              <a:avLst/>
              <a:gdLst>
                <a:gd name="T0" fmla="*/ 16 w 46"/>
                <a:gd name="T1" fmla="*/ 24 h 40"/>
                <a:gd name="T2" fmla="*/ 16 w 46"/>
                <a:gd name="T3" fmla="*/ 24 h 40"/>
                <a:gd name="T4" fmla="*/ 7 w 46"/>
                <a:gd name="T5" fmla="*/ 30 h 40"/>
                <a:gd name="T6" fmla="*/ 0 w 46"/>
                <a:gd name="T7" fmla="*/ 40 h 40"/>
                <a:gd name="T8" fmla="*/ 37 w 46"/>
                <a:gd name="T9" fmla="*/ 13 h 40"/>
                <a:gd name="T10" fmla="*/ 46 w 46"/>
                <a:gd name="T11" fmla="*/ 0 h 40"/>
                <a:gd name="T12" fmla="*/ 33 w 46"/>
                <a:gd name="T13" fmla="*/ 10 h 40"/>
                <a:gd name="T14" fmla="*/ 16 w 46"/>
                <a:gd name="T15" fmla="*/ 24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0">
                  <a:moveTo>
                    <a:pt x="16" y="24"/>
                  </a:moveTo>
                  <a:lnTo>
                    <a:pt x="16" y="24"/>
                  </a:lnTo>
                  <a:lnTo>
                    <a:pt x="7" y="30"/>
                  </a:lnTo>
                  <a:lnTo>
                    <a:pt x="0" y="40"/>
                  </a:lnTo>
                  <a:lnTo>
                    <a:pt x="37" y="13"/>
                  </a:lnTo>
                  <a:lnTo>
                    <a:pt x="46" y="0"/>
                  </a:lnTo>
                  <a:lnTo>
                    <a:pt x="33" y="10"/>
                  </a:lnTo>
                  <a:lnTo>
                    <a:pt x="16" y="24"/>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2" name="Freeform 14">
              <a:extLst>
                <a:ext uri="{FF2B5EF4-FFF2-40B4-BE49-F238E27FC236}">
                  <a16:creationId xmlns:a16="http://schemas.microsoft.com/office/drawing/2014/main" id="{A5C65F55-EE1F-5769-36C2-44CE24BE176C}"/>
                </a:ext>
              </a:extLst>
            </p:cNvPr>
            <p:cNvSpPr>
              <a:spLocks/>
            </p:cNvSpPr>
            <p:nvPr/>
          </p:nvSpPr>
          <p:spPr bwMode="auto">
            <a:xfrm>
              <a:off x="3061833" y="3975518"/>
              <a:ext cx="17810" cy="23340"/>
            </a:xfrm>
            <a:custGeom>
              <a:avLst/>
              <a:gdLst>
                <a:gd name="T0" fmla="*/ 11 w 28"/>
                <a:gd name="T1" fmla="*/ 11 h 35"/>
                <a:gd name="T2" fmla="*/ 11 w 28"/>
                <a:gd name="T3" fmla="*/ 11 h 35"/>
                <a:gd name="T4" fmla="*/ 7 w 28"/>
                <a:gd name="T5" fmla="*/ 21 h 35"/>
                <a:gd name="T6" fmla="*/ 0 w 28"/>
                <a:gd name="T7" fmla="*/ 32 h 35"/>
                <a:gd name="T8" fmla="*/ 0 w 28"/>
                <a:gd name="T9" fmla="*/ 35 h 35"/>
                <a:gd name="T10" fmla="*/ 21 w 28"/>
                <a:gd name="T11" fmla="*/ 15 h 35"/>
                <a:gd name="T12" fmla="*/ 28 w 28"/>
                <a:gd name="T13" fmla="*/ 2 h 35"/>
                <a:gd name="T14" fmla="*/ 21 w 28"/>
                <a:gd name="T15" fmla="*/ 0 h 35"/>
                <a:gd name="T16" fmla="*/ 11 w 28"/>
                <a:gd name="T17" fmla="*/ 1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35">
                  <a:moveTo>
                    <a:pt x="11" y="11"/>
                  </a:moveTo>
                  <a:lnTo>
                    <a:pt x="11" y="11"/>
                  </a:lnTo>
                  <a:lnTo>
                    <a:pt x="7" y="21"/>
                  </a:lnTo>
                  <a:lnTo>
                    <a:pt x="0" y="32"/>
                  </a:lnTo>
                  <a:lnTo>
                    <a:pt x="0" y="35"/>
                  </a:lnTo>
                  <a:lnTo>
                    <a:pt x="21" y="15"/>
                  </a:lnTo>
                  <a:lnTo>
                    <a:pt x="28" y="2"/>
                  </a:lnTo>
                  <a:lnTo>
                    <a:pt x="21" y="0"/>
                  </a:lnTo>
                  <a:lnTo>
                    <a:pt x="11" y="11"/>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3" name="Freeform 15">
              <a:extLst>
                <a:ext uri="{FF2B5EF4-FFF2-40B4-BE49-F238E27FC236}">
                  <a16:creationId xmlns:a16="http://schemas.microsoft.com/office/drawing/2014/main" id="{242959E0-02B7-FD31-C225-D1492D2CA9E6}"/>
                </a:ext>
              </a:extLst>
            </p:cNvPr>
            <p:cNvSpPr>
              <a:spLocks/>
            </p:cNvSpPr>
            <p:nvPr/>
          </p:nvSpPr>
          <p:spPr bwMode="auto">
            <a:xfrm>
              <a:off x="3084097" y="3943289"/>
              <a:ext cx="44526" cy="32230"/>
            </a:xfrm>
            <a:custGeom>
              <a:avLst/>
              <a:gdLst>
                <a:gd name="T0" fmla="*/ 49 w 67"/>
                <a:gd name="T1" fmla="*/ 11 h 48"/>
                <a:gd name="T2" fmla="*/ 49 w 67"/>
                <a:gd name="T3" fmla="*/ 11 h 48"/>
                <a:gd name="T4" fmla="*/ 26 w 67"/>
                <a:gd name="T5" fmla="*/ 24 h 48"/>
                <a:gd name="T6" fmla="*/ 17 w 67"/>
                <a:gd name="T7" fmla="*/ 32 h 48"/>
                <a:gd name="T8" fmla="*/ 3 w 67"/>
                <a:gd name="T9" fmla="*/ 35 h 48"/>
                <a:gd name="T10" fmla="*/ 0 w 67"/>
                <a:gd name="T11" fmla="*/ 35 h 48"/>
                <a:gd name="T12" fmla="*/ 3 w 67"/>
                <a:gd name="T13" fmla="*/ 48 h 48"/>
                <a:gd name="T14" fmla="*/ 40 w 67"/>
                <a:gd name="T15" fmla="*/ 24 h 48"/>
                <a:gd name="T16" fmla="*/ 63 w 67"/>
                <a:gd name="T17" fmla="*/ 11 h 48"/>
                <a:gd name="T18" fmla="*/ 67 w 67"/>
                <a:gd name="T19" fmla="*/ 2 h 48"/>
                <a:gd name="T20" fmla="*/ 63 w 67"/>
                <a:gd name="T21" fmla="*/ 0 h 48"/>
                <a:gd name="T22" fmla="*/ 49 w 67"/>
                <a:gd name="T23" fmla="*/ 1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 h="48">
                  <a:moveTo>
                    <a:pt x="49" y="11"/>
                  </a:moveTo>
                  <a:lnTo>
                    <a:pt x="49" y="11"/>
                  </a:lnTo>
                  <a:lnTo>
                    <a:pt x="26" y="24"/>
                  </a:lnTo>
                  <a:lnTo>
                    <a:pt x="17" y="32"/>
                  </a:lnTo>
                  <a:lnTo>
                    <a:pt x="3" y="35"/>
                  </a:lnTo>
                  <a:lnTo>
                    <a:pt x="0" y="35"/>
                  </a:lnTo>
                  <a:lnTo>
                    <a:pt x="3" y="48"/>
                  </a:lnTo>
                  <a:lnTo>
                    <a:pt x="40" y="24"/>
                  </a:lnTo>
                  <a:lnTo>
                    <a:pt x="63" y="11"/>
                  </a:lnTo>
                  <a:lnTo>
                    <a:pt x="67" y="2"/>
                  </a:lnTo>
                  <a:lnTo>
                    <a:pt x="63" y="0"/>
                  </a:lnTo>
                  <a:lnTo>
                    <a:pt x="49" y="11"/>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4" name="Freeform 16">
              <a:extLst>
                <a:ext uri="{FF2B5EF4-FFF2-40B4-BE49-F238E27FC236}">
                  <a16:creationId xmlns:a16="http://schemas.microsoft.com/office/drawing/2014/main" id="{C1B9BE35-AF65-CFDB-E4D3-F81B7C576D9F}"/>
                </a:ext>
              </a:extLst>
            </p:cNvPr>
            <p:cNvSpPr>
              <a:spLocks/>
            </p:cNvSpPr>
            <p:nvPr/>
          </p:nvSpPr>
          <p:spPr bwMode="auto">
            <a:xfrm>
              <a:off x="4367555" y="3719899"/>
              <a:ext cx="28941" cy="12226"/>
            </a:xfrm>
            <a:custGeom>
              <a:avLst/>
              <a:gdLst>
                <a:gd name="T0" fmla="*/ 26 w 44"/>
                <a:gd name="T1" fmla="*/ 8 h 18"/>
                <a:gd name="T2" fmla="*/ 26 w 44"/>
                <a:gd name="T3" fmla="*/ 8 h 18"/>
                <a:gd name="T4" fmla="*/ 12 w 44"/>
                <a:gd name="T5" fmla="*/ 15 h 18"/>
                <a:gd name="T6" fmla="*/ 0 w 44"/>
                <a:gd name="T7" fmla="*/ 15 h 18"/>
                <a:gd name="T8" fmla="*/ 9 w 44"/>
                <a:gd name="T9" fmla="*/ 18 h 18"/>
                <a:gd name="T10" fmla="*/ 23 w 44"/>
                <a:gd name="T11" fmla="*/ 11 h 18"/>
                <a:gd name="T12" fmla="*/ 30 w 44"/>
                <a:gd name="T13" fmla="*/ 8 h 18"/>
                <a:gd name="T14" fmla="*/ 44 w 44"/>
                <a:gd name="T15" fmla="*/ 0 h 18"/>
                <a:gd name="T16" fmla="*/ 35 w 44"/>
                <a:gd name="T17" fmla="*/ 3 h 18"/>
                <a:gd name="T18" fmla="*/ 26 w 44"/>
                <a:gd name="T19"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18">
                  <a:moveTo>
                    <a:pt x="26" y="8"/>
                  </a:moveTo>
                  <a:lnTo>
                    <a:pt x="26" y="8"/>
                  </a:lnTo>
                  <a:lnTo>
                    <a:pt x="12" y="15"/>
                  </a:lnTo>
                  <a:lnTo>
                    <a:pt x="0" y="15"/>
                  </a:lnTo>
                  <a:lnTo>
                    <a:pt x="9" y="18"/>
                  </a:lnTo>
                  <a:lnTo>
                    <a:pt x="23" y="11"/>
                  </a:lnTo>
                  <a:lnTo>
                    <a:pt x="30" y="8"/>
                  </a:lnTo>
                  <a:lnTo>
                    <a:pt x="44" y="0"/>
                  </a:lnTo>
                  <a:lnTo>
                    <a:pt x="35" y="3"/>
                  </a:lnTo>
                  <a:lnTo>
                    <a:pt x="26" y="8"/>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5" name="Freeform 17">
              <a:extLst>
                <a:ext uri="{FF2B5EF4-FFF2-40B4-BE49-F238E27FC236}">
                  <a16:creationId xmlns:a16="http://schemas.microsoft.com/office/drawing/2014/main" id="{0DDD835C-8D24-3AAF-EB9D-50BD07D22963}"/>
                </a:ext>
              </a:extLst>
            </p:cNvPr>
            <p:cNvSpPr>
              <a:spLocks/>
            </p:cNvSpPr>
            <p:nvPr/>
          </p:nvSpPr>
          <p:spPr bwMode="auto">
            <a:xfrm>
              <a:off x="4399836" y="3709897"/>
              <a:ext cx="7792" cy="7780"/>
            </a:xfrm>
            <a:custGeom>
              <a:avLst/>
              <a:gdLst>
                <a:gd name="T0" fmla="*/ 0 w 12"/>
                <a:gd name="T1" fmla="*/ 10 h 12"/>
                <a:gd name="T2" fmla="*/ 0 w 12"/>
                <a:gd name="T3" fmla="*/ 10 h 12"/>
                <a:gd name="T4" fmla="*/ 0 w 12"/>
                <a:gd name="T5" fmla="*/ 12 h 12"/>
                <a:gd name="T6" fmla="*/ 4 w 12"/>
                <a:gd name="T7" fmla="*/ 10 h 12"/>
                <a:gd name="T8" fmla="*/ 12 w 12"/>
                <a:gd name="T9" fmla="*/ 0 h 12"/>
                <a:gd name="T10" fmla="*/ 0 w 12"/>
                <a:gd name="T11" fmla="*/ 10 h 12"/>
              </a:gdLst>
              <a:ahLst/>
              <a:cxnLst>
                <a:cxn ang="0">
                  <a:pos x="T0" y="T1"/>
                </a:cxn>
                <a:cxn ang="0">
                  <a:pos x="T2" y="T3"/>
                </a:cxn>
                <a:cxn ang="0">
                  <a:pos x="T4" y="T5"/>
                </a:cxn>
                <a:cxn ang="0">
                  <a:pos x="T6" y="T7"/>
                </a:cxn>
                <a:cxn ang="0">
                  <a:pos x="T8" y="T9"/>
                </a:cxn>
                <a:cxn ang="0">
                  <a:pos x="T10" y="T11"/>
                </a:cxn>
              </a:cxnLst>
              <a:rect l="0" t="0" r="r" b="b"/>
              <a:pathLst>
                <a:path w="12" h="12">
                  <a:moveTo>
                    <a:pt x="0" y="10"/>
                  </a:moveTo>
                  <a:lnTo>
                    <a:pt x="0" y="10"/>
                  </a:lnTo>
                  <a:lnTo>
                    <a:pt x="0" y="12"/>
                  </a:lnTo>
                  <a:lnTo>
                    <a:pt x="4" y="10"/>
                  </a:lnTo>
                  <a:lnTo>
                    <a:pt x="12" y="0"/>
                  </a:lnTo>
                  <a:lnTo>
                    <a:pt x="0" y="1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6" name="Freeform 18">
              <a:extLst>
                <a:ext uri="{FF2B5EF4-FFF2-40B4-BE49-F238E27FC236}">
                  <a16:creationId xmlns:a16="http://schemas.microsoft.com/office/drawing/2014/main" id="{CB996ECD-4D01-9D62-71EB-015776DF1157}"/>
                </a:ext>
              </a:extLst>
            </p:cNvPr>
            <p:cNvSpPr>
              <a:spLocks/>
            </p:cNvSpPr>
            <p:nvPr/>
          </p:nvSpPr>
          <p:spPr bwMode="auto">
            <a:xfrm>
              <a:off x="4396497" y="3717676"/>
              <a:ext cx="3340" cy="2223"/>
            </a:xfrm>
            <a:custGeom>
              <a:avLst/>
              <a:gdLst>
                <a:gd name="T0" fmla="*/ 0 w 5"/>
                <a:gd name="T1" fmla="*/ 4 h 4"/>
                <a:gd name="T2" fmla="*/ 0 w 5"/>
                <a:gd name="T3" fmla="*/ 4 h 4"/>
                <a:gd name="T4" fmla="*/ 5 w 5"/>
                <a:gd name="T5" fmla="*/ 1 h 4"/>
                <a:gd name="T6" fmla="*/ 5 w 5"/>
                <a:gd name="T7" fmla="*/ 0 h 4"/>
                <a:gd name="T8" fmla="*/ 0 w 5"/>
                <a:gd name="T9" fmla="*/ 4 h 4"/>
              </a:gdLst>
              <a:ahLst/>
              <a:cxnLst>
                <a:cxn ang="0">
                  <a:pos x="T0" y="T1"/>
                </a:cxn>
                <a:cxn ang="0">
                  <a:pos x="T2" y="T3"/>
                </a:cxn>
                <a:cxn ang="0">
                  <a:pos x="T4" y="T5"/>
                </a:cxn>
                <a:cxn ang="0">
                  <a:pos x="T6" y="T7"/>
                </a:cxn>
                <a:cxn ang="0">
                  <a:pos x="T8" y="T9"/>
                </a:cxn>
              </a:cxnLst>
              <a:rect l="0" t="0" r="r" b="b"/>
              <a:pathLst>
                <a:path w="5" h="4">
                  <a:moveTo>
                    <a:pt x="0" y="4"/>
                  </a:moveTo>
                  <a:lnTo>
                    <a:pt x="0" y="4"/>
                  </a:lnTo>
                  <a:lnTo>
                    <a:pt x="5" y="1"/>
                  </a:lnTo>
                  <a:lnTo>
                    <a:pt x="5" y="0"/>
                  </a:lnTo>
                  <a:lnTo>
                    <a:pt x="0" y="4"/>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7" name="Freeform 19">
              <a:extLst>
                <a:ext uri="{FF2B5EF4-FFF2-40B4-BE49-F238E27FC236}">
                  <a16:creationId xmlns:a16="http://schemas.microsoft.com/office/drawing/2014/main" id="{19011F14-33BF-BD0C-2A94-12EEEC5306C2}"/>
                </a:ext>
              </a:extLst>
            </p:cNvPr>
            <p:cNvSpPr>
              <a:spLocks/>
            </p:cNvSpPr>
            <p:nvPr/>
          </p:nvSpPr>
          <p:spPr bwMode="auto">
            <a:xfrm>
              <a:off x="3607275" y="3788806"/>
              <a:ext cx="34508" cy="16671"/>
            </a:xfrm>
            <a:custGeom>
              <a:avLst/>
              <a:gdLst>
                <a:gd name="T0" fmla="*/ 27 w 53"/>
                <a:gd name="T1" fmla="*/ 0 h 24"/>
                <a:gd name="T2" fmla="*/ 27 w 53"/>
                <a:gd name="T3" fmla="*/ 0 h 24"/>
                <a:gd name="T4" fmla="*/ 0 w 53"/>
                <a:gd name="T5" fmla="*/ 6 h 24"/>
                <a:gd name="T6" fmla="*/ 7 w 53"/>
                <a:gd name="T7" fmla="*/ 14 h 24"/>
                <a:gd name="T8" fmla="*/ 20 w 53"/>
                <a:gd name="T9" fmla="*/ 17 h 24"/>
                <a:gd name="T10" fmla="*/ 34 w 53"/>
                <a:gd name="T11" fmla="*/ 24 h 24"/>
                <a:gd name="T12" fmla="*/ 46 w 53"/>
                <a:gd name="T13" fmla="*/ 20 h 24"/>
                <a:gd name="T14" fmla="*/ 53 w 53"/>
                <a:gd name="T15" fmla="*/ 11 h 24"/>
                <a:gd name="T16" fmla="*/ 50 w 53"/>
                <a:gd name="T17" fmla="*/ 8 h 24"/>
                <a:gd name="T18" fmla="*/ 27 w 53"/>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24">
                  <a:moveTo>
                    <a:pt x="27" y="0"/>
                  </a:moveTo>
                  <a:lnTo>
                    <a:pt x="27" y="0"/>
                  </a:lnTo>
                  <a:lnTo>
                    <a:pt x="0" y="6"/>
                  </a:lnTo>
                  <a:lnTo>
                    <a:pt x="7" y="14"/>
                  </a:lnTo>
                  <a:lnTo>
                    <a:pt x="20" y="17"/>
                  </a:lnTo>
                  <a:lnTo>
                    <a:pt x="34" y="24"/>
                  </a:lnTo>
                  <a:lnTo>
                    <a:pt x="46" y="20"/>
                  </a:lnTo>
                  <a:lnTo>
                    <a:pt x="53" y="11"/>
                  </a:lnTo>
                  <a:lnTo>
                    <a:pt x="50" y="8"/>
                  </a:lnTo>
                  <a:lnTo>
                    <a:pt x="27"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8" name="Freeform 20">
              <a:extLst>
                <a:ext uri="{FF2B5EF4-FFF2-40B4-BE49-F238E27FC236}">
                  <a16:creationId xmlns:a16="http://schemas.microsoft.com/office/drawing/2014/main" id="{75C95A54-ADF3-A02B-9CE8-7D7EE7A8745D}"/>
                </a:ext>
              </a:extLst>
            </p:cNvPr>
            <p:cNvSpPr>
              <a:spLocks/>
            </p:cNvSpPr>
            <p:nvPr/>
          </p:nvSpPr>
          <p:spPr bwMode="auto">
            <a:xfrm>
              <a:off x="3688535" y="3814367"/>
              <a:ext cx="17810" cy="16671"/>
            </a:xfrm>
            <a:custGeom>
              <a:avLst/>
              <a:gdLst>
                <a:gd name="T0" fmla="*/ 14 w 26"/>
                <a:gd name="T1" fmla="*/ 0 h 24"/>
                <a:gd name="T2" fmla="*/ 14 w 26"/>
                <a:gd name="T3" fmla="*/ 0 h 24"/>
                <a:gd name="T4" fmla="*/ 3 w 26"/>
                <a:gd name="T5" fmla="*/ 13 h 24"/>
                <a:gd name="T6" fmla="*/ 0 w 26"/>
                <a:gd name="T7" fmla="*/ 16 h 24"/>
                <a:gd name="T8" fmla="*/ 14 w 26"/>
                <a:gd name="T9" fmla="*/ 24 h 24"/>
                <a:gd name="T10" fmla="*/ 24 w 26"/>
                <a:gd name="T11" fmla="*/ 24 h 24"/>
                <a:gd name="T12" fmla="*/ 26 w 26"/>
                <a:gd name="T13" fmla="*/ 21 h 24"/>
                <a:gd name="T14" fmla="*/ 24 w 26"/>
                <a:gd name="T15" fmla="*/ 13 h 24"/>
                <a:gd name="T16" fmla="*/ 14 w 26"/>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4">
                  <a:moveTo>
                    <a:pt x="14" y="0"/>
                  </a:moveTo>
                  <a:lnTo>
                    <a:pt x="14" y="0"/>
                  </a:lnTo>
                  <a:lnTo>
                    <a:pt x="3" y="13"/>
                  </a:lnTo>
                  <a:lnTo>
                    <a:pt x="0" y="16"/>
                  </a:lnTo>
                  <a:lnTo>
                    <a:pt x="14" y="24"/>
                  </a:lnTo>
                  <a:lnTo>
                    <a:pt x="24" y="24"/>
                  </a:lnTo>
                  <a:lnTo>
                    <a:pt x="26" y="21"/>
                  </a:lnTo>
                  <a:lnTo>
                    <a:pt x="24" y="13"/>
                  </a:lnTo>
                  <a:lnTo>
                    <a:pt x="14"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29" name="Freeform 23">
              <a:extLst>
                <a:ext uri="{FF2B5EF4-FFF2-40B4-BE49-F238E27FC236}">
                  <a16:creationId xmlns:a16="http://schemas.microsoft.com/office/drawing/2014/main" id="{59DD1CE7-D086-3F7B-769C-8575A6661591}"/>
                </a:ext>
              </a:extLst>
            </p:cNvPr>
            <p:cNvSpPr>
              <a:spLocks/>
            </p:cNvSpPr>
            <p:nvPr/>
          </p:nvSpPr>
          <p:spPr bwMode="auto">
            <a:xfrm>
              <a:off x="3898920" y="3716565"/>
              <a:ext cx="11132" cy="7780"/>
            </a:xfrm>
            <a:custGeom>
              <a:avLst/>
              <a:gdLst>
                <a:gd name="T0" fmla="*/ 3 w 16"/>
                <a:gd name="T1" fmla="*/ 9 h 13"/>
                <a:gd name="T2" fmla="*/ 3 w 16"/>
                <a:gd name="T3" fmla="*/ 9 h 13"/>
                <a:gd name="T4" fmla="*/ 0 w 16"/>
                <a:gd name="T5" fmla="*/ 13 h 13"/>
                <a:gd name="T6" fmla="*/ 11 w 16"/>
                <a:gd name="T7" fmla="*/ 9 h 13"/>
                <a:gd name="T8" fmla="*/ 16 w 16"/>
                <a:gd name="T9" fmla="*/ 0 h 13"/>
                <a:gd name="T10" fmla="*/ 3 w 16"/>
                <a:gd name="T11" fmla="*/ 9 h 13"/>
              </a:gdLst>
              <a:ahLst/>
              <a:cxnLst>
                <a:cxn ang="0">
                  <a:pos x="T0" y="T1"/>
                </a:cxn>
                <a:cxn ang="0">
                  <a:pos x="T2" y="T3"/>
                </a:cxn>
                <a:cxn ang="0">
                  <a:pos x="T4" y="T5"/>
                </a:cxn>
                <a:cxn ang="0">
                  <a:pos x="T6" y="T7"/>
                </a:cxn>
                <a:cxn ang="0">
                  <a:pos x="T8" y="T9"/>
                </a:cxn>
                <a:cxn ang="0">
                  <a:pos x="T10" y="T11"/>
                </a:cxn>
              </a:cxnLst>
              <a:rect l="0" t="0" r="r" b="b"/>
              <a:pathLst>
                <a:path w="16" h="13">
                  <a:moveTo>
                    <a:pt x="3" y="9"/>
                  </a:moveTo>
                  <a:lnTo>
                    <a:pt x="3" y="9"/>
                  </a:lnTo>
                  <a:lnTo>
                    <a:pt x="0" y="13"/>
                  </a:lnTo>
                  <a:lnTo>
                    <a:pt x="11" y="9"/>
                  </a:lnTo>
                  <a:lnTo>
                    <a:pt x="16" y="0"/>
                  </a:lnTo>
                  <a:lnTo>
                    <a:pt x="3" y="9"/>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30" name="Freeform 24">
              <a:extLst>
                <a:ext uri="{FF2B5EF4-FFF2-40B4-BE49-F238E27FC236}">
                  <a16:creationId xmlns:a16="http://schemas.microsoft.com/office/drawing/2014/main" id="{CD65996D-EF47-6387-9EFF-477484BEDA9E}"/>
                </a:ext>
              </a:extLst>
            </p:cNvPr>
            <p:cNvSpPr>
              <a:spLocks/>
            </p:cNvSpPr>
            <p:nvPr/>
          </p:nvSpPr>
          <p:spPr bwMode="auto">
            <a:xfrm>
              <a:off x="3965709" y="3695448"/>
              <a:ext cx="15584" cy="2223"/>
            </a:xfrm>
            <a:custGeom>
              <a:avLst/>
              <a:gdLst>
                <a:gd name="T0" fmla="*/ 0 w 24"/>
                <a:gd name="T1" fmla="*/ 3 h 3"/>
                <a:gd name="T2" fmla="*/ 0 w 24"/>
                <a:gd name="T3" fmla="*/ 3 h 3"/>
                <a:gd name="T4" fmla="*/ 10 w 24"/>
                <a:gd name="T5" fmla="*/ 3 h 3"/>
                <a:gd name="T6" fmla="*/ 24 w 24"/>
                <a:gd name="T7" fmla="*/ 3 h 3"/>
                <a:gd name="T8" fmla="*/ 0 w 24"/>
                <a:gd name="T9" fmla="*/ 0 h 3"/>
                <a:gd name="T10" fmla="*/ 0 w 24"/>
                <a:gd name="T11" fmla="*/ 3 h 3"/>
              </a:gdLst>
              <a:ahLst/>
              <a:cxnLst>
                <a:cxn ang="0">
                  <a:pos x="T0" y="T1"/>
                </a:cxn>
                <a:cxn ang="0">
                  <a:pos x="T2" y="T3"/>
                </a:cxn>
                <a:cxn ang="0">
                  <a:pos x="T4" y="T5"/>
                </a:cxn>
                <a:cxn ang="0">
                  <a:pos x="T6" y="T7"/>
                </a:cxn>
                <a:cxn ang="0">
                  <a:pos x="T8" y="T9"/>
                </a:cxn>
                <a:cxn ang="0">
                  <a:pos x="T10" y="T11"/>
                </a:cxn>
              </a:cxnLst>
              <a:rect l="0" t="0" r="r" b="b"/>
              <a:pathLst>
                <a:path w="24" h="3">
                  <a:moveTo>
                    <a:pt x="0" y="3"/>
                  </a:moveTo>
                  <a:lnTo>
                    <a:pt x="0" y="3"/>
                  </a:lnTo>
                  <a:lnTo>
                    <a:pt x="10" y="3"/>
                  </a:lnTo>
                  <a:lnTo>
                    <a:pt x="24" y="3"/>
                  </a:lnTo>
                  <a:lnTo>
                    <a:pt x="0" y="0"/>
                  </a:lnTo>
                  <a:lnTo>
                    <a:pt x="0" y="3"/>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31" name="Freeform 30">
              <a:extLst>
                <a:ext uri="{FF2B5EF4-FFF2-40B4-BE49-F238E27FC236}">
                  <a16:creationId xmlns:a16="http://schemas.microsoft.com/office/drawing/2014/main" id="{640EAE91-8609-DB8A-1529-EE2367438775}"/>
                </a:ext>
              </a:extLst>
            </p:cNvPr>
            <p:cNvSpPr>
              <a:spLocks/>
            </p:cNvSpPr>
            <p:nvPr/>
          </p:nvSpPr>
          <p:spPr bwMode="auto">
            <a:xfrm>
              <a:off x="4940827" y="4198909"/>
              <a:ext cx="5565" cy="4445"/>
            </a:xfrm>
            <a:custGeom>
              <a:avLst/>
              <a:gdLst>
                <a:gd name="T0" fmla="*/ 0 w 9"/>
                <a:gd name="T1" fmla="*/ 6 h 6"/>
                <a:gd name="T2" fmla="*/ 0 w 9"/>
                <a:gd name="T3" fmla="*/ 6 h 6"/>
                <a:gd name="T4" fmla="*/ 9 w 9"/>
                <a:gd name="T5" fmla="*/ 3 h 6"/>
                <a:gd name="T6" fmla="*/ 9 w 9"/>
                <a:gd name="T7" fmla="*/ 0 h 6"/>
                <a:gd name="T8" fmla="*/ 0 w 9"/>
                <a:gd name="T9" fmla="*/ 6 h 6"/>
              </a:gdLst>
              <a:ahLst/>
              <a:cxnLst>
                <a:cxn ang="0">
                  <a:pos x="T0" y="T1"/>
                </a:cxn>
                <a:cxn ang="0">
                  <a:pos x="T2" y="T3"/>
                </a:cxn>
                <a:cxn ang="0">
                  <a:pos x="T4" y="T5"/>
                </a:cxn>
                <a:cxn ang="0">
                  <a:pos x="T6" y="T7"/>
                </a:cxn>
                <a:cxn ang="0">
                  <a:pos x="T8" y="T9"/>
                </a:cxn>
              </a:cxnLst>
              <a:rect l="0" t="0" r="r" b="b"/>
              <a:pathLst>
                <a:path w="9" h="6">
                  <a:moveTo>
                    <a:pt x="0" y="6"/>
                  </a:moveTo>
                  <a:lnTo>
                    <a:pt x="0" y="6"/>
                  </a:lnTo>
                  <a:lnTo>
                    <a:pt x="9" y="3"/>
                  </a:lnTo>
                  <a:lnTo>
                    <a:pt x="9" y="0"/>
                  </a:lnTo>
                  <a:lnTo>
                    <a:pt x="0" y="6"/>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32" name="Freeform 31">
              <a:extLst>
                <a:ext uri="{FF2B5EF4-FFF2-40B4-BE49-F238E27FC236}">
                  <a16:creationId xmlns:a16="http://schemas.microsoft.com/office/drawing/2014/main" id="{120F379A-A6D0-64CE-4EA5-2DE2080190C9}"/>
                </a:ext>
              </a:extLst>
            </p:cNvPr>
            <p:cNvSpPr>
              <a:spLocks/>
            </p:cNvSpPr>
            <p:nvPr/>
          </p:nvSpPr>
          <p:spPr bwMode="auto">
            <a:xfrm>
              <a:off x="4825058" y="4253367"/>
              <a:ext cx="8905" cy="3334"/>
            </a:xfrm>
            <a:custGeom>
              <a:avLst/>
              <a:gdLst>
                <a:gd name="T0" fmla="*/ 0 w 12"/>
                <a:gd name="T1" fmla="*/ 3 h 6"/>
                <a:gd name="T2" fmla="*/ 0 w 12"/>
                <a:gd name="T3" fmla="*/ 3 h 6"/>
                <a:gd name="T4" fmla="*/ 0 w 12"/>
                <a:gd name="T5" fmla="*/ 6 h 6"/>
                <a:gd name="T6" fmla="*/ 12 w 12"/>
                <a:gd name="T7" fmla="*/ 0 h 6"/>
                <a:gd name="T8" fmla="*/ 0 w 12"/>
                <a:gd name="T9" fmla="*/ 3 h 6"/>
              </a:gdLst>
              <a:ahLst/>
              <a:cxnLst>
                <a:cxn ang="0">
                  <a:pos x="T0" y="T1"/>
                </a:cxn>
                <a:cxn ang="0">
                  <a:pos x="T2" y="T3"/>
                </a:cxn>
                <a:cxn ang="0">
                  <a:pos x="T4" y="T5"/>
                </a:cxn>
                <a:cxn ang="0">
                  <a:pos x="T6" y="T7"/>
                </a:cxn>
                <a:cxn ang="0">
                  <a:pos x="T8" y="T9"/>
                </a:cxn>
              </a:cxnLst>
              <a:rect l="0" t="0" r="r" b="b"/>
              <a:pathLst>
                <a:path w="12" h="6">
                  <a:moveTo>
                    <a:pt x="0" y="3"/>
                  </a:moveTo>
                  <a:lnTo>
                    <a:pt x="0" y="3"/>
                  </a:lnTo>
                  <a:lnTo>
                    <a:pt x="0" y="6"/>
                  </a:lnTo>
                  <a:lnTo>
                    <a:pt x="12" y="0"/>
                  </a:lnTo>
                  <a:lnTo>
                    <a:pt x="0" y="3"/>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33" name="Freeform 32">
              <a:extLst>
                <a:ext uri="{FF2B5EF4-FFF2-40B4-BE49-F238E27FC236}">
                  <a16:creationId xmlns:a16="http://schemas.microsoft.com/office/drawing/2014/main" id="{7D8B6F0D-E4AC-0377-E8D2-C1FB194A0CAE}"/>
                </a:ext>
              </a:extLst>
            </p:cNvPr>
            <p:cNvSpPr>
              <a:spLocks/>
            </p:cNvSpPr>
            <p:nvPr/>
          </p:nvSpPr>
          <p:spPr bwMode="auto">
            <a:xfrm>
              <a:off x="4867358" y="4227805"/>
              <a:ext cx="11132" cy="8891"/>
            </a:xfrm>
            <a:custGeom>
              <a:avLst/>
              <a:gdLst>
                <a:gd name="T0" fmla="*/ 0 w 16"/>
                <a:gd name="T1" fmla="*/ 0 h 14"/>
                <a:gd name="T2" fmla="*/ 0 w 16"/>
                <a:gd name="T3" fmla="*/ 0 h 14"/>
                <a:gd name="T4" fmla="*/ 9 w 16"/>
                <a:gd name="T5" fmla="*/ 14 h 14"/>
                <a:gd name="T6" fmla="*/ 16 w 16"/>
                <a:gd name="T7" fmla="*/ 14 h 14"/>
                <a:gd name="T8" fmla="*/ 9 w 16"/>
                <a:gd name="T9" fmla="*/ 5 h 14"/>
                <a:gd name="T10" fmla="*/ 0 w 16"/>
                <a:gd name="T11" fmla="*/ 0 h 14"/>
              </a:gdLst>
              <a:ahLst/>
              <a:cxnLst>
                <a:cxn ang="0">
                  <a:pos x="T0" y="T1"/>
                </a:cxn>
                <a:cxn ang="0">
                  <a:pos x="T2" y="T3"/>
                </a:cxn>
                <a:cxn ang="0">
                  <a:pos x="T4" y="T5"/>
                </a:cxn>
                <a:cxn ang="0">
                  <a:pos x="T6" y="T7"/>
                </a:cxn>
                <a:cxn ang="0">
                  <a:pos x="T8" y="T9"/>
                </a:cxn>
                <a:cxn ang="0">
                  <a:pos x="T10" y="T11"/>
                </a:cxn>
              </a:cxnLst>
              <a:rect l="0" t="0" r="r" b="b"/>
              <a:pathLst>
                <a:path w="16" h="14">
                  <a:moveTo>
                    <a:pt x="0" y="0"/>
                  </a:moveTo>
                  <a:lnTo>
                    <a:pt x="0" y="0"/>
                  </a:lnTo>
                  <a:lnTo>
                    <a:pt x="9" y="14"/>
                  </a:lnTo>
                  <a:lnTo>
                    <a:pt x="16" y="14"/>
                  </a:lnTo>
                  <a:lnTo>
                    <a:pt x="9" y="5"/>
                  </a:lnTo>
                  <a:lnTo>
                    <a:pt x="0"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34" name="Freeform 33">
              <a:extLst>
                <a:ext uri="{FF2B5EF4-FFF2-40B4-BE49-F238E27FC236}">
                  <a16:creationId xmlns:a16="http://schemas.microsoft.com/office/drawing/2014/main" id="{CF91F6A8-BC24-0DD1-4AF0-1BFE73227653}"/>
                </a:ext>
              </a:extLst>
            </p:cNvPr>
            <p:cNvSpPr>
              <a:spLocks/>
            </p:cNvSpPr>
            <p:nvPr/>
          </p:nvSpPr>
          <p:spPr bwMode="auto">
            <a:xfrm>
              <a:off x="4742685" y="4039979"/>
              <a:ext cx="17810" cy="10003"/>
            </a:xfrm>
            <a:custGeom>
              <a:avLst/>
              <a:gdLst>
                <a:gd name="T0" fmla="*/ 0 w 27"/>
                <a:gd name="T1" fmla="*/ 0 h 14"/>
                <a:gd name="T2" fmla="*/ 0 w 27"/>
                <a:gd name="T3" fmla="*/ 0 h 14"/>
                <a:gd name="T4" fmla="*/ 8 w 27"/>
                <a:gd name="T5" fmla="*/ 11 h 14"/>
                <a:gd name="T6" fmla="*/ 15 w 27"/>
                <a:gd name="T7" fmla="*/ 14 h 14"/>
                <a:gd name="T8" fmla="*/ 27 w 27"/>
                <a:gd name="T9" fmla="*/ 8 h 14"/>
                <a:gd name="T10" fmla="*/ 15 w 27"/>
                <a:gd name="T11" fmla="*/ 11 h 14"/>
                <a:gd name="T12" fmla="*/ 0 w 2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7" h="14">
                  <a:moveTo>
                    <a:pt x="0" y="0"/>
                  </a:moveTo>
                  <a:lnTo>
                    <a:pt x="0" y="0"/>
                  </a:lnTo>
                  <a:lnTo>
                    <a:pt x="8" y="11"/>
                  </a:lnTo>
                  <a:lnTo>
                    <a:pt x="15" y="14"/>
                  </a:lnTo>
                  <a:lnTo>
                    <a:pt x="27" y="8"/>
                  </a:lnTo>
                  <a:lnTo>
                    <a:pt x="15" y="11"/>
                  </a:lnTo>
                  <a:lnTo>
                    <a:pt x="0"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35" name="Freeform 34">
              <a:extLst>
                <a:ext uri="{FF2B5EF4-FFF2-40B4-BE49-F238E27FC236}">
                  <a16:creationId xmlns:a16="http://schemas.microsoft.com/office/drawing/2014/main" id="{F354FA0F-FA03-225E-15A9-50AD7598BE48}"/>
                </a:ext>
              </a:extLst>
            </p:cNvPr>
            <p:cNvSpPr>
              <a:spLocks/>
            </p:cNvSpPr>
            <p:nvPr/>
          </p:nvSpPr>
          <p:spPr bwMode="auto">
            <a:xfrm>
              <a:off x="4956411" y="4141116"/>
              <a:ext cx="30055" cy="50012"/>
            </a:xfrm>
            <a:custGeom>
              <a:avLst/>
              <a:gdLst>
                <a:gd name="T0" fmla="*/ 32 w 46"/>
                <a:gd name="T1" fmla="*/ 21 h 75"/>
                <a:gd name="T2" fmla="*/ 32 w 46"/>
                <a:gd name="T3" fmla="*/ 21 h 75"/>
                <a:gd name="T4" fmla="*/ 23 w 46"/>
                <a:gd name="T5" fmla="*/ 42 h 75"/>
                <a:gd name="T6" fmla="*/ 5 w 46"/>
                <a:gd name="T7" fmla="*/ 63 h 75"/>
                <a:gd name="T8" fmla="*/ 5 w 46"/>
                <a:gd name="T9" fmla="*/ 66 h 75"/>
                <a:gd name="T10" fmla="*/ 0 w 46"/>
                <a:gd name="T11" fmla="*/ 75 h 75"/>
                <a:gd name="T12" fmla="*/ 27 w 46"/>
                <a:gd name="T13" fmla="*/ 42 h 75"/>
                <a:gd name="T14" fmla="*/ 46 w 46"/>
                <a:gd name="T15" fmla="*/ 0 h 75"/>
                <a:gd name="T16" fmla="*/ 32 w 46"/>
                <a:gd name="T17" fmla="*/ 8 h 75"/>
                <a:gd name="T18" fmla="*/ 32 w 46"/>
                <a:gd name="T19" fmla="*/ 2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75">
                  <a:moveTo>
                    <a:pt x="32" y="21"/>
                  </a:moveTo>
                  <a:lnTo>
                    <a:pt x="32" y="21"/>
                  </a:lnTo>
                  <a:lnTo>
                    <a:pt x="23" y="42"/>
                  </a:lnTo>
                  <a:lnTo>
                    <a:pt x="5" y="63"/>
                  </a:lnTo>
                  <a:lnTo>
                    <a:pt x="5" y="66"/>
                  </a:lnTo>
                  <a:lnTo>
                    <a:pt x="0" y="75"/>
                  </a:lnTo>
                  <a:lnTo>
                    <a:pt x="27" y="42"/>
                  </a:lnTo>
                  <a:lnTo>
                    <a:pt x="46" y="0"/>
                  </a:lnTo>
                  <a:lnTo>
                    <a:pt x="32" y="8"/>
                  </a:lnTo>
                  <a:lnTo>
                    <a:pt x="32" y="21"/>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36" name="Freeform 35">
              <a:extLst>
                <a:ext uri="{FF2B5EF4-FFF2-40B4-BE49-F238E27FC236}">
                  <a16:creationId xmlns:a16="http://schemas.microsoft.com/office/drawing/2014/main" id="{97148D10-57C5-41C6-E142-2672DABE3C3F}"/>
                </a:ext>
              </a:extLst>
            </p:cNvPr>
            <p:cNvSpPr>
              <a:spLocks/>
            </p:cNvSpPr>
            <p:nvPr/>
          </p:nvSpPr>
          <p:spPr bwMode="auto">
            <a:xfrm>
              <a:off x="4988691" y="4122223"/>
              <a:ext cx="2226" cy="7780"/>
            </a:xfrm>
            <a:custGeom>
              <a:avLst/>
              <a:gdLst>
                <a:gd name="T0" fmla="*/ 0 w 4"/>
                <a:gd name="T1" fmla="*/ 0 h 11"/>
                <a:gd name="T2" fmla="*/ 0 w 4"/>
                <a:gd name="T3" fmla="*/ 0 h 11"/>
                <a:gd name="T4" fmla="*/ 0 w 4"/>
                <a:gd name="T5" fmla="*/ 11 h 11"/>
                <a:gd name="T6" fmla="*/ 4 w 4"/>
                <a:gd name="T7" fmla="*/ 0 h 11"/>
                <a:gd name="T8" fmla="*/ 0 w 4"/>
                <a:gd name="T9" fmla="*/ 0 h 11"/>
              </a:gdLst>
              <a:ahLst/>
              <a:cxnLst>
                <a:cxn ang="0">
                  <a:pos x="T0" y="T1"/>
                </a:cxn>
                <a:cxn ang="0">
                  <a:pos x="T2" y="T3"/>
                </a:cxn>
                <a:cxn ang="0">
                  <a:pos x="T4" y="T5"/>
                </a:cxn>
                <a:cxn ang="0">
                  <a:pos x="T6" y="T7"/>
                </a:cxn>
                <a:cxn ang="0">
                  <a:pos x="T8" y="T9"/>
                </a:cxn>
              </a:cxnLst>
              <a:rect l="0" t="0" r="r" b="b"/>
              <a:pathLst>
                <a:path w="4" h="11">
                  <a:moveTo>
                    <a:pt x="0" y="0"/>
                  </a:moveTo>
                  <a:lnTo>
                    <a:pt x="0" y="0"/>
                  </a:lnTo>
                  <a:lnTo>
                    <a:pt x="0" y="11"/>
                  </a:lnTo>
                  <a:lnTo>
                    <a:pt x="4" y="0"/>
                  </a:lnTo>
                  <a:lnTo>
                    <a:pt x="0"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37" name="Freeform 36">
              <a:extLst>
                <a:ext uri="{FF2B5EF4-FFF2-40B4-BE49-F238E27FC236}">
                  <a16:creationId xmlns:a16="http://schemas.microsoft.com/office/drawing/2014/main" id="{8C76F7F5-4901-26C0-D4A2-67E52150C881}"/>
                </a:ext>
              </a:extLst>
            </p:cNvPr>
            <p:cNvSpPr>
              <a:spLocks/>
            </p:cNvSpPr>
            <p:nvPr/>
          </p:nvSpPr>
          <p:spPr bwMode="auto">
            <a:xfrm>
              <a:off x="4014687" y="3691003"/>
              <a:ext cx="10019" cy="2223"/>
            </a:xfrm>
            <a:custGeom>
              <a:avLst/>
              <a:gdLst>
                <a:gd name="T0" fmla="*/ 0 w 16"/>
                <a:gd name="T1" fmla="*/ 4 h 4"/>
                <a:gd name="T2" fmla="*/ 0 w 16"/>
                <a:gd name="T3" fmla="*/ 4 h 4"/>
                <a:gd name="T4" fmla="*/ 9 w 16"/>
                <a:gd name="T5" fmla="*/ 3 h 4"/>
                <a:gd name="T6" fmla="*/ 16 w 16"/>
                <a:gd name="T7" fmla="*/ 0 h 4"/>
                <a:gd name="T8" fmla="*/ 0 w 16"/>
                <a:gd name="T9" fmla="*/ 4 h 4"/>
              </a:gdLst>
              <a:ahLst/>
              <a:cxnLst>
                <a:cxn ang="0">
                  <a:pos x="T0" y="T1"/>
                </a:cxn>
                <a:cxn ang="0">
                  <a:pos x="T2" y="T3"/>
                </a:cxn>
                <a:cxn ang="0">
                  <a:pos x="T4" y="T5"/>
                </a:cxn>
                <a:cxn ang="0">
                  <a:pos x="T6" y="T7"/>
                </a:cxn>
                <a:cxn ang="0">
                  <a:pos x="T8" y="T9"/>
                </a:cxn>
              </a:cxnLst>
              <a:rect l="0" t="0" r="r" b="b"/>
              <a:pathLst>
                <a:path w="16" h="4">
                  <a:moveTo>
                    <a:pt x="0" y="4"/>
                  </a:moveTo>
                  <a:lnTo>
                    <a:pt x="0" y="4"/>
                  </a:lnTo>
                  <a:lnTo>
                    <a:pt x="9" y="3"/>
                  </a:lnTo>
                  <a:lnTo>
                    <a:pt x="16" y="0"/>
                  </a:lnTo>
                  <a:lnTo>
                    <a:pt x="0" y="4"/>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38" name="Freeform 37">
              <a:extLst>
                <a:ext uri="{FF2B5EF4-FFF2-40B4-BE49-F238E27FC236}">
                  <a16:creationId xmlns:a16="http://schemas.microsoft.com/office/drawing/2014/main" id="{97CC0D49-73CF-0096-5B91-231EB882D85A}"/>
                </a:ext>
              </a:extLst>
            </p:cNvPr>
            <p:cNvSpPr>
              <a:spLocks/>
            </p:cNvSpPr>
            <p:nvPr/>
          </p:nvSpPr>
          <p:spPr bwMode="auto">
            <a:xfrm>
              <a:off x="4118210" y="3658773"/>
              <a:ext cx="77920" cy="15559"/>
            </a:xfrm>
            <a:custGeom>
              <a:avLst/>
              <a:gdLst>
                <a:gd name="T0" fmla="*/ 80 w 117"/>
                <a:gd name="T1" fmla="*/ 1 h 24"/>
                <a:gd name="T2" fmla="*/ 80 w 117"/>
                <a:gd name="T3" fmla="*/ 1 h 24"/>
                <a:gd name="T4" fmla="*/ 50 w 117"/>
                <a:gd name="T5" fmla="*/ 11 h 24"/>
                <a:gd name="T6" fmla="*/ 41 w 117"/>
                <a:gd name="T7" fmla="*/ 11 h 24"/>
                <a:gd name="T8" fmla="*/ 27 w 117"/>
                <a:gd name="T9" fmla="*/ 17 h 24"/>
                <a:gd name="T10" fmla="*/ 0 w 117"/>
                <a:gd name="T11" fmla="*/ 24 h 24"/>
                <a:gd name="T12" fmla="*/ 14 w 117"/>
                <a:gd name="T13" fmla="*/ 24 h 24"/>
                <a:gd name="T14" fmla="*/ 90 w 117"/>
                <a:gd name="T15" fmla="*/ 1 h 24"/>
                <a:gd name="T16" fmla="*/ 117 w 117"/>
                <a:gd name="T17" fmla="*/ 0 h 24"/>
                <a:gd name="T18" fmla="*/ 106 w 117"/>
                <a:gd name="T19" fmla="*/ 0 h 24"/>
                <a:gd name="T20" fmla="*/ 80 w 117"/>
                <a:gd name="T21"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7" h="24">
                  <a:moveTo>
                    <a:pt x="80" y="1"/>
                  </a:moveTo>
                  <a:lnTo>
                    <a:pt x="80" y="1"/>
                  </a:lnTo>
                  <a:lnTo>
                    <a:pt x="50" y="11"/>
                  </a:lnTo>
                  <a:lnTo>
                    <a:pt x="41" y="11"/>
                  </a:lnTo>
                  <a:lnTo>
                    <a:pt x="27" y="17"/>
                  </a:lnTo>
                  <a:lnTo>
                    <a:pt x="0" y="24"/>
                  </a:lnTo>
                  <a:lnTo>
                    <a:pt x="14" y="24"/>
                  </a:lnTo>
                  <a:lnTo>
                    <a:pt x="90" y="1"/>
                  </a:lnTo>
                  <a:lnTo>
                    <a:pt x="117" y="0"/>
                  </a:lnTo>
                  <a:lnTo>
                    <a:pt x="106" y="0"/>
                  </a:lnTo>
                  <a:lnTo>
                    <a:pt x="80" y="1"/>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nvGrpSpPr>
            <p:cNvPr id="7639" name="Group 59">
              <a:extLst>
                <a:ext uri="{FF2B5EF4-FFF2-40B4-BE49-F238E27FC236}">
                  <a16:creationId xmlns:a16="http://schemas.microsoft.com/office/drawing/2014/main" id="{1F006879-3537-A288-40D5-8620F258BBBF}"/>
                </a:ext>
              </a:extLst>
            </p:cNvPr>
            <p:cNvGrpSpPr/>
            <p:nvPr/>
          </p:nvGrpSpPr>
          <p:grpSpPr>
            <a:xfrm>
              <a:off x="4362749" y="2778679"/>
              <a:ext cx="883652" cy="365763"/>
              <a:chOff x="4196096" y="2578593"/>
              <a:chExt cx="720518" cy="298238"/>
            </a:xfrm>
            <a:grpFill/>
            <a:effectLst/>
          </p:grpSpPr>
          <p:sp>
            <p:nvSpPr>
              <p:cNvPr id="7722" name="Freeform 5">
                <a:extLst>
                  <a:ext uri="{FF2B5EF4-FFF2-40B4-BE49-F238E27FC236}">
                    <a16:creationId xmlns:a16="http://schemas.microsoft.com/office/drawing/2014/main" id="{E3C5A808-6E07-062B-8A07-5A63C9FECF38}"/>
                  </a:ext>
                </a:extLst>
              </p:cNvPr>
              <p:cNvSpPr>
                <a:spLocks/>
              </p:cNvSpPr>
              <p:nvPr/>
            </p:nvSpPr>
            <p:spPr bwMode="auto">
              <a:xfrm>
                <a:off x="4793645" y="2624811"/>
                <a:ext cx="3843" cy="4360"/>
              </a:xfrm>
              <a:custGeom>
                <a:avLst/>
                <a:gdLst>
                  <a:gd name="T0" fmla="*/ 0 w 4"/>
                  <a:gd name="T1" fmla="*/ 0 h 5"/>
                  <a:gd name="T2" fmla="*/ 4 w 4"/>
                  <a:gd name="T3" fmla="*/ 5 h 5"/>
                  <a:gd name="T4" fmla="*/ 4 w 4"/>
                  <a:gd name="T5" fmla="*/ 3 h 5"/>
                  <a:gd name="T6" fmla="*/ 0 w 4"/>
                  <a:gd name="T7" fmla="*/ 0 h 5"/>
                </a:gdLst>
                <a:ahLst/>
                <a:cxnLst>
                  <a:cxn ang="0">
                    <a:pos x="T0" y="T1"/>
                  </a:cxn>
                  <a:cxn ang="0">
                    <a:pos x="T2" y="T3"/>
                  </a:cxn>
                  <a:cxn ang="0">
                    <a:pos x="T4" y="T5"/>
                  </a:cxn>
                  <a:cxn ang="0">
                    <a:pos x="T6" y="T7"/>
                  </a:cxn>
                </a:cxnLst>
                <a:rect l="0" t="0" r="r" b="b"/>
                <a:pathLst>
                  <a:path w="4" h="5">
                    <a:moveTo>
                      <a:pt x="0" y="0"/>
                    </a:moveTo>
                    <a:lnTo>
                      <a:pt x="4" y="5"/>
                    </a:lnTo>
                    <a:lnTo>
                      <a:pt x="4" y="3"/>
                    </a:lnTo>
                    <a:lnTo>
                      <a:pt x="0"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23" name="Freeform 55">
                <a:extLst>
                  <a:ext uri="{FF2B5EF4-FFF2-40B4-BE49-F238E27FC236}">
                    <a16:creationId xmlns:a16="http://schemas.microsoft.com/office/drawing/2014/main" id="{E167ECF8-9ABB-32E8-86F8-B8F64DE29D89}"/>
                  </a:ext>
                </a:extLst>
              </p:cNvPr>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24" name="Freeform 56">
                <a:extLst>
                  <a:ext uri="{FF2B5EF4-FFF2-40B4-BE49-F238E27FC236}">
                    <a16:creationId xmlns:a16="http://schemas.microsoft.com/office/drawing/2014/main" id="{77636B93-911F-4AF8-DBAD-7D1235F53236}"/>
                  </a:ext>
                </a:extLst>
              </p:cNvPr>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25" name="Freeform 57">
                <a:extLst>
                  <a:ext uri="{FF2B5EF4-FFF2-40B4-BE49-F238E27FC236}">
                    <a16:creationId xmlns:a16="http://schemas.microsoft.com/office/drawing/2014/main" id="{D66BF9F6-79C6-58ED-83E0-8CB4587AAE59}"/>
                  </a:ext>
                </a:extLst>
              </p:cNvPr>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26" name="Freeform 58">
                <a:extLst>
                  <a:ext uri="{FF2B5EF4-FFF2-40B4-BE49-F238E27FC236}">
                    <a16:creationId xmlns:a16="http://schemas.microsoft.com/office/drawing/2014/main" id="{EFDDAC1A-509A-35E5-E7CF-37737C2AAE35}"/>
                  </a:ext>
                </a:extLst>
              </p:cNvPr>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27" name="Freeform 59">
                <a:extLst>
                  <a:ext uri="{FF2B5EF4-FFF2-40B4-BE49-F238E27FC236}">
                    <a16:creationId xmlns:a16="http://schemas.microsoft.com/office/drawing/2014/main" id="{FD3423CF-D56C-6D0C-9CF2-242A1A68F613}"/>
                  </a:ext>
                </a:extLst>
              </p:cNvPr>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28" name="Freeform 60">
                <a:extLst>
                  <a:ext uri="{FF2B5EF4-FFF2-40B4-BE49-F238E27FC236}">
                    <a16:creationId xmlns:a16="http://schemas.microsoft.com/office/drawing/2014/main" id="{4F5C9C41-A3E6-3B35-90A6-3B4F1D21795B}"/>
                  </a:ext>
                </a:extLst>
              </p:cNvPr>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29" name="Freeform 61">
                <a:extLst>
                  <a:ext uri="{FF2B5EF4-FFF2-40B4-BE49-F238E27FC236}">
                    <a16:creationId xmlns:a16="http://schemas.microsoft.com/office/drawing/2014/main" id="{735559FE-3004-CB4C-8598-4CE515BAF8DF}"/>
                  </a:ext>
                </a:extLst>
              </p:cNvPr>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0" name="Freeform 62">
                <a:extLst>
                  <a:ext uri="{FF2B5EF4-FFF2-40B4-BE49-F238E27FC236}">
                    <a16:creationId xmlns:a16="http://schemas.microsoft.com/office/drawing/2014/main" id="{86F6BD4C-FD76-6ABF-2BFC-52B16B2902C5}"/>
                  </a:ext>
                </a:extLst>
              </p:cNvPr>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1" name="Freeform 63">
                <a:extLst>
                  <a:ext uri="{FF2B5EF4-FFF2-40B4-BE49-F238E27FC236}">
                    <a16:creationId xmlns:a16="http://schemas.microsoft.com/office/drawing/2014/main" id="{2184AC2E-F557-76FC-3A42-CDC7E9E1E379}"/>
                  </a:ext>
                </a:extLst>
              </p:cNvPr>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2" name="Freeform 64">
                <a:extLst>
                  <a:ext uri="{FF2B5EF4-FFF2-40B4-BE49-F238E27FC236}">
                    <a16:creationId xmlns:a16="http://schemas.microsoft.com/office/drawing/2014/main" id="{3349DFB2-D4BC-2BC3-0FDE-EEB0A77C51EC}"/>
                  </a:ext>
                </a:extLst>
              </p:cNvPr>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3" name="Freeform 65">
                <a:extLst>
                  <a:ext uri="{FF2B5EF4-FFF2-40B4-BE49-F238E27FC236}">
                    <a16:creationId xmlns:a16="http://schemas.microsoft.com/office/drawing/2014/main" id="{90313AF5-6878-88A2-C554-D2A24A3B22DE}"/>
                  </a:ext>
                </a:extLst>
              </p:cNvPr>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4" name="Freeform 66">
                <a:extLst>
                  <a:ext uri="{FF2B5EF4-FFF2-40B4-BE49-F238E27FC236}">
                    <a16:creationId xmlns:a16="http://schemas.microsoft.com/office/drawing/2014/main" id="{DD6C00D9-70FB-B6BE-C988-8E90D1589A2B}"/>
                  </a:ext>
                </a:extLst>
              </p:cNvPr>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5" name="Freeform 120">
                <a:extLst>
                  <a:ext uri="{FF2B5EF4-FFF2-40B4-BE49-F238E27FC236}">
                    <a16:creationId xmlns:a16="http://schemas.microsoft.com/office/drawing/2014/main" id="{081EC77B-CDF8-0FB5-3A6B-28C68384A6C7}"/>
                  </a:ext>
                </a:extLst>
              </p:cNvPr>
              <p:cNvSpPr>
                <a:spLocks/>
              </p:cNvSpPr>
              <p:nvPr/>
            </p:nvSpPr>
            <p:spPr bwMode="auto">
              <a:xfrm>
                <a:off x="4196096" y="2591674"/>
                <a:ext cx="693618" cy="285157"/>
              </a:xfrm>
              <a:custGeom>
                <a:avLst/>
                <a:gdLst>
                  <a:gd name="T0" fmla="*/ 216 w 722"/>
                  <a:gd name="T1" fmla="*/ 85 h 327"/>
                  <a:gd name="T2" fmla="*/ 197 w 722"/>
                  <a:gd name="T3" fmla="*/ 113 h 327"/>
                  <a:gd name="T4" fmla="*/ 173 w 722"/>
                  <a:gd name="T5" fmla="*/ 145 h 327"/>
                  <a:gd name="T6" fmla="*/ 145 w 722"/>
                  <a:gd name="T7" fmla="*/ 156 h 327"/>
                  <a:gd name="T8" fmla="*/ 120 w 722"/>
                  <a:gd name="T9" fmla="*/ 162 h 327"/>
                  <a:gd name="T10" fmla="*/ 105 w 722"/>
                  <a:gd name="T11" fmla="*/ 184 h 327"/>
                  <a:gd name="T12" fmla="*/ 62 w 722"/>
                  <a:gd name="T13" fmla="*/ 218 h 327"/>
                  <a:gd name="T14" fmla="*/ 22 w 722"/>
                  <a:gd name="T15" fmla="*/ 237 h 327"/>
                  <a:gd name="T16" fmla="*/ 0 w 722"/>
                  <a:gd name="T17" fmla="*/ 263 h 327"/>
                  <a:gd name="T18" fmla="*/ 133 w 722"/>
                  <a:gd name="T19" fmla="*/ 263 h 327"/>
                  <a:gd name="T20" fmla="*/ 173 w 722"/>
                  <a:gd name="T21" fmla="*/ 243 h 327"/>
                  <a:gd name="T22" fmla="*/ 291 w 722"/>
                  <a:gd name="T23" fmla="*/ 235 h 327"/>
                  <a:gd name="T24" fmla="*/ 308 w 722"/>
                  <a:gd name="T25" fmla="*/ 261 h 327"/>
                  <a:gd name="T26" fmla="*/ 522 w 722"/>
                  <a:gd name="T27" fmla="*/ 327 h 327"/>
                  <a:gd name="T28" fmla="*/ 568 w 722"/>
                  <a:gd name="T29" fmla="*/ 314 h 327"/>
                  <a:gd name="T30" fmla="*/ 569 w 722"/>
                  <a:gd name="T31" fmla="*/ 291 h 327"/>
                  <a:gd name="T32" fmla="*/ 581 w 722"/>
                  <a:gd name="T33" fmla="*/ 267 h 327"/>
                  <a:gd name="T34" fmla="*/ 605 w 722"/>
                  <a:gd name="T35" fmla="*/ 228 h 327"/>
                  <a:gd name="T36" fmla="*/ 611 w 722"/>
                  <a:gd name="T37" fmla="*/ 235 h 327"/>
                  <a:gd name="T38" fmla="*/ 632 w 722"/>
                  <a:gd name="T39" fmla="*/ 216 h 327"/>
                  <a:gd name="T40" fmla="*/ 662 w 722"/>
                  <a:gd name="T41" fmla="*/ 197 h 327"/>
                  <a:gd name="T42" fmla="*/ 677 w 722"/>
                  <a:gd name="T43" fmla="*/ 201 h 327"/>
                  <a:gd name="T44" fmla="*/ 688 w 722"/>
                  <a:gd name="T45" fmla="*/ 169 h 327"/>
                  <a:gd name="T46" fmla="*/ 679 w 722"/>
                  <a:gd name="T47" fmla="*/ 171 h 327"/>
                  <a:gd name="T48" fmla="*/ 669 w 722"/>
                  <a:gd name="T49" fmla="*/ 173 h 327"/>
                  <a:gd name="T50" fmla="*/ 635 w 722"/>
                  <a:gd name="T51" fmla="*/ 184 h 327"/>
                  <a:gd name="T52" fmla="*/ 632 w 722"/>
                  <a:gd name="T53" fmla="*/ 173 h 327"/>
                  <a:gd name="T54" fmla="*/ 663 w 722"/>
                  <a:gd name="T55" fmla="*/ 164 h 327"/>
                  <a:gd name="T56" fmla="*/ 665 w 722"/>
                  <a:gd name="T57" fmla="*/ 152 h 327"/>
                  <a:gd name="T58" fmla="*/ 616 w 722"/>
                  <a:gd name="T59" fmla="*/ 132 h 327"/>
                  <a:gd name="T60" fmla="*/ 643 w 722"/>
                  <a:gd name="T61" fmla="*/ 132 h 327"/>
                  <a:gd name="T62" fmla="*/ 650 w 722"/>
                  <a:gd name="T63" fmla="*/ 117 h 327"/>
                  <a:gd name="T64" fmla="*/ 667 w 722"/>
                  <a:gd name="T65" fmla="*/ 130 h 327"/>
                  <a:gd name="T66" fmla="*/ 694 w 722"/>
                  <a:gd name="T67" fmla="*/ 130 h 327"/>
                  <a:gd name="T68" fmla="*/ 716 w 722"/>
                  <a:gd name="T69" fmla="*/ 98 h 327"/>
                  <a:gd name="T70" fmla="*/ 714 w 722"/>
                  <a:gd name="T71" fmla="*/ 64 h 327"/>
                  <a:gd name="T72" fmla="*/ 695 w 722"/>
                  <a:gd name="T73" fmla="*/ 68 h 327"/>
                  <a:gd name="T74" fmla="*/ 688 w 722"/>
                  <a:gd name="T75" fmla="*/ 92 h 327"/>
                  <a:gd name="T76" fmla="*/ 690 w 722"/>
                  <a:gd name="T77" fmla="*/ 68 h 327"/>
                  <a:gd name="T78" fmla="*/ 669 w 722"/>
                  <a:gd name="T79" fmla="*/ 71 h 327"/>
                  <a:gd name="T80" fmla="*/ 635 w 722"/>
                  <a:gd name="T81" fmla="*/ 77 h 327"/>
                  <a:gd name="T82" fmla="*/ 622 w 722"/>
                  <a:gd name="T83" fmla="*/ 49 h 327"/>
                  <a:gd name="T84" fmla="*/ 626 w 722"/>
                  <a:gd name="T85" fmla="*/ 43 h 327"/>
                  <a:gd name="T86" fmla="*/ 639 w 722"/>
                  <a:gd name="T87" fmla="*/ 64 h 327"/>
                  <a:gd name="T88" fmla="*/ 662 w 722"/>
                  <a:gd name="T89" fmla="*/ 49 h 327"/>
                  <a:gd name="T90" fmla="*/ 679 w 722"/>
                  <a:gd name="T91" fmla="*/ 45 h 327"/>
                  <a:gd name="T92" fmla="*/ 673 w 722"/>
                  <a:gd name="T93" fmla="*/ 30 h 327"/>
                  <a:gd name="T94" fmla="*/ 684 w 722"/>
                  <a:gd name="T95" fmla="*/ 25 h 327"/>
                  <a:gd name="T96" fmla="*/ 690 w 722"/>
                  <a:gd name="T97" fmla="*/ 17 h 327"/>
                  <a:gd name="T98" fmla="*/ 675 w 722"/>
                  <a:gd name="T99"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2" h="327">
                    <a:moveTo>
                      <a:pt x="498" y="38"/>
                    </a:moveTo>
                    <a:lnTo>
                      <a:pt x="310" y="71"/>
                    </a:lnTo>
                    <a:lnTo>
                      <a:pt x="242" y="83"/>
                    </a:lnTo>
                    <a:lnTo>
                      <a:pt x="216" y="85"/>
                    </a:lnTo>
                    <a:lnTo>
                      <a:pt x="201" y="85"/>
                    </a:lnTo>
                    <a:lnTo>
                      <a:pt x="199" y="94"/>
                    </a:lnTo>
                    <a:lnTo>
                      <a:pt x="199" y="102"/>
                    </a:lnTo>
                    <a:lnTo>
                      <a:pt x="197" y="113"/>
                    </a:lnTo>
                    <a:lnTo>
                      <a:pt x="190" y="117"/>
                    </a:lnTo>
                    <a:lnTo>
                      <a:pt x="184" y="122"/>
                    </a:lnTo>
                    <a:lnTo>
                      <a:pt x="178" y="137"/>
                    </a:lnTo>
                    <a:lnTo>
                      <a:pt x="173" y="145"/>
                    </a:lnTo>
                    <a:lnTo>
                      <a:pt x="167" y="139"/>
                    </a:lnTo>
                    <a:lnTo>
                      <a:pt x="154" y="145"/>
                    </a:lnTo>
                    <a:lnTo>
                      <a:pt x="147" y="150"/>
                    </a:lnTo>
                    <a:lnTo>
                      <a:pt x="145" y="156"/>
                    </a:lnTo>
                    <a:lnTo>
                      <a:pt x="137" y="164"/>
                    </a:lnTo>
                    <a:lnTo>
                      <a:pt x="133" y="164"/>
                    </a:lnTo>
                    <a:lnTo>
                      <a:pt x="126" y="158"/>
                    </a:lnTo>
                    <a:lnTo>
                      <a:pt x="120" y="162"/>
                    </a:lnTo>
                    <a:lnTo>
                      <a:pt x="116" y="165"/>
                    </a:lnTo>
                    <a:lnTo>
                      <a:pt x="116" y="171"/>
                    </a:lnTo>
                    <a:lnTo>
                      <a:pt x="109" y="169"/>
                    </a:lnTo>
                    <a:lnTo>
                      <a:pt x="105" y="184"/>
                    </a:lnTo>
                    <a:lnTo>
                      <a:pt x="101" y="190"/>
                    </a:lnTo>
                    <a:lnTo>
                      <a:pt x="96" y="190"/>
                    </a:lnTo>
                    <a:lnTo>
                      <a:pt x="83" y="199"/>
                    </a:lnTo>
                    <a:lnTo>
                      <a:pt x="62" y="218"/>
                    </a:lnTo>
                    <a:lnTo>
                      <a:pt x="56" y="222"/>
                    </a:lnTo>
                    <a:lnTo>
                      <a:pt x="43" y="222"/>
                    </a:lnTo>
                    <a:lnTo>
                      <a:pt x="28" y="229"/>
                    </a:lnTo>
                    <a:lnTo>
                      <a:pt x="22" y="237"/>
                    </a:lnTo>
                    <a:lnTo>
                      <a:pt x="21" y="244"/>
                    </a:lnTo>
                    <a:lnTo>
                      <a:pt x="19" y="254"/>
                    </a:lnTo>
                    <a:lnTo>
                      <a:pt x="13" y="259"/>
                    </a:lnTo>
                    <a:lnTo>
                      <a:pt x="0" y="263"/>
                    </a:lnTo>
                    <a:lnTo>
                      <a:pt x="0" y="291"/>
                    </a:lnTo>
                    <a:lnTo>
                      <a:pt x="105" y="275"/>
                    </a:lnTo>
                    <a:lnTo>
                      <a:pt x="128" y="263"/>
                    </a:lnTo>
                    <a:lnTo>
                      <a:pt x="133" y="263"/>
                    </a:lnTo>
                    <a:lnTo>
                      <a:pt x="145" y="254"/>
                    </a:lnTo>
                    <a:lnTo>
                      <a:pt x="160" y="248"/>
                    </a:lnTo>
                    <a:lnTo>
                      <a:pt x="165" y="244"/>
                    </a:lnTo>
                    <a:lnTo>
                      <a:pt x="173" y="243"/>
                    </a:lnTo>
                    <a:lnTo>
                      <a:pt x="250" y="233"/>
                    </a:lnTo>
                    <a:lnTo>
                      <a:pt x="278" y="231"/>
                    </a:lnTo>
                    <a:lnTo>
                      <a:pt x="286" y="239"/>
                    </a:lnTo>
                    <a:lnTo>
                      <a:pt x="291" y="235"/>
                    </a:lnTo>
                    <a:lnTo>
                      <a:pt x="303" y="246"/>
                    </a:lnTo>
                    <a:lnTo>
                      <a:pt x="306" y="254"/>
                    </a:lnTo>
                    <a:lnTo>
                      <a:pt x="306" y="259"/>
                    </a:lnTo>
                    <a:lnTo>
                      <a:pt x="308" y="261"/>
                    </a:lnTo>
                    <a:lnTo>
                      <a:pt x="404" y="246"/>
                    </a:lnTo>
                    <a:lnTo>
                      <a:pt x="515" y="325"/>
                    </a:lnTo>
                    <a:lnTo>
                      <a:pt x="519" y="327"/>
                    </a:lnTo>
                    <a:lnTo>
                      <a:pt x="522" y="327"/>
                    </a:lnTo>
                    <a:lnTo>
                      <a:pt x="536" y="322"/>
                    </a:lnTo>
                    <a:lnTo>
                      <a:pt x="549" y="318"/>
                    </a:lnTo>
                    <a:lnTo>
                      <a:pt x="560" y="318"/>
                    </a:lnTo>
                    <a:lnTo>
                      <a:pt x="568" y="314"/>
                    </a:lnTo>
                    <a:lnTo>
                      <a:pt x="569" y="299"/>
                    </a:lnTo>
                    <a:lnTo>
                      <a:pt x="564" y="286"/>
                    </a:lnTo>
                    <a:lnTo>
                      <a:pt x="566" y="286"/>
                    </a:lnTo>
                    <a:lnTo>
                      <a:pt x="569" y="291"/>
                    </a:lnTo>
                    <a:lnTo>
                      <a:pt x="573" y="308"/>
                    </a:lnTo>
                    <a:lnTo>
                      <a:pt x="573" y="288"/>
                    </a:lnTo>
                    <a:lnTo>
                      <a:pt x="575" y="280"/>
                    </a:lnTo>
                    <a:lnTo>
                      <a:pt x="581" y="267"/>
                    </a:lnTo>
                    <a:lnTo>
                      <a:pt x="590" y="254"/>
                    </a:lnTo>
                    <a:lnTo>
                      <a:pt x="605" y="241"/>
                    </a:lnTo>
                    <a:lnTo>
                      <a:pt x="601" y="233"/>
                    </a:lnTo>
                    <a:lnTo>
                      <a:pt x="605" y="228"/>
                    </a:lnTo>
                    <a:lnTo>
                      <a:pt x="601" y="222"/>
                    </a:lnTo>
                    <a:lnTo>
                      <a:pt x="609" y="226"/>
                    </a:lnTo>
                    <a:lnTo>
                      <a:pt x="603" y="231"/>
                    </a:lnTo>
                    <a:lnTo>
                      <a:pt x="611" y="235"/>
                    </a:lnTo>
                    <a:lnTo>
                      <a:pt x="613" y="233"/>
                    </a:lnTo>
                    <a:lnTo>
                      <a:pt x="618" y="226"/>
                    </a:lnTo>
                    <a:lnTo>
                      <a:pt x="624" y="212"/>
                    </a:lnTo>
                    <a:lnTo>
                      <a:pt x="632" y="216"/>
                    </a:lnTo>
                    <a:lnTo>
                      <a:pt x="648" y="207"/>
                    </a:lnTo>
                    <a:lnTo>
                      <a:pt x="654" y="207"/>
                    </a:lnTo>
                    <a:lnTo>
                      <a:pt x="656" y="203"/>
                    </a:lnTo>
                    <a:lnTo>
                      <a:pt x="662" y="197"/>
                    </a:lnTo>
                    <a:lnTo>
                      <a:pt x="663" y="205"/>
                    </a:lnTo>
                    <a:lnTo>
                      <a:pt x="667" y="197"/>
                    </a:lnTo>
                    <a:lnTo>
                      <a:pt x="675" y="201"/>
                    </a:lnTo>
                    <a:lnTo>
                      <a:pt x="677" y="201"/>
                    </a:lnTo>
                    <a:lnTo>
                      <a:pt x="682" y="188"/>
                    </a:lnTo>
                    <a:lnTo>
                      <a:pt x="688" y="181"/>
                    </a:lnTo>
                    <a:lnTo>
                      <a:pt x="692" y="175"/>
                    </a:lnTo>
                    <a:lnTo>
                      <a:pt x="688" y="169"/>
                    </a:lnTo>
                    <a:lnTo>
                      <a:pt x="686" y="169"/>
                    </a:lnTo>
                    <a:lnTo>
                      <a:pt x="682" y="177"/>
                    </a:lnTo>
                    <a:lnTo>
                      <a:pt x="677" y="179"/>
                    </a:lnTo>
                    <a:lnTo>
                      <a:pt x="679" y="171"/>
                    </a:lnTo>
                    <a:lnTo>
                      <a:pt x="675" y="165"/>
                    </a:lnTo>
                    <a:lnTo>
                      <a:pt x="673" y="171"/>
                    </a:lnTo>
                    <a:lnTo>
                      <a:pt x="673" y="173"/>
                    </a:lnTo>
                    <a:lnTo>
                      <a:pt x="669" y="173"/>
                    </a:lnTo>
                    <a:lnTo>
                      <a:pt x="671" y="181"/>
                    </a:lnTo>
                    <a:lnTo>
                      <a:pt x="663" y="177"/>
                    </a:lnTo>
                    <a:lnTo>
                      <a:pt x="650" y="186"/>
                    </a:lnTo>
                    <a:lnTo>
                      <a:pt x="635" y="184"/>
                    </a:lnTo>
                    <a:lnTo>
                      <a:pt x="624" y="173"/>
                    </a:lnTo>
                    <a:lnTo>
                      <a:pt x="618" y="167"/>
                    </a:lnTo>
                    <a:lnTo>
                      <a:pt x="626" y="171"/>
                    </a:lnTo>
                    <a:lnTo>
                      <a:pt x="632" y="173"/>
                    </a:lnTo>
                    <a:lnTo>
                      <a:pt x="641" y="179"/>
                    </a:lnTo>
                    <a:lnTo>
                      <a:pt x="648" y="181"/>
                    </a:lnTo>
                    <a:lnTo>
                      <a:pt x="652" y="177"/>
                    </a:lnTo>
                    <a:lnTo>
                      <a:pt x="663" y="164"/>
                    </a:lnTo>
                    <a:lnTo>
                      <a:pt x="663" y="156"/>
                    </a:lnTo>
                    <a:lnTo>
                      <a:pt x="656" y="158"/>
                    </a:lnTo>
                    <a:lnTo>
                      <a:pt x="658" y="152"/>
                    </a:lnTo>
                    <a:lnTo>
                      <a:pt x="665" y="152"/>
                    </a:lnTo>
                    <a:lnTo>
                      <a:pt x="669" y="145"/>
                    </a:lnTo>
                    <a:lnTo>
                      <a:pt x="654" y="139"/>
                    </a:lnTo>
                    <a:lnTo>
                      <a:pt x="647" y="139"/>
                    </a:lnTo>
                    <a:lnTo>
                      <a:pt x="616" y="132"/>
                    </a:lnTo>
                    <a:lnTo>
                      <a:pt x="615" y="128"/>
                    </a:lnTo>
                    <a:lnTo>
                      <a:pt x="615" y="128"/>
                    </a:lnTo>
                    <a:lnTo>
                      <a:pt x="630" y="132"/>
                    </a:lnTo>
                    <a:lnTo>
                      <a:pt x="643" y="132"/>
                    </a:lnTo>
                    <a:lnTo>
                      <a:pt x="650" y="130"/>
                    </a:lnTo>
                    <a:lnTo>
                      <a:pt x="654" y="130"/>
                    </a:lnTo>
                    <a:lnTo>
                      <a:pt x="652" y="124"/>
                    </a:lnTo>
                    <a:lnTo>
                      <a:pt x="650" y="117"/>
                    </a:lnTo>
                    <a:lnTo>
                      <a:pt x="658" y="117"/>
                    </a:lnTo>
                    <a:lnTo>
                      <a:pt x="654" y="120"/>
                    </a:lnTo>
                    <a:lnTo>
                      <a:pt x="660" y="128"/>
                    </a:lnTo>
                    <a:lnTo>
                      <a:pt x="667" y="130"/>
                    </a:lnTo>
                    <a:lnTo>
                      <a:pt x="669" y="122"/>
                    </a:lnTo>
                    <a:lnTo>
                      <a:pt x="673" y="128"/>
                    </a:lnTo>
                    <a:lnTo>
                      <a:pt x="679" y="130"/>
                    </a:lnTo>
                    <a:lnTo>
                      <a:pt x="694" y="130"/>
                    </a:lnTo>
                    <a:lnTo>
                      <a:pt x="699" y="124"/>
                    </a:lnTo>
                    <a:lnTo>
                      <a:pt x="709" y="103"/>
                    </a:lnTo>
                    <a:lnTo>
                      <a:pt x="709" y="96"/>
                    </a:lnTo>
                    <a:lnTo>
                      <a:pt x="716" y="98"/>
                    </a:lnTo>
                    <a:lnTo>
                      <a:pt x="722" y="92"/>
                    </a:lnTo>
                    <a:lnTo>
                      <a:pt x="720" y="85"/>
                    </a:lnTo>
                    <a:lnTo>
                      <a:pt x="718" y="71"/>
                    </a:lnTo>
                    <a:lnTo>
                      <a:pt x="714" y="64"/>
                    </a:lnTo>
                    <a:lnTo>
                      <a:pt x="707" y="58"/>
                    </a:lnTo>
                    <a:lnTo>
                      <a:pt x="707" y="62"/>
                    </a:lnTo>
                    <a:lnTo>
                      <a:pt x="707" y="68"/>
                    </a:lnTo>
                    <a:lnTo>
                      <a:pt x="695" y="68"/>
                    </a:lnTo>
                    <a:lnTo>
                      <a:pt x="695" y="75"/>
                    </a:lnTo>
                    <a:lnTo>
                      <a:pt x="697" y="88"/>
                    </a:lnTo>
                    <a:lnTo>
                      <a:pt x="692" y="96"/>
                    </a:lnTo>
                    <a:lnTo>
                      <a:pt x="688" y="92"/>
                    </a:lnTo>
                    <a:lnTo>
                      <a:pt x="694" y="85"/>
                    </a:lnTo>
                    <a:lnTo>
                      <a:pt x="686" y="83"/>
                    </a:lnTo>
                    <a:lnTo>
                      <a:pt x="690" y="75"/>
                    </a:lnTo>
                    <a:lnTo>
                      <a:pt x="690" y="68"/>
                    </a:lnTo>
                    <a:lnTo>
                      <a:pt x="688" y="62"/>
                    </a:lnTo>
                    <a:lnTo>
                      <a:pt x="682" y="60"/>
                    </a:lnTo>
                    <a:lnTo>
                      <a:pt x="671" y="64"/>
                    </a:lnTo>
                    <a:lnTo>
                      <a:pt x="669" y="71"/>
                    </a:lnTo>
                    <a:lnTo>
                      <a:pt x="656" y="68"/>
                    </a:lnTo>
                    <a:lnTo>
                      <a:pt x="648" y="73"/>
                    </a:lnTo>
                    <a:lnTo>
                      <a:pt x="641" y="75"/>
                    </a:lnTo>
                    <a:lnTo>
                      <a:pt x="635" y="77"/>
                    </a:lnTo>
                    <a:lnTo>
                      <a:pt x="633" y="70"/>
                    </a:lnTo>
                    <a:lnTo>
                      <a:pt x="628" y="62"/>
                    </a:lnTo>
                    <a:lnTo>
                      <a:pt x="624" y="56"/>
                    </a:lnTo>
                    <a:lnTo>
                      <a:pt x="622" y="49"/>
                    </a:lnTo>
                    <a:lnTo>
                      <a:pt x="626" y="43"/>
                    </a:lnTo>
                    <a:lnTo>
                      <a:pt x="622" y="38"/>
                    </a:lnTo>
                    <a:lnTo>
                      <a:pt x="626" y="41"/>
                    </a:lnTo>
                    <a:lnTo>
                      <a:pt x="626" y="43"/>
                    </a:lnTo>
                    <a:lnTo>
                      <a:pt x="626" y="45"/>
                    </a:lnTo>
                    <a:lnTo>
                      <a:pt x="626" y="51"/>
                    </a:lnTo>
                    <a:lnTo>
                      <a:pt x="632" y="64"/>
                    </a:lnTo>
                    <a:lnTo>
                      <a:pt x="639" y="64"/>
                    </a:lnTo>
                    <a:lnTo>
                      <a:pt x="647" y="68"/>
                    </a:lnTo>
                    <a:lnTo>
                      <a:pt x="662" y="55"/>
                    </a:lnTo>
                    <a:lnTo>
                      <a:pt x="654" y="49"/>
                    </a:lnTo>
                    <a:lnTo>
                      <a:pt x="662" y="49"/>
                    </a:lnTo>
                    <a:lnTo>
                      <a:pt x="671" y="51"/>
                    </a:lnTo>
                    <a:lnTo>
                      <a:pt x="665" y="45"/>
                    </a:lnTo>
                    <a:lnTo>
                      <a:pt x="673" y="47"/>
                    </a:lnTo>
                    <a:lnTo>
                      <a:pt x="679" y="45"/>
                    </a:lnTo>
                    <a:lnTo>
                      <a:pt x="679" y="40"/>
                    </a:lnTo>
                    <a:lnTo>
                      <a:pt x="673" y="34"/>
                    </a:lnTo>
                    <a:lnTo>
                      <a:pt x="665" y="30"/>
                    </a:lnTo>
                    <a:lnTo>
                      <a:pt x="673" y="30"/>
                    </a:lnTo>
                    <a:lnTo>
                      <a:pt x="686" y="38"/>
                    </a:lnTo>
                    <a:lnTo>
                      <a:pt x="695" y="38"/>
                    </a:lnTo>
                    <a:lnTo>
                      <a:pt x="688" y="32"/>
                    </a:lnTo>
                    <a:lnTo>
                      <a:pt x="684" y="25"/>
                    </a:lnTo>
                    <a:lnTo>
                      <a:pt x="697" y="36"/>
                    </a:lnTo>
                    <a:lnTo>
                      <a:pt x="703" y="45"/>
                    </a:lnTo>
                    <a:lnTo>
                      <a:pt x="703" y="38"/>
                    </a:lnTo>
                    <a:lnTo>
                      <a:pt x="690" y="17"/>
                    </a:lnTo>
                    <a:lnTo>
                      <a:pt x="690" y="15"/>
                    </a:lnTo>
                    <a:lnTo>
                      <a:pt x="682" y="13"/>
                    </a:lnTo>
                    <a:lnTo>
                      <a:pt x="677" y="6"/>
                    </a:lnTo>
                    <a:lnTo>
                      <a:pt x="675" y="0"/>
                    </a:lnTo>
                    <a:lnTo>
                      <a:pt x="592" y="19"/>
                    </a:lnTo>
                    <a:lnTo>
                      <a:pt x="498" y="3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6" name="Freeform 134">
                <a:extLst>
                  <a:ext uri="{FF2B5EF4-FFF2-40B4-BE49-F238E27FC236}">
                    <a16:creationId xmlns:a16="http://schemas.microsoft.com/office/drawing/2014/main" id="{E43D1543-50E2-1E6C-B369-4B3808A3E8FD}"/>
                  </a:ext>
                </a:extLst>
              </p:cNvPr>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7" name="Freeform 135">
                <a:extLst>
                  <a:ext uri="{FF2B5EF4-FFF2-40B4-BE49-F238E27FC236}">
                    <a16:creationId xmlns:a16="http://schemas.microsoft.com/office/drawing/2014/main" id="{8FCAF6A2-C44A-4CAA-9627-5A16BDAB093F}"/>
                  </a:ext>
                </a:extLst>
              </p:cNvPr>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8" name="Freeform 136">
                <a:extLst>
                  <a:ext uri="{FF2B5EF4-FFF2-40B4-BE49-F238E27FC236}">
                    <a16:creationId xmlns:a16="http://schemas.microsoft.com/office/drawing/2014/main" id="{150D8507-8656-CB4D-582F-27D2DAB2181F}"/>
                  </a:ext>
                </a:extLst>
              </p:cNvPr>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39" name="Freeform 137">
                <a:extLst>
                  <a:ext uri="{FF2B5EF4-FFF2-40B4-BE49-F238E27FC236}">
                    <a16:creationId xmlns:a16="http://schemas.microsoft.com/office/drawing/2014/main" id="{0B1C7639-B3AF-840C-E2F8-33907C2ED87A}"/>
                  </a:ext>
                </a:extLst>
              </p:cNvPr>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40" name="Freeform 138">
                <a:extLst>
                  <a:ext uri="{FF2B5EF4-FFF2-40B4-BE49-F238E27FC236}">
                    <a16:creationId xmlns:a16="http://schemas.microsoft.com/office/drawing/2014/main" id="{A64972CE-3474-5065-C77A-C2F9F1334585}"/>
                  </a:ext>
                </a:extLst>
              </p:cNvPr>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41" name="Freeform 139">
                <a:extLst>
                  <a:ext uri="{FF2B5EF4-FFF2-40B4-BE49-F238E27FC236}">
                    <a16:creationId xmlns:a16="http://schemas.microsoft.com/office/drawing/2014/main" id="{6C4F7AB8-7506-D861-36B3-9E59746B0031}"/>
                  </a:ext>
                </a:extLst>
              </p:cNvPr>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640" name="Freeform 38">
              <a:extLst>
                <a:ext uri="{FF2B5EF4-FFF2-40B4-BE49-F238E27FC236}">
                  <a16:creationId xmlns:a16="http://schemas.microsoft.com/office/drawing/2014/main" id="{C0DD481B-F628-11B6-83A1-A3F66396838E}"/>
                </a:ext>
              </a:extLst>
            </p:cNvPr>
            <p:cNvSpPr>
              <a:spLocks/>
            </p:cNvSpPr>
            <p:nvPr/>
          </p:nvSpPr>
          <p:spPr bwMode="auto">
            <a:xfrm>
              <a:off x="5107797" y="3018612"/>
              <a:ext cx="34508" cy="8891"/>
            </a:xfrm>
            <a:custGeom>
              <a:avLst/>
              <a:gdLst>
                <a:gd name="T0" fmla="*/ 34 w 51"/>
                <a:gd name="T1" fmla="*/ 0 h 14"/>
                <a:gd name="T2" fmla="*/ 34 w 51"/>
                <a:gd name="T3" fmla="*/ 0 h 14"/>
                <a:gd name="T4" fmla="*/ 11 w 51"/>
                <a:gd name="T5" fmla="*/ 8 h 14"/>
                <a:gd name="T6" fmla="*/ 0 w 51"/>
                <a:gd name="T7" fmla="*/ 14 h 14"/>
                <a:gd name="T8" fmla="*/ 27 w 51"/>
                <a:gd name="T9" fmla="*/ 5 h 14"/>
                <a:gd name="T10" fmla="*/ 51 w 51"/>
                <a:gd name="T11" fmla="*/ 0 h 14"/>
                <a:gd name="T12" fmla="*/ 48 w 51"/>
                <a:gd name="T13" fmla="*/ 0 h 14"/>
                <a:gd name="T14" fmla="*/ 34 w 5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14">
                  <a:moveTo>
                    <a:pt x="34" y="0"/>
                  </a:moveTo>
                  <a:lnTo>
                    <a:pt x="34" y="0"/>
                  </a:lnTo>
                  <a:lnTo>
                    <a:pt x="11" y="8"/>
                  </a:lnTo>
                  <a:lnTo>
                    <a:pt x="0" y="14"/>
                  </a:lnTo>
                  <a:lnTo>
                    <a:pt x="27" y="5"/>
                  </a:lnTo>
                  <a:lnTo>
                    <a:pt x="51" y="0"/>
                  </a:lnTo>
                  <a:lnTo>
                    <a:pt x="48" y="0"/>
                  </a:lnTo>
                  <a:lnTo>
                    <a:pt x="34"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41" name="Freeform 39">
              <a:extLst>
                <a:ext uri="{FF2B5EF4-FFF2-40B4-BE49-F238E27FC236}">
                  <a16:creationId xmlns:a16="http://schemas.microsoft.com/office/drawing/2014/main" id="{F6040A27-D81D-4B13-CC0D-92D30AC01A79}"/>
                </a:ext>
              </a:extLst>
            </p:cNvPr>
            <p:cNvSpPr>
              <a:spLocks/>
            </p:cNvSpPr>
            <p:nvPr/>
          </p:nvSpPr>
          <p:spPr bwMode="auto">
            <a:xfrm>
              <a:off x="5162342" y="2984159"/>
              <a:ext cx="21151" cy="40010"/>
            </a:xfrm>
            <a:custGeom>
              <a:avLst/>
              <a:gdLst>
                <a:gd name="T0" fmla="*/ 13 w 32"/>
                <a:gd name="T1" fmla="*/ 21 h 59"/>
                <a:gd name="T2" fmla="*/ 13 w 32"/>
                <a:gd name="T3" fmla="*/ 21 h 59"/>
                <a:gd name="T4" fmla="*/ 9 w 32"/>
                <a:gd name="T5" fmla="*/ 32 h 59"/>
                <a:gd name="T6" fmla="*/ 0 w 32"/>
                <a:gd name="T7" fmla="*/ 59 h 59"/>
                <a:gd name="T8" fmla="*/ 13 w 32"/>
                <a:gd name="T9" fmla="*/ 24 h 59"/>
                <a:gd name="T10" fmla="*/ 32 w 32"/>
                <a:gd name="T11" fmla="*/ 0 h 59"/>
                <a:gd name="T12" fmla="*/ 20 w 32"/>
                <a:gd name="T13" fmla="*/ 11 h 59"/>
                <a:gd name="T14" fmla="*/ 13 w 32"/>
                <a:gd name="T15" fmla="*/ 21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59">
                  <a:moveTo>
                    <a:pt x="13" y="21"/>
                  </a:moveTo>
                  <a:lnTo>
                    <a:pt x="13" y="21"/>
                  </a:lnTo>
                  <a:lnTo>
                    <a:pt x="9" y="32"/>
                  </a:lnTo>
                  <a:lnTo>
                    <a:pt x="0" y="59"/>
                  </a:lnTo>
                  <a:lnTo>
                    <a:pt x="13" y="24"/>
                  </a:lnTo>
                  <a:lnTo>
                    <a:pt x="32" y="0"/>
                  </a:lnTo>
                  <a:lnTo>
                    <a:pt x="20" y="11"/>
                  </a:lnTo>
                  <a:lnTo>
                    <a:pt x="13" y="21"/>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42" name="Freeform 40">
              <a:extLst>
                <a:ext uri="{FF2B5EF4-FFF2-40B4-BE49-F238E27FC236}">
                  <a16:creationId xmlns:a16="http://schemas.microsoft.com/office/drawing/2014/main" id="{224CD7F4-AECF-6413-F71C-7BD70A1E3A05}"/>
                </a:ext>
              </a:extLst>
            </p:cNvPr>
            <p:cNvSpPr>
              <a:spLocks/>
            </p:cNvSpPr>
            <p:nvPr/>
          </p:nvSpPr>
          <p:spPr bwMode="auto">
            <a:xfrm>
              <a:off x="5190171" y="2966377"/>
              <a:ext cx="7792" cy="5557"/>
            </a:xfrm>
            <a:custGeom>
              <a:avLst/>
              <a:gdLst>
                <a:gd name="T0" fmla="*/ 7 w 11"/>
                <a:gd name="T1" fmla="*/ 0 h 8"/>
                <a:gd name="T2" fmla="*/ 7 w 11"/>
                <a:gd name="T3" fmla="*/ 0 h 8"/>
                <a:gd name="T4" fmla="*/ 0 w 11"/>
                <a:gd name="T5" fmla="*/ 8 h 8"/>
                <a:gd name="T6" fmla="*/ 11 w 11"/>
                <a:gd name="T7" fmla="*/ 0 h 8"/>
                <a:gd name="T8" fmla="*/ 7 w 11"/>
                <a:gd name="T9" fmla="*/ 0 h 8"/>
              </a:gdLst>
              <a:ahLst/>
              <a:cxnLst>
                <a:cxn ang="0">
                  <a:pos x="T0" y="T1"/>
                </a:cxn>
                <a:cxn ang="0">
                  <a:pos x="T2" y="T3"/>
                </a:cxn>
                <a:cxn ang="0">
                  <a:pos x="T4" y="T5"/>
                </a:cxn>
                <a:cxn ang="0">
                  <a:pos x="T6" y="T7"/>
                </a:cxn>
                <a:cxn ang="0">
                  <a:pos x="T8" y="T9"/>
                </a:cxn>
              </a:cxnLst>
              <a:rect l="0" t="0" r="r" b="b"/>
              <a:pathLst>
                <a:path w="11" h="8">
                  <a:moveTo>
                    <a:pt x="7" y="0"/>
                  </a:moveTo>
                  <a:lnTo>
                    <a:pt x="7" y="0"/>
                  </a:lnTo>
                  <a:lnTo>
                    <a:pt x="0" y="8"/>
                  </a:lnTo>
                  <a:lnTo>
                    <a:pt x="11" y="0"/>
                  </a:lnTo>
                  <a:lnTo>
                    <a:pt x="7"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43" name="Freeform 41">
              <a:extLst>
                <a:ext uri="{FF2B5EF4-FFF2-40B4-BE49-F238E27FC236}">
                  <a16:creationId xmlns:a16="http://schemas.microsoft.com/office/drawing/2014/main" id="{B04CA98F-B6C7-CEC8-BC03-387EC1EC822A}"/>
                </a:ext>
              </a:extLst>
            </p:cNvPr>
            <p:cNvSpPr>
              <a:spLocks/>
            </p:cNvSpPr>
            <p:nvPr/>
          </p:nvSpPr>
          <p:spPr bwMode="auto">
            <a:xfrm>
              <a:off x="5203529" y="2945260"/>
              <a:ext cx="15584" cy="12226"/>
            </a:xfrm>
            <a:custGeom>
              <a:avLst/>
              <a:gdLst>
                <a:gd name="T0" fmla="*/ 10 w 23"/>
                <a:gd name="T1" fmla="*/ 10 h 18"/>
                <a:gd name="T2" fmla="*/ 10 w 23"/>
                <a:gd name="T3" fmla="*/ 10 h 18"/>
                <a:gd name="T4" fmla="*/ 23 w 23"/>
                <a:gd name="T5" fmla="*/ 0 h 18"/>
                <a:gd name="T6" fmla="*/ 0 w 23"/>
                <a:gd name="T7" fmla="*/ 18 h 18"/>
                <a:gd name="T8" fmla="*/ 10 w 23"/>
                <a:gd name="T9" fmla="*/ 10 h 18"/>
              </a:gdLst>
              <a:ahLst/>
              <a:cxnLst>
                <a:cxn ang="0">
                  <a:pos x="T0" y="T1"/>
                </a:cxn>
                <a:cxn ang="0">
                  <a:pos x="T2" y="T3"/>
                </a:cxn>
                <a:cxn ang="0">
                  <a:pos x="T4" y="T5"/>
                </a:cxn>
                <a:cxn ang="0">
                  <a:pos x="T6" y="T7"/>
                </a:cxn>
                <a:cxn ang="0">
                  <a:pos x="T8" y="T9"/>
                </a:cxn>
              </a:cxnLst>
              <a:rect l="0" t="0" r="r" b="b"/>
              <a:pathLst>
                <a:path w="23" h="18">
                  <a:moveTo>
                    <a:pt x="10" y="10"/>
                  </a:moveTo>
                  <a:lnTo>
                    <a:pt x="10" y="10"/>
                  </a:lnTo>
                  <a:lnTo>
                    <a:pt x="23" y="0"/>
                  </a:lnTo>
                  <a:lnTo>
                    <a:pt x="0" y="18"/>
                  </a:lnTo>
                  <a:lnTo>
                    <a:pt x="10" y="1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44" name="Freeform 42">
              <a:extLst>
                <a:ext uri="{FF2B5EF4-FFF2-40B4-BE49-F238E27FC236}">
                  <a16:creationId xmlns:a16="http://schemas.microsoft.com/office/drawing/2014/main" id="{7739E1B8-9235-BDC2-A528-469F4C50E6AD}"/>
                </a:ext>
              </a:extLst>
            </p:cNvPr>
            <p:cNvSpPr>
              <a:spLocks/>
            </p:cNvSpPr>
            <p:nvPr/>
          </p:nvSpPr>
          <p:spPr bwMode="auto">
            <a:xfrm>
              <a:off x="5232470" y="2873020"/>
              <a:ext cx="13358" cy="64461"/>
            </a:xfrm>
            <a:custGeom>
              <a:avLst/>
              <a:gdLst>
                <a:gd name="T0" fmla="*/ 12 w 19"/>
                <a:gd name="T1" fmla="*/ 24 h 97"/>
                <a:gd name="T2" fmla="*/ 12 w 19"/>
                <a:gd name="T3" fmla="*/ 24 h 97"/>
                <a:gd name="T4" fmla="*/ 3 w 19"/>
                <a:gd name="T5" fmla="*/ 0 h 97"/>
                <a:gd name="T6" fmla="*/ 3 w 19"/>
                <a:gd name="T7" fmla="*/ 12 h 97"/>
                <a:gd name="T8" fmla="*/ 9 w 19"/>
                <a:gd name="T9" fmla="*/ 24 h 97"/>
                <a:gd name="T10" fmla="*/ 12 w 19"/>
                <a:gd name="T11" fmla="*/ 33 h 97"/>
                <a:gd name="T12" fmla="*/ 16 w 19"/>
                <a:gd name="T13" fmla="*/ 75 h 97"/>
                <a:gd name="T14" fmla="*/ 9 w 19"/>
                <a:gd name="T15" fmla="*/ 88 h 97"/>
                <a:gd name="T16" fmla="*/ 0 w 19"/>
                <a:gd name="T17" fmla="*/ 97 h 97"/>
                <a:gd name="T18" fmla="*/ 3 w 19"/>
                <a:gd name="T19" fmla="*/ 97 h 97"/>
                <a:gd name="T20" fmla="*/ 16 w 19"/>
                <a:gd name="T21" fmla="*/ 91 h 97"/>
                <a:gd name="T22" fmla="*/ 19 w 19"/>
                <a:gd name="T23" fmla="*/ 70 h 97"/>
                <a:gd name="T24" fmla="*/ 16 w 19"/>
                <a:gd name="T25" fmla="*/ 36 h 97"/>
                <a:gd name="T26" fmla="*/ 12 w 19"/>
                <a:gd name="T27" fmla="*/ 2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97">
                  <a:moveTo>
                    <a:pt x="12" y="24"/>
                  </a:moveTo>
                  <a:lnTo>
                    <a:pt x="12" y="24"/>
                  </a:lnTo>
                  <a:lnTo>
                    <a:pt x="3" y="0"/>
                  </a:lnTo>
                  <a:lnTo>
                    <a:pt x="3" y="12"/>
                  </a:lnTo>
                  <a:lnTo>
                    <a:pt x="9" y="24"/>
                  </a:lnTo>
                  <a:lnTo>
                    <a:pt x="12" y="33"/>
                  </a:lnTo>
                  <a:lnTo>
                    <a:pt x="16" y="75"/>
                  </a:lnTo>
                  <a:lnTo>
                    <a:pt x="9" y="88"/>
                  </a:lnTo>
                  <a:lnTo>
                    <a:pt x="0" y="97"/>
                  </a:lnTo>
                  <a:lnTo>
                    <a:pt x="3" y="97"/>
                  </a:lnTo>
                  <a:lnTo>
                    <a:pt x="16" y="91"/>
                  </a:lnTo>
                  <a:lnTo>
                    <a:pt x="19" y="70"/>
                  </a:lnTo>
                  <a:lnTo>
                    <a:pt x="16" y="36"/>
                  </a:lnTo>
                  <a:lnTo>
                    <a:pt x="12" y="24"/>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45" name="Freeform 46">
              <a:extLst>
                <a:ext uri="{FF2B5EF4-FFF2-40B4-BE49-F238E27FC236}">
                  <a16:creationId xmlns:a16="http://schemas.microsoft.com/office/drawing/2014/main" id="{81E785BE-54CC-5687-ADC3-DF2ADFF57F3C}"/>
                </a:ext>
              </a:extLst>
            </p:cNvPr>
            <p:cNvSpPr>
              <a:spLocks/>
            </p:cNvSpPr>
            <p:nvPr/>
          </p:nvSpPr>
          <p:spPr bwMode="auto">
            <a:xfrm>
              <a:off x="666340" y="3034172"/>
              <a:ext cx="21151" cy="12226"/>
            </a:xfrm>
            <a:custGeom>
              <a:avLst/>
              <a:gdLst>
                <a:gd name="T0" fmla="*/ 13 w 32"/>
                <a:gd name="T1" fmla="*/ 0 h 18"/>
                <a:gd name="T2" fmla="*/ 13 w 32"/>
                <a:gd name="T3" fmla="*/ 0 h 18"/>
                <a:gd name="T4" fmla="*/ 0 w 32"/>
                <a:gd name="T5" fmla="*/ 6 h 18"/>
                <a:gd name="T6" fmla="*/ 5 w 32"/>
                <a:gd name="T7" fmla="*/ 14 h 18"/>
                <a:gd name="T8" fmla="*/ 20 w 32"/>
                <a:gd name="T9" fmla="*/ 18 h 18"/>
                <a:gd name="T10" fmla="*/ 32 w 32"/>
                <a:gd name="T11" fmla="*/ 18 h 18"/>
                <a:gd name="T12" fmla="*/ 32 w 32"/>
                <a:gd name="T13" fmla="*/ 8 h 18"/>
                <a:gd name="T14" fmla="*/ 27 w 32"/>
                <a:gd name="T15" fmla="*/ 0 h 18"/>
                <a:gd name="T16" fmla="*/ 13 w 32"/>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18">
                  <a:moveTo>
                    <a:pt x="13" y="0"/>
                  </a:moveTo>
                  <a:lnTo>
                    <a:pt x="13" y="0"/>
                  </a:lnTo>
                  <a:lnTo>
                    <a:pt x="0" y="6"/>
                  </a:lnTo>
                  <a:lnTo>
                    <a:pt x="5" y="14"/>
                  </a:lnTo>
                  <a:lnTo>
                    <a:pt x="20" y="18"/>
                  </a:lnTo>
                  <a:lnTo>
                    <a:pt x="32" y="18"/>
                  </a:lnTo>
                  <a:lnTo>
                    <a:pt x="32" y="8"/>
                  </a:lnTo>
                  <a:lnTo>
                    <a:pt x="27" y="0"/>
                  </a:lnTo>
                  <a:lnTo>
                    <a:pt x="13"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46" name="Freeform 47">
              <a:extLst>
                <a:ext uri="{FF2B5EF4-FFF2-40B4-BE49-F238E27FC236}">
                  <a16:creationId xmlns:a16="http://schemas.microsoft.com/office/drawing/2014/main" id="{D6ABB360-487F-23D6-F0E9-A8726785101D}"/>
                </a:ext>
              </a:extLst>
            </p:cNvPr>
            <p:cNvSpPr>
              <a:spLocks/>
            </p:cNvSpPr>
            <p:nvPr/>
          </p:nvSpPr>
          <p:spPr bwMode="auto">
            <a:xfrm>
              <a:off x="703074" y="3031949"/>
              <a:ext cx="34508" cy="16671"/>
            </a:xfrm>
            <a:custGeom>
              <a:avLst/>
              <a:gdLst>
                <a:gd name="T0" fmla="*/ 14 w 51"/>
                <a:gd name="T1" fmla="*/ 9 h 24"/>
                <a:gd name="T2" fmla="*/ 14 w 51"/>
                <a:gd name="T3" fmla="*/ 9 h 24"/>
                <a:gd name="T4" fmla="*/ 0 w 51"/>
                <a:gd name="T5" fmla="*/ 0 h 24"/>
                <a:gd name="T6" fmla="*/ 0 w 51"/>
                <a:gd name="T7" fmla="*/ 9 h 24"/>
                <a:gd name="T8" fmla="*/ 0 w 51"/>
                <a:gd name="T9" fmla="*/ 21 h 24"/>
                <a:gd name="T10" fmla="*/ 14 w 51"/>
                <a:gd name="T11" fmla="*/ 24 h 24"/>
                <a:gd name="T12" fmla="*/ 37 w 51"/>
                <a:gd name="T13" fmla="*/ 24 h 24"/>
                <a:gd name="T14" fmla="*/ 51 w 51"/>
                <a:gd name="T15" fmla="*/ 17 h 24"/>
                <a:gd name="T16" fmla="*/ 37 w 51"/>
                <a:gd name="T17" fmla="*/ 17 h 24"/>
                <a:gd name="T18" fmla="*/ 14 w 51"/>
                <a:gd name="T1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24">
                  <a:moveTo>
                    <a:pt x="14" y="9"/>
                  </a:moveTo>
                  <a:lnTo>
                    <a:pt x="14" y="9"/>
                  </a:lnTo>
                  <a:lnTo>
                    <a:pt x="0" y="0"/>
                  </a:lnTo>
                  <a:lnTo>
                    <a:pt x="0" y="9"/>
                  </a:lnTo>
                  <a:lnTo>
                    <a:pt x="0" y="21"/>
                  </a:lnTo>
                  <a:lnTo>
                    <a:pt x="14" y="24"/>
                  </a:lnTo>
                  <a:lnTo>
                    <a:pt x="37" y="24"/>
                  </a:lnTo>
                  <a:lnTo>
                    <a:pt x="51" y="17"/>
                  </a:lnTo>
                  <a:lnTo>
                    <a:pt x="37" y="17"/>
                  </a:lnTo>
                  <a:lnTo>
                    <a:pt x="14" y="9"/>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47" name="Freeform 48">
              <a:extLst>
                <a:ext uri="{FF2B5EF4-FFF2-40B4-BE49-F238E27FC236}">
                  <a16:creationId xmlns:a16="http://schemas.microsoft.com/office/drawing/2014/main" id="{4A9D0F9A-319D-AF6C-E5BA-4FDB189E492F}"/>
                </a:ext>
              </a:extLst>
            </p:cNvPr>
            <p:cNvSpPr>
              <a:spLocks/>
            </p:cNvSpPr>
            <p:nvPr/>
          </p:nvSpPr>
          <p:spPr bwMode="auto">
            <a:xfrm>
              <a:off x="709753" y="3130862"/>
              <a:ext cx="13358" cy="8891"/>
            </a:xfrm>
            <a:custGeom>
              <a:avLst/>
              <a:gdLst>
                <a:gd name="T0" fmla="*/ 11 w 20"/>
                <a:gd name="T1" fmla="*/ 13 h 13"/>
                <a:gd name="T2" fmla="*/ 11 w 20"/>
                <a:gd name="T3" fmla="*/ 13 h 13"/>
                <a:gd name="T4" fmla="*/ 20 w 20"/>
                <a:gd name="T5" fmla="*/ 13 h 13"/>
                <a:gd name="T6" fmla="*/ 14 w 20"/>
                <a:gd name="T7" fmla="*/ 3 h 13"/>
                <a:gd name="T8" fmla="*/ 0 w 20"/>
                <a:gd name="T9" fmla="*/ 0 h 13"/>
                <a:gd name="T10" fmla="*/ 11 w 20"/>
                <a:gd name="T11" fmla="*/ 13 h 13"/>
              </a:gdLst>
              <a:ahLst/>
              <a:cxnLst>
                <a:cxn ang="0">
                  <a:pos x="T0" y="T1"/>
                </a:cxn>
                <a:cxn ang="0">
                  <a:pos x="T2" y="T3"/>
                </a:cxn>
                <a:cxn ang="0">
                  <a:pos x="T4" y="T5"/>
                </a:cxn>
                <a:cxn ang="0">
                  <a:pos x="T6" y="T7"/>
                </a:cxn>
                <a:cxn ang="0">
                  <a:pos x="T8" y="T9"/>
                </a:cxn>
                <a:cxn ang="0">
                  <a:pos x="T10" y="T11"/>
                </a:cxn>
              </a:cxnLst>
              <a:rect l="0" t="0" r="r" b="b"/>
              <a:pathLst>
                <a:path w="20" h="13">
                  <a:moveTo>
                    <a:pt x="11" y="13"/>
                  </a:moveTo>
                  <a:lnTo>
                    <a:pt x="11" y="13"/>
                  </a:lnTo>
                  <a:lnTo>
                    <a:pt x="20" y="13"/>
                  </a:lnTo>
                  <a:lnTo>
                    <a:pt x="14" y="3"/>
                  </a:lnTo>
                  <a:lnTo>
                    <a:pt x="0" y="0"/>
                  </a:lnTo>
                  <a:lnTo>
                    <a:pt x="11" y="13"/>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48" name="Freeform 49">
              <a:extLst>
                <a:ext uri="{FF2B5EF4-FFF2-40B4-BE49-F238E27FC236}">
                  <a16:creationId xmlns:a16="http://schemas.microsoft.com/office/drawing/2014/main" id="{A2DBE81C-217C-6ED3-B1DE-45C9BD9D20D0}"/>
                </a:ext>
              </a:extLst>
            </p:cNvPr>
            <p:cNvSpPr>
              <a:spLocks/>
            </p:cNvSpPr>
            <p:nvPr/>
          </p:nvSpPr>
          <p:spPr bwMode="auto">
            <a:xfrm>
              <a:off x="803258" y="3176430"/>
              <a:ext cx="20037" cy="30007"/>
            </a:xfrm>
            <a:custGeom>
              <a:avLst/>
              <a:gdLst>
                <a:gd name="T0" fmla="*/ 7 w 30"/>
                <a:gd name="T1" fmla="*/ 13 h 45"/>
                <a:gd name="T2" fmla="*/ 7 w 30"/>
                <a:gd name="T3" fmla="*/ 13 h 45"/>
                <a:gd name="T4" fmla="*/ 0 w 30"/>
                <a:gd name="T5" fmla="*/ 0 h 45"/>
                <a:gd name="T6" fmla="*/ 4 w 30"/>
                <a:gd name="T7" fmla="*/ 13 h 45"/>
                <a:gd name="T8" fmla="*/ 7 w 30"/>
                <a:gd name="T9" fmla="*/ 37 h 45"/>
                <a:gd name="T10" fmla="*/ 20 w 30"/>
                <a:gd name="T11" fmla="*/ 45 h 45"/>
                <a:gd name="T12" fmla="*/ 30 w 30"/>
                <a:gd name="T13" fmla="*/ 45 h 45"/>
                <a:gd name="T14" fmla="*/ 14 w 30"/>
                <a:gd name="T15" fmla="*/ 24 h 45"/>
                <a:gd name="T16" fmla="*/ 7 w 30"/>
                <a:gd name="T17" fmla="*/ 1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5">
                  <a:moveTo>
                    <a:pt x="7" y="13"/>
                  </a:moveTo>
                  <a:lnTo>
                    <a:pt x="7" y="13"/>
                  </a:lnTo>
                  <a:lnTo>
                    <a:pt x="0" y="0"/>
                  </a:lnTo>
                  <a:lnTo>
                    <a:pt x="4" y="13"/>
                  </a:lnTo>
                  <a:lnTo>
                    <a:pt x="7" y="37"/>
                  </a:lnTo>
                  <a:lnTo>
                    <a:pt x="20" y="45"/>
                  </a:lnTo>
                  <a:lnTo>
                    <a:pt x="30" y="45"/>
                  </a:lnTo>
                  <a:lnTo>
                    <a:pt x="14" y="24"/>
                  </a:lnTo>
                  <a:lnTo>
                    <a:pt x="7" y="13"/>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49" name="Freeform 50">
              <a:extLst>
                <a:ext uri="{FF2B5EF4-FFF2-40B4-BE49-F238E27FC236}">
                  <a16:creationId xmlns:a16="http://schemas.microsoft.com/office/drawing/2014/main" id="{901D8CC4-CC08-CE2C-5960-9E699E4F7908}"/>
                </a:ext>
              </a:extLst>
            </p:cNvPr>
            <p:cNvSpPr>
              <a:spLocks/>
            </p:cNvSpPr>
            <p:nvPr/>
          </p:nvSpPr>
          <p:spPr bwMode="auto">
            <a:xfrm>
              <a:off x="816615" y="3126417"/>
              <a:ext cx="26716" cy="24451"/>
            </a:xfrm>
            <a:custGeom>
              <a:avLst/>
              <a:gdLst>
                <a:gd name="T0" fmla="*/ 24 w 40"/>
                <a:gd name="T1" fmla="*/ 16 h 37"/>
                <a:gd name="T2" fmla="*/ 24 w 40"/>
                <a:gd name="T3" fmla="*/ 16 h 37"/>
                <a:gd name="T4" fmla="*/ 14 w 40"/>
                <a:gd name="T5" fmla="*/ 7 h 37"/>
                <a:gd name="T6" fmla="*/ 0 w 40"/>
                <a:gd name="T7" fmla="*/ 0 h 37"/>
                <a:gd name="T8" fmla="*/ 10 w 40"/>
                <a:gd name="T9" fmla="*/ 13 h 37"/>
                <a:gd name="T10" fmla="*/ 24 w 40"/>
                <a:gd name="T11" fmla="*/ 34 h 37"/>
                <a:gd name="T12" fmla="*/ 40 w 40"/>
                <a:gd name="T13" fmla="*/ 37 h 37"/>
                <a:gd name="T14" fmla="*/ 37 w 40"/>
                <a:gd name="T15" fmla="*/ 24 h 37"/>
                <a:gd name="T16" fmla="*/ 24 w 40"/>
                <a:gd name="T17" fmla="*/ 1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7">
                  <a:moveTo>
                    <a:pt x="24" y="16"/>
                  </a:moveTo>
                  <a:lnTo>
                    <a:pt x="24" y="16"/>
                  </a:lnTo>
                  <a:lnTo>
                    <a:pt x="14" y="7"/>
                  </a:lnTo>
                  <a:lnTo>
                    <a:pt x="0" y="0"/>
                  </a:lnTo>
                  <a:lnTo>
                    <a:pt x="10" y="13"/>
                  </a:lnTo>
                  <a:lnTo>
                    <a:pt x="24" y="34"/>
                  </a:lnTo>
                  <a:lnTo>
                    <a:pt x="40" y="37"/>
                  </a:lnTo>
                  <a:lnTo>
                    <a:pt x="37" y="24"/>
                  </a:lnTo>
                  <a:lnTo>
                    <a:pt x="24" y="16"/>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0" name="Freeform 72">
              <a:extLst>
                <a:ext uri="{FF2B5EF4-FFF2-40B4-BE49-F238E27FC236}">
                  <a16:creationId xmlns:a16="http://schemas.microsoft.com/office/drawing/2014/main" id="{C4B0329D-D12F-DB19-A0FD-DDB5482FEE5E}"/>
                </a:ext>
              </a:extLst>
            </p:cNvPr>
            <p:cNvSpPr>
              <a:spLocks/>
            </p:cNvSpPr>
            <p:nvPr/>
          </p:nvSpPr>
          <p:spPr bwMode="auto">
            <a:xfrm>
              <a:off x="3615768" y="1782991"/>
              <a:ext cx="9426" cy="6417"/>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1" name="Freeform 73">
              <a:extLst>
                <a:ext uri="{FF2B5EF4-FFF2-40B4-BE49-F238E27FC236}">
                  <a16:creationId xmlns:a16="http://schemas.microsoft.com/office/drawing/2014/main" id="{FED53AE5-3E38-BB55-E82D-50DCA913D3B4}"/>
                </a:ext>
              </a:extLst>
            </p:cNvPr>
            <p:cNvSpPr>
              <a:spLocks/>
            </p:cNvSpPr>
            <p:nvPr/>
          </p:nvSpPr>
          <p:spPr bwMode="auto">
            <a:xfrm>
              <a:off x="3615768" y="1782991"/>
              <a:ext cx="9426" cy="6417"/>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2" name="Freeform 74">
              <a:extLst>
                <a:ext uri="{FF2B5EF4-FFF2-40B4-BE49-F238E27FC236}">
                  <a16:creationId xmlns:a16="http://schemas.microsoft.com/office/drawing/2014/main" id="{954B70F1-FE55-1E64-F57D-34735523E24A}"/>
                </a:ext>
              </a:extLst>
            </p:cNvPr>
            <p:cNvSpPr>
              <a:spLocks/>
            </p:cNvSpPr>
            <p:nvPr/>
          </p:nvSpPr>
          <p:spPr bwMode="auto">
            <a:xfrm>
              <a:off x="3629907" y="1771228"/>
              <a:ext cx="3535" cy="855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3" name="Freeform 75">
              <a:extLst>
                <a:ext uri="{FF2B5EF4-FFF2-40B4-BE49-F238E27FC236}">
                  <a16:creationId xmlns:a16="http://schemas.microsoft.com/office/drawing/2014/main" id="{7C35CE6B-BE1F-7F33-260E-04D44E27F82F}"/>
                </a:ext>
              </a:extLst>
            </p:cNvPr>
            <p:cNvSpPr>
              <a:spLocks/>
            </p:cNvSpPr>
            <p:nvPr/>
          </p:nvSpPr>
          <p:spPr bwMode="auto">
            <a:xfrm>
              <a:off x="3629907" y="1771228"/>
              <a:ext cx="3535" cy="855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4" name="Freeform 76">
              <a:extLst>
                <a:ext uri="{FF2B5EF4-FFF2-40B4-BE49-F238E27FC236}">
                  <a16:creationId xmlns:a16="http://schemas.microsoft.com/office/drawing/2014/main" id="{CF395763-E1CB-2EFC-3D28-38E6F9C85728}"/>
                </a:ext>
              </a:extLst>
            </p:cNvPr>
            <p:cNvSpPr>
              <a:spLocks/>
            </p:cNvSpPr>
            <p:nvPr/>
          </p:nvSpPr>
          <p:spPr bwMode="auto">
            <a:xfrm>
              <a:off x="3731232" y="1632195"/>
              <a:ext cx="57732" cy="44918"/>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5" name="Freeform 80">
              <a:extLst>
                <a:ext uri="{FF2B5EF4-FFF2-40B4-BE49-F238E27FC236}">
                  <a16:creationId xmlns:a16="http://schemas.microsoft.com/office/drawing/2014/main" id="{4296E0A1-D214-43EC-E26E-3BD4DBF1796D}"/>
                </a:ext>
              </a:extLst>
            </p:cNvPr>
            <p:cNvSpPr>
              <a:spLocks/>
            </p:cNvSpPr>
            <p:nvPr/>
          </p:nvSpPr>
          <p:spPr bwMode="auto">
            <a:xfrm>
              <a:off x="3426078" y="1782992"/>
              <a:ext cx="501914" cy="511211"/>
            </a:xfrm>
            <a:custGeom>
              <a:avLst/>
              <a:gdLst>
                <a:gd name="T0" fmla="*/ 41 w 426"/>
                <a:gd name="T1" fmla="*/ 40 h 478"/>
                <a:gd name="T2" fmla="*/ 37 w 426"/>
                <a:gd name="T3" fmla="*/ 109 h 478"/>
                <a:gd name="T4" fmla="*/ 9 w 426"/>
                <a:gd name="T5" fmla="*/ 132 h 478"/>
                <a:gd name="T6" fmla="*/ 0 w 426"/>
                <a:gd name="T7" fmla="*/ 153 h 478"/>
                <a:gd name="T8" fmla="*/ 19 w 426"/>
                <a:gd name="T9" fmla="*/ 173 h 478"/>
                <a:gd name="T10" fmla="*/ 9 w 426"/>
                <a:gd name="T11" fmla="*/ 213 h 478"/>
                <a:gd name="T12" fmla="*/ 9 w 426"/>
                <a:gd name="T13" fmla="*/ 247 h 478"/>
                <a:gd name="T14" fmla="*/ 35 w 426"/>
                <a:gd name="T15" fmla="*/ 264 h 478"/>
                <a:gd name="T16" fmla="*/ 58 w 426"/>
                <a:gd name="T17" fmla="*/ 277 h 478"/>
                <a:gd name="T18" fmla="*/ 86 w 426"/>
                <a:gd name="T19" fmla="*/ 301 h 478"/>
                <a:gd name="T20" fmla="*/ 114 w 426"/>
                <a:gd name="T21" fmla="*/ 320 h 478"/>
                <a:gd name="T22" fmla="*/ 133 w 426"/>
                <a:gd name="T23" fmla="*/ 339 h 478"/>
                <a:gd name="T24" fmla="*/ 137 w 426"/>
                <a:gd name="T25" fmla="*/ 367 h 478"/>
                <a:gd name="T26" fmla="*/ 141 w 426"/>
                <a:gd name="T27" fmla="*/ 382 h 478"/>
                <a:gd name="T28" fmla="*/ 152 w 426"/>
                <a:gd name="T29" fmla="*/ 399 h 478"/>
                <a:gd name="T30" fmla="*/ 150 w 426"/>
                <a:gd name="T31" fmla="*/ 435 h 478"/>
                <a:gd name="T32" fmla="*/ 160 w 426"/>
                <a:gd name="T33" fmla="*/ 457 h 478"/>
                <a:gd name="T34" fmla="*/ 191 w 426"/>
                <a:gd name="T35" fmla="*/ 478 h 478"/>
                <a:gd name="T36" fmla="*/ 415 w 426"/>
                <a:gd name="T37" fmla="*/ 463 h 478"/>
                <a:gd name="T38" fmla="*/ 415 w 426"/>
                <a:gd name="T39" fmla="*/ 435 h 478"/>
                <a:gd name="T40" fmla="*/ 408 w 426"/>
                <a:gd name="T41" fmla="*/ 414 h 478"/>
                <a:gd name="T42" fmla="*/ 400 w 426"/>
                <a:gd name="T43" fmla="*/ 384 h 478"/>
                <a:gd name="T44" fmla="*/ 404 w 426"/>
                <a:gd name="T45" fmla="*/ 350 h 478"/>
                <a:gd name="T46" fmla="*/ 410 w 426"/>
                <a:gd name="T47" fmla="*/ 329 h 478"/>
                <a:gd name="T48" fmla="*/ 410 w 426"/>
                <a:gd name="T49" fmla="*/ 294 h 478"/>
                <a:gd name="T50" fmla="*/ 421 w 426"/>
                <a:gd name="T51" fmla="*/ 277 h 478"/>
                <a:gd name="T52" fmla="*/ 419 w 426"/>
                <a:gd name="T53" fmla="*/ 243 h 478"/>
                <a:gd name="T54" fmla="*/ 425 w 426"/>
                <a:gd name="T55" fmla="*/ 209 h 478"/>
                <a:gd name="T56" fmla="*/ 404 w 426"/>
                <a:gd name="T57" fmla="*/ 211 h 478"/>
                <a:gd name="T58" fmla="*/ 395 w 426"/>
                <a:gd name="T59" fmla="*/ 232 h 478"/>
                <a:gd name="T60" fmla="*/ 378 w 426"/>
                <a:gd name="T61" fmla="*/ 243 h 478"/>
                <a:gd name="T62" fmla="*/ 383 w 426"/>
                <a:gd name="T63" fmla="*/ 213 h 478"/>
                <a:gd name="T64" fmla="*/ 395 w 426"/>
                <a:gd name="T65" fmla="*/ 196 h 478"/>
                <a:gd name="T66" fmla="*/ 404 w 426"/>
                <a:gd name="T67" fmla="*/ 181 h 478"/>
                <a:gd name="T68" fmla="*/ 393 w 426"/>
                <a:gd name="T69" fmla="*/ 173 h 478"/>
                <a:gd name="T70" fmla="*/ 389 w 426"/>
                <a:gd name="T71" fmla="*/ 153 h 478"/>
                <a:gd name="T72" fmla="*/ 383 w 426"/>
                <a:gd name="T73" fmla="*/ 143 h 478"/>
                <a:gd name="T74" fmla="*/ 383 w 426"/>
                <a:gd name="T75" fmla="*/ 121 h 478"/>
                <a:gd name="T76" fmla="*/ 359 w 426"/>
                <a:gd name="T77" fmla="*/ 109 h 478"/>
                <a:gd name="T78" fmla="*/ 332 w 426"/>
                <a:gd name="T79" fmla="*/ 91 h 478"/>
                <a:gd name="T80" fmla="*/ 304 w 426"/>
                <a:gd name="T81" fmla="*/ 89 h 478"/>
                <a:gd name="T82" fmla="*/ 205 w 426"/>
                <a:gd name="T83" fmla="*/ 64 h 478"/>
                <a:gd name="T84" fmla="*/ 184 w 426"/>
                <a:gd name="T85" fmla="*/ 44 h 478"/>
                <a:gd name="T86" fmla="*/ 161 w 426"/>
                <a:gd name="T87" fmla="*/ 36 h 478"/>
                <a:gd name="T88" fmla="*/ 141 w 426"/>
                <a:gd name="T89" fmla="*/ 38 h 478"/>
                <a:gd name="T90" fmla="*/ 144 w 426"/>
                <a:gd name="T91" fmla="*/ 21 h 478"/>
                <a:gd name="T92" fmla="*/ 144 w 426"/>
                <a:gd name="T93" fmla="*/ 0 h 478"/>
                <a:gd name="T94" fmla="*/ 122 w 426"/>
                <a:gd name="T95" fmla="*/ 14 h 478"/>
                <a:gd name="T96" fmla="*/ 73 w 426"/>
                <a:gd name="T97" fmla="*/ 34 h 478"/>
                <a:gd name="T98" fmla="*/ 52 w 426"/>
                <a:gd name="T99" fmla="*/ 2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78">
                  <a:moveTo>
                    <a:pt x="49" y="32"/>
                  </a:moveTo>
                  <a:lnTo>
                    <a:pt x="47" y="40"/>
                  </a:lnTo>
                  <a:lnTo>
                    <a:pt x="41" y="40"/>
                  </a:lnTo>
                  <a:lnTo>
                    <a:pt x="43" y="94"/>
                  </a:lnTo>
                  <a:lnTo>
                    <a:pt x="41" y="102"/>
                  </a:lnTo>
                  <a:lnTo>
                    <a:pt x="37" y="109"/>
                  </a:lnTo>
                  <a:lnTo>
                    <a:pt x="24" y="115"/>
                  </a:lnTo>
                  <a:lnTo>
                    <a:pt x="11" y="125"/>
                  </a:lnTo>
                  <a:lnTo>
                    <a:pt x="9" y="132"/>
                  </a:lnTo>
                  <a:lnTo>
                    <a:pt x="5" y="140"/>
                  </a:lnTo>
                  <a:lnTo>
                    <a:pt x="0" y="145"/>
                  </a:lnTo>
                  <a:lnTo>
                    <a:pt x="0" y="153"/>
                  </a:lnTo>
                  <a:lnTo>
                    <a:pt x="5" y="160"/>
                  </a:lnTo>
                  <a:lnTo>
                    <a:pt x="11" y="160"/>
                  </a:lnTo>
                  <a:lnTo>
                    <a:pt x="19" y="173"/>
                  </a:lnTo>
                  <a:lnTo>
                    <a:pt x="11" y="192"/>
                  </a:lnTo>
                  <a:lnTo>
                    <a:pt x="13" y="205"/>
                  </a:lnTo>
                  <a:lnTo>
                    <a:pt x="9" y="213"/>
                  </a:lnTo>
                  <a:lnTo>
                    <a:pt x="13" y="228"/>
                  </a:lnTo>
                  <a:lnTo>
                    <a:pt x="13" y="239"/>
                  </a:lnTo>
                  <a:lnTo>
                    <a:pt x="9" y="247"/>
                  </a:lnTo>
                  <a:lnTo>
                    <a:pt x="20" y="254"/>
                  </a:lnTo>
                  <a:lnTo>
                    <a:pt x="28" y="262"/>
                  </a:lnTo>
                  <a:lnTo>
                    <a:pt x="35" y="264"/>
                  </a:lnTo>
                  <a:lnTo>
                    <a:pt x="47" y="266"/>
                  </a:lnTo>
                  <a:lnTo>
                    <a:pt x="52" y="273"/>
                  </a:lnTo>
                  <a:lnTo>
                    <a:pt x="58" y="277"/>
                  </a:lnTo>
                  <a:lnTo>
                    <a:pt x="67" y="281"/>
                  </a:lnTo>
                  <a:lnTo>
                    <a:pt x="77" y="288"/>
                  </a:lnTo>
                  <a:lnTo>
                    <a:pt x="86" y="301"/>
                  </a:lnTo>
                  <a:lnTo>
                    <a:pt x="99" y="314"/>
                  </a:lnTo>
                  <a:lnTo>
                    <a:pt x="107" y="318"/>
                  </a:lnTo>
                  <a:lnTo>
                    <a:pt x="114" y="320"/>
                  </a:lnTo>
                  <a:lnTo>
                    <a:pt x="120" y="324"/>
                  </a:lnTo>
                  <a:lnTo>
                    <a:pt x="128" y="331"/>
                  </a:lnTo>
                  <a:lnTo>
                    <a:pt x="133" y="339"/>
                  </a:lnTo>
                  <a:lnTo>
                    <a:pt x="135" y="358"/>
                  </a:lnTo>
                  <a:lnTo>
                    <a:pt x="137" y="365"/>
                  </a:lnTo>
                  <a:lnTo>
                    <a:pt x="137" y="367"/>
                  </a:lnTo>
                  <a:lnTo>
                    <a:pt x="139" y="375"/>
                  </a:lnTo>
                  <a:lnTo>
                    <a:pt x="139" y="380"/>
                  </a:lnTo>
                  <a:lnTo>
                    <a:pt x="141" y="382"/>
                  </a:lnTo>
                  <a:lnTo>
                    <a:pt x="144" y="390"/>
                  </a:lnTo>
                  <a:lnTo>
                    <a:pt x="148" y="391"/>
                  </a:lnTo>
                  <a:lnTo>
                    <a:pt x="152" y="399"/>
                  </a:lnTo>
                  <a:lnTo>
                    <a:pt x="146" y="412"/>
                  </a:lnTo>
                  <a:lnTo>
                    <a:pt x="148" y="423"/>
                  </a:lnTo>
                  <a:lnTo>
                    <a:pt x="150" y="435"/>
                  </a:lnTo>
                  <a:lnTo>
                    <a:pt x="154" y="442"/>
                  </a:lnTo>
                  <a:lnTo>
                    <a:pt x="156" y="450"/>
                  </a:lnTo>
                  <a:lnTo>
                    <a:pt x="160" y="457"/>
                  </a:lnTo>
                  <a:lnTo>
                    <a:pt x="167" y="461"/>
                  </a:lnTo>
                  <a:lnTo>
                    <a:pt x="186" y="465"/>
                  </a:lnTo>
                  <a:lnTo>
                    <a:pt x="191" y="478"/>
                  </a:lnTo>
                  <a:lnTo>
                    <a:pt x="317" y="470"/>
                  </a:lnTo>
                  <a:lnTo>
                    <a:pt x="411" y="463"/>
                  </a:lnTo>
                  <a:lnTo>
                    <a:pt x="415" y="463"/>
                  </a:lnTo>
                  <a:lnTo>
                    <a:pt x="413" y="448"/>
                  </a:lnTo>
                  <a:lnTo>
                    <a:pt x="415" y="440"/>
                  </a:lnTo>
                  <a:lnTo>
                    <a:pt x="415" y="435"/>
                  </a:lnTo>
                  <a:lnTo>
                    <a:pt x="413" y="427"/>
                  </a:lnTo>
                  <a:lnTo>
                    <a:pt x="408" y="420"/>
                  </a:lnTo>
                  <a:lnTo>
                    <a:pt x="408" y="414"/>
                  </a:lnTo>
                  <a:lnTo>
                    <a:pt x="402" y="407"/>
                  </a:lnTo>
                  <a:lnTo>
                    <a:pt x="404" y="401"/>
                  </a:lnTo>
                  <a:lnTo>
                    <a:pt x="400" y="384"/>
                  </a:lnTo>
                  <a:lnTo>
                    <a:pt x="400" y="371"/>
                  </a:lnTo>
                  <a:lnTo>
                    <a:pt x="406" y="358"/>
                  </a:lnTo>
                  <a:lnTo>
                    <a:pt x="404" y="350"/>
                  </a:lnTo>
                  <a:lnTo>
                    <a:pt x="406" y="343"/>
                  </a:lnTo>
                  <a:lnTo>
                    <a:pt x="410" y="335"/>
                  </a:lnTo>
                  <a:lnTo>
                    <a:pt x="410" y="329"/>
                  </a:lnTo>
                  <a:lnTo>
                    <a:pt x="406" y="314"/>
                  </a:lnTo>
                  <a:lnTo>
                    <a:pt x="406" y="307"/>
                  </a:lnTo>
                  <a:lnTo>
                    <a:pt x="410" y="294"/>
                  </a:lnTo>
                  <a:lnTo>
                    <a:pt x="413" y="286"/>
                  </a:lnTo>
                  <a:lnTo>
                    <a:pt x="419" y="281"/>
                  </a:lnTo>
                  <a:lnTo>
                    <a:pt x="421" y="277"/>
                  </a:lnTo>
                  <a:lnTo>
                    <a:pt x="415" y="264"/>
                  </a:lnTo>
                  <a:lnTo>
                    <a:pt x="417" y="256"/>
                  </a:lnTo>
                  <a:lnTo>
                    <a:pt x="419" y="243"/>
                  </a:lnTo>
                  <a:lnTo>
                    <a:pt x="426" y="222"/>
                  </a:lnTo>
                  <a:lnTo>
                    <a:pt x="426" y="217"/>
                  </a:lnTo>
                  <a:lnTo>
                    <a:pt x="425" y="209"/>
                  </a:lnTo>
                  <a:lnTo>
                    <a:pt x="417" y="203"/>
                  </a:lnTo>
                  <a:lnTo>
                    <a:pt x="411" y="207"/>
                  </a:lnTo>
                  <a:lnTo>
                    <a:pt x="404" y="211"/>
                  </a:lnTo>
                  <a:lnTo>
                    <a:pt x="400" y="217"/>
                  </a:lnTo>
                  <a:lnTo>
                    <a:pt x="398" y="224"/>
                  </a:lnTo>
                  <a:lnTo>
                    <a:pt x="395" y="232"/>
                  </a:lnTo>
                  <a:lnTo>
                    <a:pt x="387" y="237"/>
                  </a:lnTo>
                  <a:lnTo>
                    <a:pt x="383" y="243"/>
                  </a:lnTo>
                  <a:lnTo>
                    <a:pt x="378" y="243"/>
                  </a:lnTo>
                  <a:lnTo>
                    <a:pt x="376" y="235"/>
                  </a:lnTo>
                  <a:lnTo>
                    <a:pt x="378" y="228"/>
                  </a:lnTo>
                  <a:lnTo>
                    <a:pt x="383" y="213"/>
                  </a:lnTo>
                  <a:lnTo>
                    <a:pt x="387" y="205"/>
                  </a:lnTo>
                  <a:lnTo>
                    <a:pt x="389" y="200"/>
                  </a:lnTo>
                  <a:lnTo>
                    <a:pt x="395" y="196"/>
                  </a:lnTo>
                  <a:lnTo>
                    <a:pt x="402" y="192"/>
                  </a:lnTo>
                  <a:lnTo>
                    <a:pt x="402" y="187"/>
                  </a:lnTo>
                  <a:lnTo>
                    <a:pt x="404" y="181"/>
                  </a:lnTo>
                  <a:lnTo>
                    <a:pt x="400" y="179"/>
                  </a:lnTo>
                  <a:lnTo>
                    <a:pt x="400" y="179"/>
                  </a:lnTo>
                  <a:lnTo>
                    <a:pt x="393" y="173"/>
                  </a:lnTo>
                  <a:lnTo>
                    <a:pt x="393" y="168"/>
                  </a:lnTo>
                  <a:lnTo>
                    <a:pt x="396" y="153"/>
                  </a:lnTo>
                  <a:lnTo>
                    <a:pt x="389" y="153"/>
                  </a:lnTo>
                  <a:lnTo>
                    <a:pt x="383" y="156"/>
                  </a:lnTo>
                  <a:lnTo>
                    <a:pt x="379" y="149"/>
                  </a:lnTo>
                  <a:lnTo>
                    <a:pt x="383" y="143"/>
                  </a:lnTo>
                  <a:lnTo>
                    <a:pt x="383" y="128"/>
                  </a:lnTo>
                  <a:lnTo>
                    <a:pt x="381" y="123"/>
                  </a:lnTo>
                  <a:lnTo>
                    <a:pt x="383" y="121"/>
                  </a:lnTo>
                  <a:lnTo>
                    <a:pt x="376" y="113"/>
                  </a:lnTo>
                  <a:lnTo>
                    <a:pt x="364" y="111"/>
                  </a:lnTo>
                  <a:lnTo>
                    <a:pt x="359" y="109"/>
                  </a:lnTo>
                  <a:lnTo>
                    <a:pt x="357" y="98"/>
                  </a:lnTo>
                  <a:lnTo>
                    <a:pt x="349" y="93"/>
                  </a:lnTo>
                  <a:lnTo>
                    <a:pt x="332" y="91"/>
                  </a:lnTo>
                  <a:lnTo>
                    <a:pt x="325" y="89"/>
                  </a:lnTo>
                  <a:lnTo>
                    <a:pt x="319" y="91"/>
                  </a:lnTo>
                  <a:lnTo>
                    <a:pt x="304" y="89"/>
                  </a:lnTo>
                  <a:lnTo>
                    <a:pt x="302" y="89"/>
                  </a:lnTo>
                  <a:lnTo>
                    <a:pt x="278" y="79"/>
                  </a:lnTo>
                  <a:lnTo>
                    <a:pt x="205" y="64"/>
                  </a:lnTo>
                  <a:lnTo>
                    <a:pt x="197" y="51"/>
                  </a:lnTo>
                  <a:lnTo>
                    <a:pt x="191" y="46"/>
                  </a:lnTo>
                  <a:lnTo>
                    <a:pt x="184" y="44"/>
                  </a:lnTo>
                  <a:lnTo>
                    <a:pt x="180" y="40"/>
                  </a:lnTo>
                  <a:lnTo>
                    <a:pt x="169" y="40"/>
                  </a:lnTo>
                  <a:lnTo>
                    <a:pt x="161" y="36"/>
                  </a:lnTo>
                  <a:lnTo>
                    <a:pt x="154" y="34"/>
                  </a:lnTo>
                  <a:lnTo>
                    <a:pt x="148" y="38"/>
                  </a:lnTo>
                  <a:lnTo>
                    <a:pt x="141" y="38"/>
                  </a:lnTo>
                  <a:lnTo>
                    <a:pt x="143" y="34"/>
                  </a:lnTo>
                  <a:lnTo>
                    <a:pt x="144" y="27"/>
                  </a:lnTo>
                  <a:lnTo>
                    <a:pt x="144" y="21"/>
                  </a:lnTo>
                  <a:lnTo>
                    <a:pt x="150" y="14"/>
                  </a:lnTo>
                  <a:lnTo>
                    <a:pt x="150" y="6"/>
                  </a:lnTo>
                  <a:lnTo>
                    <a:pt x="144" y="0"/>
                  </a:lnTo>
                  <a:lnTo>
                    <a:pt x="135" y="6"/>
                  </a:lnTo>
                  <a:lnTo>
                    <a:pt x="128" y="10"/>
                  </a:lnTo>
                  <a:lnTo>
                    <a:pt x="122" y="14"/>
                  </a:lnTo>
                  <a:lnTo>
                    <a:pt x="114" y="17"/>
                  </a:lnTo>
                  <a:lnTo>
                    <a:pt x="101" y="25"/>
                  </a:lnTo>
                  <a:lnTo>
                    <a:pt x="73" y="34"/>
                  </a:lnTo>
                  <a:lnTo>
                    <a:pt x="67" y="36"/>
                  </a:lnTo>
                  <a:lnTo>
                    <a:pt x="60" y="34"/>
                  </a:lnTo>
                  <a:lnTo>
                    <a:pt x="52" y="29"/>
                  </a:lnTo>
                  <a:lnTo>
                    <a:pt x="51" y="31"/>
                  </a:lnTo>
                  <a:lnTo>
                    <a:pt x="49" y="32"/>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6" name="Freeform 88">
              <a:extLst>
                <a:ext uri="{FF2B5EF4-FFF2-40B4-BE49-F238E27FC236}">
                  <a16:creationId xmlns:a16="http://schemas.microsoft.com/office/drawing/2014/main" id="{0B510429-28AC-505B-9D1F-CEC724D666AC}"/>
                </a:ext>
              </a:extLst>
            </p:cNvPr>
            <p:cNvSpPr>
              <a:spLocks/>
            </p:cNvSpPr>
            <p:nvPr/>
          </p:nvSpPr>
          <p:spPr bwMode="auto">
            <a:xfrm>
              <a:off x="3919745" y="1949831"/>
              <a:ext cx="32989" cy="5668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7" name="Freeform 89">
              <a:extLst>
                <a:ext uri="{FF2B5EF4-FFF2-40B4-BE49-F238E27FC236}">
                  <a16:creationId xmlns:a16="http://schemas.microsoft.com/office/drawing/2014/main" id="{62959D24-1D82-C062-36EE-FC255201B08E}"/>
                </a:ext>
              </a:extLst>
            </p:cNvPr>
            <p:cNvSpPr>
              <a:spLocks/>
            </p:cNvSpPr>
            <p:nvPr/>
          </p:nvSpPr>
          <p:spPr bwMode="auto">
            <a:xfrm>
              <a:off x="3919745" y="1949831"/>
              <a:ext cx="32989" cy="5668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8" name="Freeform 90">
              <a:extLst>
                <a:ext uri="{FF2B5EF4-FFF2-40B4-BE49-F238E27FC236}">
                  <a16:creationId xmlns:a16="http://schemas.microsoft.com/office/drawing/2014/main" id="{1F2D8B27-92EB-4091-CA8F-320CE5FA7DD9}"/>
                </a:ext>
              </a:extLst>
            </p:cNvPr>
            <p:cNvSpPr>
              <a:spLocks/>
            </p:cNvSpPr>
            <p:nvPr/>
          </p:nvSpPr>
          <p:spPr bwMode="auto">
            <a:xfrm>
              <a:off x="4070555" y="1883523"/>
              <a:ext cx="8248" cy="18181"/>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59" name="Freeform 92">
              <a:extLst>
                <a:ext uri="{FF2B5EF4-FFF2-40B4-BE49-F238E27FC236}">
                  <a16:creationId xmlns:a16="http://schemas.microsoft.com/office/drawing/2014/main" id="{A75D48A5-F698-40F4-9740-82891A9CFCA9}"/>
                </a:ext>
              </a:extLst>
            </p:cNvPr>
            <p:cNvSpPr>
              <a:spLocks/>
            </p:cNvSpPr>
            <p:nvPr/>
          </p:nvSpPr>
          <p:spPr bwMode="auto">
            <a:xfrm>
              <a:off x="4216652" y="1825772"/>
              <a:ext cx="32989" cy="20320"/>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60" name="Freeform 93">
              <a:extLst>
                <a:ext uri="{FF2B5EF4-FFF2-40B4-BE49-F238E27FC236}">
                  <a16:creationId xmlns:a16="http://schemas.microsoft.com/office/drawing/2014/main" id="{B0966DBC-C155-0170-BF6C-2882473E417B}"/>
                </a:ext>
              </a:extLst>
            </p:cNvPr>
            <p:cNvSpPr>
              <a:spLocks/>
            </p:cNvSpPr>
            <p:nvPr/>
          </p:nvSpPr>
          <p:spPr bwMode="auto">
            <a:xfrm>
              <a:off x="4216652" y="1825772"/>
              <a:ext cx="32989" cy="20320"/>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nvGrpSpPr>
            <p:cNvPr id="7661" name="Group 48">
              <a:extLst>
                <a:ext uri="{FF2B5EF4-FFF2-40B4-BE49-F238E27FC236}">
                  <a16:creationId xmlns:a16="http://schemas.microsoft.com/office/drawing/2014/main" id="{F9039BE3-36E6-0AE3-063A-3AB57DBDAE00}"/>
                </a:ext>
              </a:extLst>
            </p:cNvPr>
            <p:cNvGrpSpPr/>
            <p:nvPr/>
          </p:nvGrpSpPr>
          <p:grpSpPr>
            <a:xfrm>
              <a:off x="3638154" y="1707058"/>
              <a:ext cx="764653" cy="644897"/>
              <a:chOff x="3605271" y="1704808"/>
              <a:chExt cx="623488" cy="525840"/>
            </a:xfrm>
            <a:grpFill/>
            <a:effectLst/>
          </p:grpSpPr>
          <p:sp>
            <p:nvSpPr>
              <p:cNvPr id="7718" name="Freeform 79">
                <a:extLst>
                  <a:ext uri="{FF2B5EF4-FFF2-40B4-BE49-F238E27FC236}">
                    <a16:creationId xmlns:a16="http://schemas.microsoft.com/office/drawing/2014/main" id="{D0863953-5F14-9AE1-F411-41A080BAC711}"/>
                  </a:ext>
                </a:extLst>
              </p:cNvPr>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19" name="Freeform 82">
                <a:extLst>
                  <a:ext uri="{FF2B5EF4-FFF2-40B4-BE49-F238E27FC236}">
                    <a16:creationId xmlns:a16="http://schemas.microsoft.com/office/drawing/2014/main" id="{09B41126-C661-5DB0-8ED9-0A6E355B5237}"/>
                  </a:ext>
                </a:extLst>
              </p:cNvPr>
              <p:cNvSpPr>
                <a:spLocks/>
              </p:cNvSpPr>
              <p:nvPr/>
            </p:nvSpPr>
            <p:spPr bwMode="auto">
              <a:xfrm>
                <a:off x="3605271" y="1734458"/>
                <a:ext cx="469777" cy="190105"/>
              </a:xfrm>
              <a:custGeom>
                <a:avLst/>
                <a:gdLst>
                  <a:gd name="T0" fmla="*/ 25 w 489"/>
                  <a:gd name="T1" fmla="*/ 101 h 218"/>
                  <a:gd name="T2" fmla="*/ 124 w 489"/>
                  <a:gd name="T3" fmla="*/ 126 h 218"/>
                  <a:gd name="T4" fmla="*/ 152 w 489"/>
                  <a:gd name="T5" fmla="*/ 128 h 218"/>
                  <a:gd name="T6" fmla="*/ 179 w 489"/>
                  <a:gd name="T7" fmla="*/ 146 h 218"/>
                  <a:gd name="T8" fmla="*/ 203 w 489"/>
                  <a:gd name="T9" fmla="*/ 158 h 218"/>
                  <a:gd name="T10" fmla="*/ 203 w 489"/>
                  <a:gd name="T11" fmla="*/ 180 h 218"/>
                  <a:gd name="T12" fmla="*/ 209 w 489"/>
                  <a:gd name="T13" fmla="*/ 190 h 218"/>
                  <a:gd name="T14" fmla="*/ 213 w 489"/>
                  <a:gd name="T15" fmla="*/ 210 h 218"/>
                  <a:gd name="T16" fmla="*/ 224 w 489"/>
                  <a:gd name="T17" fmla="*/ 218 h 218"/>
                  <a:gd name="T18" fmla="*/ 241 w 489"/>
                  <a:gd name="T19" fmla="*/ 178 h 218"/>
                  <a:gd name="T20" fmla="*/ 254 w 489"/>
                  <a:gd name="T21" fmla="*/ 150 h 218"/>
                  <a:gd name="T22" fmla="*/ 260 w 489"/>
                  <a:gd name="T23" fmla="*/ 135 h 218"/>
                  <a:gd name="T24" fmla="*/ 273 w 489"/>
                  <a:gd name="T25" fmla="*/ 143 h 218"/>
                  <a:gd name="T26" fmla="*/ 288 w 489"/>
                  <a:gd name="T27" fmla="*/ 128 h 218"/>
                  <a:gd name="T28" fmla="*/ 288 w 489"/>
                  <a:gd name="T29" fmla="*/ 143 h 218"/>
                  <a:gd name="T30" fmla="*/ 295 w 489"/>
                  <a:gd name="T31" fmla="*/ 145 h 218"/>
                  <a:gd name="T32" fmla="*/ 310 w 489"/>
                  <a:gd name="T33" fmla="*/ 124 h 218"/>
                  <a:gd name="T34" fmla="*/ 327 w 489"/>
                  <a:gd name="T35" fmla="*/ 113 h 218"/>
                  <a:gd name="T36" fmla="*/ 354 w 489"/>
                  <a:gd name="T37" fmla="*/ 109 h 218"/>
                  <a:gd name="T38" fmla="*/ 380 w 489"/>
                  <a:gd name="T39" fmla="*/ 94 h 218"/>
                  <a:gd name="T40" fmla="*/ 408 w 489"/>
                  <a:gd name="T41" fmla="*/ 99 h 218"/>
                  <a:gd name="T42" fmla="*/ 429 w 489"/>
                  <a:gd name="T43" fmla="*/ 101 h 218"/>
                  <a:gd name="T44" fmla="*/ 444 w 489"/>
                  <a:gd name="T45" fmla="*/ 96 h 218"/>
                  <a:gd name="T46" fmla="*/ 489 w 489"/>
                  <a:gd name="T47" fmla="*/ 92 h 218"/>
                  <a:gd name="T48" fmla="*/ 478 w 489"/>
                  <a:gd name="T49" fmla="*/ 77 h 218"/>
                  <a:gd name="T50" fmla="*/ 463 w 489"/>
                  <a:gd name="T51" fmla="*/ 68 h 218"/>
                  <a:gd name="T52" fmla="*/ 455 w 489"/>
                  <a:gd name="T53" fmla="*/ 47 h 218"/>
                  <a:gd name="T54" fmla="*/ 444 w 489"/>
                  <a:gd name="T55" fmla="*/ 43 h 218"/>
                  <a:gd name="T56" fmla="*/ 429 w 489"/>
                  <a:gd name="T57" fmla="*/ 45 h 218"/>
                  <a:gd name="T58" fmla="*/ 399 w 489"/>
                  <a:gd name="T59" fmla="*/ 43 h 218"/>
                  <a:gd name="T60" fmla="*/ 378 w 489"/>
                  <a:gd name="T61" fmla="*/ 22 h 218"/>
                  <a:gd name="T62" fmla="*/ 329 w 489"/>
                  <a:gd name="T63" fmla="*/ 34 h 218"/>
                  <a:gd name="T64" fmla="*/ 305 w 489"/>
                  <a:gd name="T65" fmla="*/ 47 h 218"/>
                  <a:gd name="T66" fmla="*/ 275 w 489"/>
                  <a:gd name="T67" fmla="*/ 66 h 218"/>
                  <a:gd name="T68" fmla="*/ 254 w 489"/>
                  <a:gd name="T69" fmla="*/ 60 h 218"/>
                  <a:gd name="T70" fmla="*/ 224 w 489"/>
                  <a:gd name="T71" fmla="*/ 62 h 218"/>
                  <a:gd name="T72" fmla="*/ 203 w 489"/>
                  <a:gd name="T73" fmla="*/ 36 h 218"/>
                  <a:gd name="T74" fmla="*/ 183 w 489"/>
                  <a:gd name="T75" fmla="*/ 26 h 218"/>
                  <a:gd name="T76" fmla="*/ 158 w 489"/>
                  <a:gd name="T77" fmla="*/ 36 h 218"/>
                  <a:gd name="T78" fmla="*/ 154 w 489"/>
                  <a:gd name="T79" fmla="*/ 30 h 218"/>
                  <a:gd name="T80" fmla="*/ 143 w 489"/>
                  <a:gd name="T81" fmla="*/ 43 h 218"/>
                  <a:gd name="T82" fmla="*/ 130 w 489"/>
                  <a:gd name="T83" fmla="*/ 9 h 218"/>
                  <a:gd name="T84" fmla="*/ 107 w 489"/>
                  <a:gd name="T85" fmla="*/ 17 h 218"/>
                  <a:gd name="T86" fmla="*/ 81 w 489"/>
                  <a:gd name="T87" fmla="*/ 36 h 218"/>
                  <a:gd name="T88" fmla="*/ 60 w 489"/>
                  <a:gd name="T89" fmla="*/ 45 h 218"/>
                  <a:gd name="T90" fmla="*/ 40 w 489"/>
                  <a:gd name="T91" fmla="*/ 51 h 218"/>
                  <a:gd name="T92" fmla="*/ 0 w 489"/>
                  <a:gd name="T93" fmla="*/ 7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9" h="218">
                    <a:moveTo>
                      <a:pt x="11" y="83"/>
                    </a:moveTo>
                    <a:lnTo>
                      <a:pt x="17" y="88"/>
                    </a:lnTo>
                    <a:lnTo>
                      <a:pt x="25" y="101"/>
                    </a:lnTo>
                    <a:lnTo>
                      <a:pt x="98" y="116"/>
                    </a:lnTo>
                    <a:lnTo>
                      <a:pt x="122" y="126"/>
                    </a:lnTo>
                    <a:lnTo>
                      <a:pt x="124" y="126"/>
                    </a:lnTo>
                    <a:lnTo>
                      <a:pt x="139" y="128"/>
                    </a:lnTo>
                    <a:lnTo>
                      <a:pt x="145" y="126"/>
                    </a:lnTo>
                    <a:lnTo>
                      <a:pt x="152" y="128"/>
                    </a:lnTo>
                    <a:lnTo>
                      <a:pt x="169" y="130"/>
                    </a:lnTo>
                    <a:lnTo>
                      <a:pt x="177" y="135"/>
                    </a:lnTo>
                    <a:lnTo>
                      <a:pt x="179" y="146"/>
                    </a:lnTo>
                    <a:lnTo>
                      <a:pt x="184" y="148"/>
                    </a:lnTo>
                    <a:lnTo>
                      <a:pt x="196" y="150"/>
                    </a:lnTo>
                    <a:lnTo>
                      <a:pt x="203" y="158"/>
                    </a:lnTo>
                    <a:lnTo>
                      <a:pt x="201" y="160"/>
                    </a:lnTo>
                    <a:lnTo>
                      <a:pt x="203" y="165"/>
                    </a:lnTo>
                    <a:lnTo>
                      <a:pt x="203" y="180"/>
                    </a:lnTo>
                    <a:lnTo>
                      <a:pt x="199" y="186"/>
                    </a:lnTo>
                    <a:lnTo>
                      <a:pt x="203" y="193"/>
                    </a:lnTo>
                    <a:lnTo>
                      <a:pt x="209" y="190"/>
                    </a:lnTo>
                    <a:lnTo>
                      <a:pt x="216" y="190"/>
                    </a:lnTo>
                    <a:lnTo>
                      <a:pt x="213" y="205"/>
                    </a:lnTo>
                    <a:lnTo>
                      <a:pt x="213" y="210"/>
                    </a:lnTo>
                    <a:lnTo>
                      <a:pt x="220" y="216"/>
                    </a:lnTo>
                    <a:lnTo>
                      <a:pt x="220" y="216"/>
                    </a:lnTo>
                    <a:lnTo>
                      <a:pt x="224" y="218"/>
                    </a:lnTo>
                    <a:lnTo>
                      <a:pt x="224" y="210"/>
                    </a:lnTo>
                    <a:lnTo>
                      <a:pt x="231" y="199"/>
                    </a:lnTo>
                    <a:lnTo>
                      <a:pt x="241" y="178"/>
                    </a:lnTo>
                    <a:lnTo>
                      <a:pt x="245" y="165"/>
                    </a:lnTo>
                    <a:lnTo>
                      <a:pt x="248" y="158"/>
                    </a:lnTo>
                    <a:lnTo>
                      <a:pt x="254" y="150"/>
                    </a:lnTo>
                    <a:lnTo>
                      <a:pt x="258" y="137"/>
                    </a:lnTo>
                    <a:lnTo>
                      <a:pt x="263" y="128"/>
                    </a:lnTo>
                    <a:lnTo>
                      <a:pt x="260" y="135"/>
                    </a:lnTo>
                    <a:lnTo>
                      <a:pt x="263" y="141"/>
                    </a:lnTo>
                    <a:lnTo>
                      <a:pt x="267" y="148"/>
                    </a:lnTo>
                    <a:lnTo>
                      <a:pt x="273" y="143"/>
                    </a:lnTo>
                    <a:lnTo>
                      <a:pt x="275" y="139"/>
                    </a:lnTo>
                    <a:lnTo>
                      <a:pt x="282" y="131"/>
                    </a:lnTo>
                    <a:lnTo>
                      <a:pt x="288" y="128"/>
                    </a:lnTo>
                    <a:lnTo>
                      <a:pt x="295" y="130"/>
                    </a:lnTo>
                    <a:lnTo>
                      <a:pt x="293" y="137"/>
                    </a:lnTo>
                    <a:lnTo>
                      <a:pt x="288" y="143"/>
                    </a:lnTo>
                    <a:lnTo>
                      <a:pt x="284" y="150"/>
                    </a:lnTo>
                    <a:lnTo>
                      <a:pt x="292" y="152"/>
                    </a:lnTo>
                    <a:lnTo>
                      <a:pt x="295" y="145"/>
                    </a:lnTo>
                    <a:lnTo>
                      <a:pt x="303" y="137"/>
                    </a:lnTo>
                    <a:lnTo>
                      <a:pt x="309" y="131"/>
                    </a:lnTo>
                    <a:lnTo>
                      <a:pt x="310" y="124"/>
                    </a:lnTo>
                    <a:lnTo>
                      <a:pt x="314" y="118"/>
                    </a:lnTo>
                    <a:lnTo>
                      <a:pt x="320" y="115"/>
                    </a:lnTo>
                    <a:lnTo>
                      <a:pt x="327" y="113"/>
                    </a:lnTo>
                    <a:lnTo>
                      <a:pt x="333" y="115"/>
                    </a:lnTo>
                    <a:lnTo>
                      <a:pt x="346" y="109"/>
                    </a:lnTo>
                    <a:lnTo>
                      <a:pt x="354" y="109"/>
                    </a:lnTo>
                    <a:lnTo>
                      <a:pt x="361" y="105"/>
                    </a:lnTo>
                    <a:lnTo>
                      <a:pt x="367" y="96"/>
                    </a:lnTo>
                    <a:lnTo>
                      <a:pt x="380" y="94"/>
                    </a:lnTo>
                    <a:lnTo>
                      <a:pt x="387" y="96"/>
                    </a:lnTo>
                    <a:lnTo>
                      <a:pt x="393" y="94"/>
                    </a:lnTo>
                    <a:lnTo>
                      <a:pt x="408" y="99"/>
                    </a:lnTo>
                    <a:lnTo>
                      <a:pt x="421" y="111"/>
                    </a:lnTo>
                    <a:lnTo>
                      <a:pt x="429" y="115"/>
                    </a:lnTo>
                    <a:lnTo>
                      <a:pt x="429" y="101"/>
                    </a:lnTo>
                    <a:lnTo>
                      <a:pt x="431" y="94"/>
                    </a:lnTo>
                    <a:lnTo>
                      <a:pt x="436" y="92"/>
                    </a:lnTo>
                    <a:lnTo>
                      <a:pt x="444" y="96"/>
                    </a:lnTo>
                    <a:lnTo>
                      <a:pt x="451" y="94"/>
                    </a:lnTo>
                    <a:lnTo>
                      <a:pt x="483" y="94"/>
                    </a:lnTo>
                    <a:lnTo>
                      <a:pt x="489" y="92"/>
                    </a:lnTo>
                    <a:lnTo>
                      <a:pt x="485" y="86"/>
                    </a:lnTo>
                    <a:lnTo>
                      <a:pt x="478" y="83"/>
                    </a:lnTo>
                    <a:lnTo>
                      <a:pt x="478" y="77"/>
                    </a:lnTo>
                    <a:lnTo>
                      <a:pt x="470" y="73"/>
                    </a:lnTo>
                    <a:lnTo>
                      <a:pt x="468" y="73"/>
                    </a:lnTo>
                    <a:lnTo>
                      <a:pt x="463" y="68"/>
                    </a:lnTo>
                    <a:lnTo>
                      <a:pt x="463" y="60"/>
                    </a:lnTo>
                    <a:lnTo>
                      <a:pt x="459" y="54"/>
                    </a:lnTo>
                    <a:lnTo>
                      <a:pt x="455" y="47"/>
                    </a:lnTo>
                    <a:lnTo>
                      <a:pt x="449" y="39"/>
                    </a:lnTo>
                    <a:lnTo>
                      <a:pt x="444" y="41"/>
                    </a:lnTo>
                    <a:lnTo>
                      <a:pt x="444" y="43"/>
                    </a:lnTo>
                    <a:lnTo>
                      <a:pt x="440" y="49"/>
                    </a:lnTo>
                    <a:lnTo>
                      <a:pt x="433" y="51"/>
                    </a:lnTo>
                    <a:lnTo>
                      <a:pt x="429" y="45"/>
                    </a:lnTo>
                    <a:lnTo>
                      <a:pt x="416" y="51"/>
                    </a:lnTo>
                    <a:lnTo>
                      <a:pt x="401" y="49"/>
                    </a:lnTo>
                    <a:lnTo>
                      <a:pt x="399" y="43"/>
                    </a:lnTo>
                    <a:lnTo>
                      <a:pt x="397" y="17"/>
                    </a:lnTo>
                    <a:lnTo>
                      <a:pt x="384" y="21"/>
                    </a:lnTo>
                    <a:lnTo>
                      <a:pt x="378" y="22"/>
                    </a:lnTo>
                    <a:lnTo>
                      <a:pt x="365" y="30"/>
                    </a:lnTo>
                    <a:lnTo>
                      <a:pt x="357" y="32"/>
                    </a:lnTo>
                    <a:lnTo>
                      <a:pt x="329" y="34"/>
                    </a:lnTo>
                    <a:lnTo>
                      <a:pt x="324" y="37"/>
                    </a:lnTo>
                    <a:lnTo>
                      <a:pt x="312" y="39"/>
                    </a:lnTo>
                    <a:lnTo>
                      <a:pt x="305" y="47"/>
                    </a:lnTo>
                    <a:lnTo>
                      <a:pt x="292" y="54"/>
                    </a:lnTo>
                    <a:lnTo>
                      <a:pt x="280" y="69"/>
                    </a:lnTo>
                    <a:lnTo>
                      <a:pt x="275" y="66"/>
                    </a:lnTo>
                    <a:lnTo>
                      <a:pt x="267" y="68"/>
                    </a:lnTo>
                    <a:lnTo>
                      <a:pt x="260" y="66"/>
                    </a:lnTo>
                    <a:lnTo>
                      <a:pt x="254" y="60"/>
                    </a:lnTo>
                    <a:lnTo>
                      <a:pt x="237" y="66"/>
                    </a:lnTo>
                    <a:lnTo>
                      <a:pt x="231" y="66"/>
                    </a:lnTo>
                    <a:lnTo>
                      <a:pt x="224" y="62"/>
                    </a:lnTo>
                    <a:lnTo>
                      <a:pt x="220" y="56"/>
                    </a:lnTo>
                    <a:lnTo>
                      <a:pt x="207" y="43"/>
                    </a:lnTo>
                    <a:lnTo>
                      <a:pt x="203" y="36"/>
                    </a:lnTo>
                    <a:lnTo>
                      <a:pt x="198" y="34"/>
                    </a:lnTo>
                    <a:lnTo>
                      <a:pt x="190" y="28"/>
                    </a:lnTo>
                    <a:lnTo>
                      <a:pt x="183" y="26"/>
                    </a:lnTo>
                    <a:lnTo>
                      <a:pt x="169" y="26"/>
                    </a:lnTo>
                    <a:lnTo>
                      <a:pt x="162" y="28"/>
                    </a:lnTo>
                    <a:lnTo>
                      <a:pt x="158" y="36"/>
                    </a:lnTo>
                    <a:lnTo>
                      <a:pt x="154" y="37"/>
                    </a:lnTo>
                    <a:lnTo>
                      <a:pt x="160" y="24"/>
                    </a:lnTo>
                    <a:lnTo>
                      <a:pt x="154" y="30"/>
                    </a:lnTo>
                    <a:lnTo>
                      <a:pt x="147" y="34"/>
                    </a:lnTo>
                    <a:lnTo>
                      <a:pt x="145" y="41"/>
                    </a:lnTo>
                    <a:lnTo>
                      <a:pt x="143" y="43"/>
                    </a:lnTo>
                    <a:lnTo>
                      <a:pt x="141" y="37"/>
                    </a:lnTo>
                    <a:lnTo>
                      <a:pt x="141" y="22"/>
                    </a:lnTo>
                    <a:lnTo>
                      <a:pt x="130" y="9"/>
                    </a:lnTo>
                    <a:lnTo>
                      <a:pt x="126" y="7"/>
                    </a:lnTo>
                    <a:lnTo>
                      <a:pt x="121" y="0"/>
                    </a:lnTo>
                    <a:lnTo>
                      <a:pt x="107" y="17"/>
                    </a:lnTo>
                    <a:lnTo>
                      <a:pt x="104" y="22"/>
                    </a:lnTo>
                    <a:lnTo>
                      <a:pt x="89" y="28"/>
                    </a:lnTo>
                    <a:lnTo>
                      <a:pt x="81" y="36"/>
                    </a:lnTo>
                    <a:lnTo>
                      <a:pt x="75" y="41"/>
                    </a:lnTo>
                    <a:lnTo>
                      <a:pt x="68" y="43"/>
                    </a:lnTo>
                    <a:lnTo>
                      <a:pt x="60" y="45"/>
                    </a:lnTo>
                    <a:lnTo>
                      <a:pt x="55" y="47"/>
                    </a:lnTo>
                    <a:lnTo>
                      <a:pt x="47" y="47"/>
                    </a:lnTo>
                    <a:lnTo>
                      <a:pt x="40" y="51"/>
                    </a:lnTo>
                    <a:lnTo>
                      <a:pt x="27" y="64"/>
                    </a:lnTo>
                    <a:lnTo>
                      <a:pt x="6" y="73"/>
                    </a:lnTo>
                    <a:lnTo>
                      <a:pt x="0" y="77"/>
                    </a:lnTo>
                    <a:lnTo>
                      <a:pt x="4" y="81"/>
                    </a:lnTo>
                    <a:lnTo>
                      <a:pt x="11" y="83"/>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20" name="Freeform 91">
                <a:extLst>
                  <a:ext uri="{FF2B5EF4-FFF2-40B4-BE49-F238E27FC236}">
                    <a16:creationId xmlns:a16="http://schemas.microsoft.com/office/drawing/2014/main" id="{FD45A886-7D67-C0C4-04E9-753C63CD8AEB}"/>
                  </a:ext>
                </a:extLst>
              </p:cNvPr>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21" name="Freeform 96">
                <a:extLst>
                  <a:ext uri="{FF2B5EF4-FFF2-40B4-BE49-F238E27FC236}">
                    <a16:creationId xmlns:a16="http://schemas.microsoft.com/office/drawing/2014/main" id="{D5DA874B-A5F3-06E5-4E8E-83DCF7E09F6A}"/>
                  </a:ext>
                </a:extLst>
              </p:cNvPr>
              <p:cNvSpPr>
                <a:spLocks/>
              </p:cNvSpPr>
              <p:nvPr/>
            </p:nvSpPr>
            <p:spPr bwMode="auto">
              <a:xfrm>
                <a:off x="3910771" y="1837358"/>
                <a:ext cx="317988" cy="393290"/>
              </a:xfrm>
              <a:custGeom>
                <a:avLst/>
                <a:gdLst>
                  <a:gd name="T0" fmla="*/ 163 w 331"/>
                  <a:gd name="T1" fmla="*/ 440 h 451"/>
                  <a:gd name="T2" fmla="*/ 272 w 331"/>
                  <a:gd name="T3" fmla="*/ 408 h 451"/>
                  <a:gd name="T4" fmla="*/ 288 w 331"/>
                  <a:gd name="T5" fmla="*/ 359 h 451"/>
                  <a:gd name="T6" fmla="*/ 299 w 331"/>
                  <a:gd name="T7" fmla="*/ 350 h 451"/>
                  <a:gd name="T8" fmla="*/ 308 w 331"/>
                  <a:gd name="T9" fmla="*/ 322 h 451"/>
                  <a:gd name="T10" fmla="*/ 319 w 331"/>
                  <a:gd name="T11" fmla="*/ 316 h 451"/>
                  <a:gd name="T12" fmla="*/ 325 w 331"/>
                  <a:gd name="T13" fmla="*/ 324 h 451"/>
                  <a:gd name="T14" fmla="*/ 329 w 331"/>
                  <a:gd name="T15" fmla="*/ 295 h 451"/>
                  <a:gd name="T16" fmla="*/ 331 w 331"/>
                  <a:gd name="T17" fmla="*/ 273 h 451"/>
                  <a:gd name="T18" fmla="*/ 319 w 331"/>
                  <a:gd name="T19" fmla="*/ 254 h 451"/>
                  <a:gd name="T20" fmla="*/ 308 w 331"/>
                  <a:gd name="T21" fmla="*/ 218 h 451"/>
                  <a:gd name="T22" fmla="*/ 286 w 331"/>
                  <a:gd name="T23" fmla="*/ 171 h 451"/>
                  <a:gd name="T24" fmla="*/ 261 w 331"/>
                  <a:gd name="T25" fmla="*/ 175 h 451"/>
                  <a:gd name="T26" fmla="*/ 241 w 331"/>
                  <a:gd name="T27" fmla="*/ 186 h 451"/>
                  <a:gd name="T28" fmla="*/ 233 w 331"/>
                  <a:gd name="T29" fmla="*/ 211 h 451"/>
                  <a:gd name="T30" fmla="*/ 218 w 331"/>
                  <a:gd name="T31" fmla="*/ 222 h 451"/>
                  <a:gd name="T32" fmla="*/ 201 w 331"/>
                  <a:gd name="T33" fmla="*/ 203 h 451"/>
                  <a:gd name="T34" fmla="*/ 216 w 331"/>
                  <a:gd name="T35" fmla="*/ 183 h 451"/>
                  <a:gd name="T36" fmla="*/ 225 w 331"/>
                  <a:gd name="T37" fmla="*/ 151 h 451"/>
                  <a:gd name="T38" fmla="*/ 237 w 331"/>
                  <a:gd name="T39" fmla="*/ 119 h 451"/>
                  <a:gd name="T40" fmla="*/ 231 w 331"/>
                  <a:gd name="T41" fmla="*/ 85 h 451"/>
                  <a:gd name="T42" fmla="*/ 222 w 331"/>
                  <a:gd name="T43" fmla="*/ 64 h 451"/>
                  <a:gd name="T44" fmla="*/ 225 w 331"/>
                  <a:gd name="T45" fmla="*/ 55 h 451"/>
                  <a:gd name="T46" fmla="*/ 210 w 331"/>
                  <a:gd name="T47" fmla="*/ 36 h 451"/>
                  <a:gd name="T48" fmla="*/ 182 w 331"/>
                  <a:gd name="T49" fmla="*/ 28 h 451"/>
                  <a:gd name="T50" fmla="*/ 162 w 331"/>
                  <a:gd name="T51" fmla="*/ 23 h 451"/>
                  <a:gd name="T52" fmla="*/ 145 w 331"/>
                  <a:gd name="T53" fmla="*/ 12 h 451"/>
                  <a:gd name="T54" fmla="*/ 124 w 331"/>
                  <a:gd name="T55" fmla="*/ 8 h 451"/>
                  <a:gd name="T56" fmla="*/ 105 w 331"/>
                  <a:gd name="T57" fmla="*/ 6 h 451"/>
                  <a:gd name="T58" fmla="*/ 88 w 331"/>
                  <a:gd name="T59" fmla="*/ 25 h 451"/>
                  <a:gd name="T60" fmla="*/ 98 w 331"/>
                  <a:gd name="T61" fmla="*/ 44 h 451"/>
                  <a:gd name="T62" fmla="*/ 81 w 331"/>
                  <a:gd name="T63" fmla="*/ 53 h 451"/>
                  <a:gd name="T64" fmla="*/ 73 w 331"/>
                  <a:gd name="T65" fmla="*/ 87 h 451"/>
                  <a:gd name="T66" fmla="*/ 69 w 331"/>
                  <a:gd name="T67" fmla="*/ 107 h 451"/>
                  <a:gd name="T68" fmla="*/ 66 w 331"/>
                  <a:gd name="T69" fmla="*/ 94 h 451"/>
                  <a:gd name="T70" fmla="*/ 56 w 331"/>
                  <a:gd name="T71" fmla="*/ 115 h 451"/>
                  <a:gd name="T72" fmla="*/ 54 w 331"/>
                  <a:gd name="T73" fmla="*/ 94 h 451"/>
                  <a:gd name="T74" fmla="*/ 53 w 331"/>
                  <a:gd name="T75" fmla="*/ 75 h 451"/>
                  <a:gd name="T76" fmla="*/ 43 w 331"/>
                  <a:gd name="T77" fmla="*/ 96 h 451"/>
                  <a:gd name="T78" fmla="*/ 22 w 331"/>
                  <a:gd name="T79" fmla="*/ 113 h 451"/>
                  <a:gd name="T80" fmla="*/ 11 w 331"/>
                  <a:gd name="T81" fmla="*/ 132 h 451"/>
                  <a:gd name="T82" fmla="*/ 15 w 331"/>
                  <a:gd name="T83" fmla="*/ 164 h 451"/>
                  <a:gd name="T84" fmla="*/ 0 w 331"/>
                  <a:gd name="T85" fmla="*/ 198 h 451"/>
                  <a:gd name="T86" fmla="*/ 9 w 331"/>
                  <a:gd name="T87" fmla="*/ 232 h 451"/>
                  <a:gd name="T88" fmla="*/ 4 w 331"/>
                  <a:gd name="T89" fmla="*/ 252 h 451"/>
                  <a:gd name="T90" fmla="*/ 24 w 331"/>
                  <a:gd name="T91" fmla="*/ 294 h 451"/>
                  <a:gd name="T92" fmla="*/ 39 w 331"/>
                  <a:gd name="T93" fmla="*/ 363 h 451"/>
                  <a:gd name="T94" fmla="*/ 24 w 331"/>
                  <a:gd name="T95" fmla="*/ 408 h 451"/>
                  <a:gd name="T96" fmla="*/ 11 w 331"/>
                  <a:gd name="T97" fmla="*/ 444 h 451"/>
                  <a:gd name="T98" fmla="*/ 6 w 331"/>
                  <a:gd name="T9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451">
                    <a:moveTo>
                      <a:pt x="43" y="448"/>
                    </a:moveTo>
                    <a:lnTo>
                      <a:pt x="156" y="435"/>
                    </a:lnTo>
                    <a:lnTo>
                      <a:pt x="163" y="440"/>
                    </a:lnTo>
                    <a:lnTo>
                      <a:pt x="237" y="429"/>
                    </a:lnTo>
                    <a:lnTo>
                      <a:pt x="269" y="421"/>
                    </a:lnTo>
                    <a:lnTo>
                      <a:pt x="272" y="408"/>
                    </a:lnTo>
                    <a:lnTo>
                      <a:pt x="286" y="388"/>
                    </a:lnTo>
                    <a:lnTo>
                      <a:pt x="286" y="367"/>
                    </a:lnTo>
                    <a:lnTo>
                      <a:pt x="288" y="359"/>
                    </a:lnTo>
                    <a:lnTo>
                      <a:pt x="289" y="357"/>
                    </a:lnTo>
                    <a:lnTo>
                      <a:pt x="289" y="356"/>
                    </a:lnTo>
                    <a:lnTo>
                      <a:pt x="299" y="350"/>
                    </a:lnTo>
                    <a:lnTo>
                      <a:pt x="303" y="342"/>
                    </a:lnTo>
                    <a:lnTo>
                      <a:pt x="303" y="327"/>
                    </a:lnTo>
                    <a:lnTo>
                      <a:pt x="308" y="322"/>
                    </a:lnTo>
                    <a:lnTo>
                      <a:pt x="308" y="316"/>
                    </a:lnTo>
                    <a:lnTo>
                      <a:pt x="316" y="312"/>
                    </a:lnTo>
                    <a:lnTo>
                      <a:pt x="319" y="316"/>
                    </a:lnTo>
                    <a:lnTo>
                      <a:pt x="321" y="324"/>
                    </a:lnTo>
                    <a:lnTo>
                      <a:pt x="319" y="326"/>
                    </a:lnTo>
                    <a:lnTo>
                      <a:pt x="325" y="324"/>
                    </a:lnTo>
                    <a:lnTo>
                      <a:pt x="329" y="316"/>
                    </a:lnTo>
                    <a:lnTo>
                      <a:pt x="331" y="301"/>
                    </a:lnTo>
                    <a:lnTo>
                      <a:pt x="329" y="295"/>
                    </a:lnTo>
                    <a:lnTo>
                      <a:pt x="329" y="280"/>
                    </a:lnTo>
                    <a:lnTo>
                      <a:pt x="331" y="279"/>
                    </a:lnTo>
                    <a:lnTo>
                      <a:pt x="331" y="273"/>
                    </a:lnTo>
                    <a:lnTo>
                      <a:pt x="331" y="273"/>
                    </a:lnTo>
                    <a:lnTo>
                      <a:pt x="323" y="262"/>
                    </a:lnTo>
                    <a:lnTo>
                      <a:pt x="319" y="254"/>
                    </a:lnTo>
                    <a:lnTo>
                      <a:pt x="316" y="239"/>
                    </a:lnTo>
                    <a:lnTo>
                      <a:pt x="312" y="226"/>
                    </a:lnTo>
                    <a:lnTo>
                      <a:pt x="308" y="218"/>
                    </a:lnTo>
                    <a:lnTo>
                      <a:pt x="301" y="192"/>
                    </a:lnTo>
                    <a:lnTo>
                      <a:pt x="293" y="179"/>
                    </a:lnTo>
                    <a:lnTo>
                      <a:pt x="286" y="171"/>
                    </a:lnTo>
                    <a:lnTo>
                      <a:pt x="280" y="169"/>
                    </a:lnTo>
                    <a:lnTo>
                      <a:pt x="272" y="168"/>
                    </a:lnTo>
                    <a:lnTo>
                      <a:pt x="261" y="175"/>
                    </a:lnTo>
                    <a:lnTo>
                      <a:pt x="256" y="179"/>
                    </a:lnTo>
                    <a:lnTo>
                      <a:pt x="248" y="185"/>
                    </a:lnTo>
                    <a:lnTo>
                      <a:pt x="241" y="186"/>
                    </a:lnTo>
                    <a:lnTo>
                      <a:pt x="242" y="194"/>
                    </a:lnTo>
                    <a:lnTo>
                      <a:pt x="239" y="205"/>
                    </a:lnTo>
                    <a:lnTo>
                      <a:pt x="233" y="211"/>
                    </a:lnTo>
                    <a:lnTo>
                      <a:pt x="229" y="218"/>
                    </a:lnTo>
                    <a:lnTo>
                      <a:pt x="224" y="226"/>
                    </a:lnTo>
                    <a:lnTo>
                      <a:pt x="218" y="222"/>
                    </a:lnTo>
                    <a:lnTo>
                      <a:pt x="210" y="222"/>
                    </a:lnTo>
                    <a:lnTo>
                      <a:pt x="201" y="215"/>
                    </a:lnTo>
                    <a:lnTo>
                      <a:pt x="201" y="203"/>
                    </a:lnTo>
                    <a:lnTo>
                      <a:pt x="203" y="188"/>
                    </a:lnTo>
                    <a:lnTo>
                      <a:pt x="209" y="185"/>
                    </a:lnTo>
                    <a:lnTo>
                      <a:pt x="216" y="183"/>
                    </a:lnTo>
                    <a:lnTo>
                      <a:pt x="224" y="171"/>
                    </a:lnTo>
                    <a:lnTo>
                      <a:pt x="224" y="158"/>
                    </a:lnTo>
                    <a:lnTo>
                      <a:pt x="225" y="151"/>
                    </a:lnTo>
                    <a:lnTo>
                      <a:pt x="233" y="147"/>
                    </a:lnTo>
                    <a:lnTo>
                      <a:pt x="239" y="141"/>
                    </a:lnTo>
                    <a:lnTo>
                      <a:pt x="237" y="119"/>
                    </a:lnTo>
                    <a:lnTo>
                      <a:pt x="237" y="106"/>
                    </a:lnTo>
                    <a:lnTo>
                      <a:pt x="233" y="91"/>
                    </a:lnTo>
                    <a:lnTo>
                      <a:pt x="231" y="85"/>
                    </a:lnTo>
                    <a:lnTo>
                      <a:pt x="224" y="79"/>
                    </a:lnTo>
                    <a:lnTo>
                      <a:pt x="220" y="74"/>
                    </a:lnTo>
                    <a:lnTo>
                      <a:pt x="222" y="64"/>
                    </a:lnTo>
                    <a:lnTo>
                      <a:pt x="229" y="64"/>
                    </a:lnTo>
                    <a:lnTo>
                      <a:pt x="229" y="57"/>
                    </a:lnTo>
                    <a:lnTo>
                      <a:pt x="225" y="55"/>
                    </a:lnTo>
                    <a:lnTo>
                      <a:pt x="220" y="47"/>
                    </a:lnTo>
                    <a:lnTo>
                      <a:pt x="218" y="42"/>
                    </a:lnTo>
                    <a:lnTo>
                      <a:pt x="210" y="36"/>
                    </a:lnTo>
                    <a:lnTo>
                      <a:pt x="203" y="36"/>
                    </a:lnTo>
                    <a:lnTo>
                      <a:pt x="195" y="32"/>
                    </a:lnTo>
                    <a:lnTo>
                      <a:pt x="182" y="28"/>
                    </a:lnTo>
                    <a:lnTo>
                      <a:pt x="175" y="25"/>
                    </a:lnTo>
                    <a:lnTo>
                      <a:pt x="167" y="25"/>
                    </a:lnTo>
                    <a:lnTo>
                      <a:pt x="162" y="23"/>
                    </a:lnTo>
                    <a:lnTo>
                      <a:pt x="158" y="17"/>
                    </a:lnTo>
                    <a:lnTo>
                      <a:pt x="150" y="13"/>
                    </a:lnTo>
                    <a:lnTo>
                      <a:pt x="145" y="12"/>
                    </a:lnTo>
                    <a:lnTo>
                      <a:pt x="137" y="12"/>
                    </a:lnTo>
                    <a:lnTo>
                      <a:pt x="131" y="12"/>
                    </a:lnTo>
                    <a:lnTo>
                      <a:pt x="124" y="8"/>
                    </a:lnTo>
                    <a:lnTo>
                      <a:pt x="118" y="6"/>
                    </a:lnTo>
                    <a:lnTo>
                      <a:pt x="111" y="0"/>
                    </a:lnTo>
                    <a:lnTo>
                      <a:pt x="105" y="6"/>
                    </a:lnTo>
                    <a:lnTo>
                      <a:pt x="98" y="10"/>
                    </a:lnTo>
                    <a:lnTo>
                      <a:pt x="94" y="17"/>
                    </a:lnTo>
                    <a:lnTo>
                      <a:pt x="88" y="25"/>
                    </a:lnTo>
                    <a:lnTo>
                      <a:pt x="88" y="32"/>
                    </a:lnTo>
                    <a:lnTo>
                      <a:pt x="90" y="38"/>
                    </a:lnTo>
                    <a:lnTo>
                      <a:pt x="98" y="44"/>
                    </a:lnTo>
                    <a:lnTo>
                      <a:pt x="98" y="49"/>
                    </a:lnTo>
                    <a:lnTo>
                      <a:pt x="88" y="49"/>
                    </a:lnTo>
                    <a:lnTo>
                      <a:pt x="81" y="53"/>
                    </a:lnTo>
                    <a:lnTo>
                      <a:pt x="75" y="59"/>
                    </a:lnTo>
                    <a:lnTo>
                      <a:pt x="69" y="64"/>
                    </a:lnTo>
                    <a:lnTo>
                      <a:pt x="73" y="87"/>
                    </a:lnTo>
                    <a:lnTo>
                      <a:pt x="73" y="94"/>
                    </a:lnTo>
                    <a:lnTo>
                      <a:pt x="71" y="100"/>
                    </a:lnTo>
                    <a:lnTo>
                      <a:pt x="69" y="107"/>
                    </a:lnTo>
                    <a:lnTo>
                      <a:pt x="64" y="115"/>
                    </a:lnTo>
                    <a:lnTo>
                      <a:pt x="66" y="107"/>
                    </a:lnTo>
                    <a:lnTo>
                      <a:pt x="66" y="94"/>
                    </a:lnTo>
                    <a:lnTo>
                      <a:pt x="64" y="94"/>
                    </a:lnTo>
                    <a:lnTo>
                      <a:pt x="62" y="109"/>
                    </a:lnTo>
                    <a:lnTo>
                      <a:pt x="56" y="115"/>
                    </a:lnTo>
                    <a:lnTo>
                      <a:pt x="56" y="109"/>
                    </a:lnTo>
                    <a:lnTo>
                      <a:pt x="58" y="102"/>
                    </a:lnTo>
                    <a:lnTo>
                      <a:pt x="54" y="94"/>
                    </a:lnTo>
                    <a:lnTo>
                      <a:pt x="56" y="91"/>
                    </a:lnTo>
                    <a:lnTo>
                      <a:pt x="58" y="70"/>
                    </a:lnTo>
                    <a:lnTo>
                      <a:pt x="53" y="75"/>
                    </a:lnTo>
                    <a:lnTo>
                      <a:pt x="49" y="83"/>
                    </a:lnTo>
                    <a:lnTo>
                      <a:pt x="45" y="89"/>
                    </a:lnTo>
                    <a:lnTo>
                      <a:pt x="43" y="96"/>
                    </a:lnTo>
                    <a:lnTo>
                      <a:pt x="39" y="102"/>
                    </a:lnTo>
                    <a:lnTo>
                      <a:pt x="32" y="100"/>
                    </a:lnTo>
                    <a:lnTo>
                      <a:pt x="22" y="113"/>
                    </a:lnTo>
                    <a:lnTo>
                      <a:pt x="24" y="119"/>
                    </a:lnTo>
                    <a:lnTo>
                      <a:pt x="19" y="126"/>
                    </a:lnTo>
                    <a:lnTo>
                      <a:pt x="11" y="132"/>
                    </a:lnTo>
                    <a:lnTo>
                      <a:pt x="15" y="145"/>
                    </a:lnTo>
                    <a:lnTo>
                      <a:pt x="13" y="156"/>
                    </a:lnTo>
                    <a:lnTo>
                      <a:pt x="15" y="164"/>
                    </a:lnTo>
                    <a:lnTo>
                      <a:pt x="15" y="171"/>
                    </a:lnTo>
                    <a:lnTo>
                      <a:pt x="7" y="192"/>
                    </a:lnTo>
                    <a:lnTo>
                      <a:pt x="0" y="198"/>
                    </a:lnTo>
                    <a:lnTo>
                      <a:pt x="0" y="205"/>
                    </a:lnTo>
                    <a:lnTo>
                      <a:pt x="4" y="211"/>
                    </a:lnTo>
                    <a:lnTo>
                      <a:pt x="9" y="232"/>
                    </a:lnTo>
                    <a:lnTo>
                      <a:pt x="6" y="239"/>
                    </a:lnTo>
                    <a:lnTo>
                      <a:pt x="2" y="247"/>
                    </a:lnTo>
                    <a:lnTo>
                      <a:pt x="4" y="252"/>
                    </a:lnTo>
                    <a:lnTo>
                      <a:pt x="22" y="290"/>
                    </a:lnTo>
                    <a:lnTo>
                      <a:pt x="30" y="286"/>
                    </a:lnTo>
                    <a:lnTo>
                      <a:pt x="24" y="294"/>
                    </a:lnTo>
                    <a:lnTo>
                      <a:pt x="34" y="314"/>
                    </a:lnTo>
                    <a:lnTo>
                      <a:pt x="39" y="342"/>
                    </a:lnTo>
                    <a:lnTo>
                      <a:pt x="39" y="363"/>
                    </a:lnTo>
                    <a:lnTo>
                      <a:pt x="34" y="388"/>
                    </a:lnTo>
                    <a:lnTo>
                      <a:pt x="32" y="395"/>
                    </a:lnTo>
                    <a:lnTo>
                      <a:pt x="24" y="408"/>
                    </a:lnTo>
                    <a:lnTo>
                      <a:pt x="19" y="429"/>
                    </a:lnTo>
                    <a:lnTo>
                      <a:pt x="15" y="436"/>
                    </a:lnTo>
                    <a:lnTo>
                      <a:pt x="11" y="444"/>
                    </a:lnTo>
                    <a:lnTo>
                      <a:pt x="4" y="450"/>
                    </a:lnTo>
                    <a:lnTo>
                      <a:pt x="2" y="451"/>
                    </a:lnTo>
                    <a:lnTo>
                      <a:pt x="6" y="451"/>
                    </a:lnTo>
                    <a:lnTo>
                      <a:pt x="43" y="44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662" name="Freeform 126">
              <a:extLst>
                <a:ext uri="{FF2B5EF4-FFF2-40B4-BE49-F238E27FC236}">
                  <a16:creationId xmlns:a16="http://schemas.microsoft.com/office/drawing/2014/main" id="{7FB58D6E-3F33-B9EA-1D1A-5ABF8FB484B5}"/>
                </a:ext>
              </a:extLst>
            </p:cNvPr>
            <p:cNvSpPr>
              <a:spLocks/>
            </p:cNvSpPr>
            <p:nvPr/>
          </p:nvSpPr>
          <p:spPr bwMode="auto">
            <a:xfrm>
              <a:off x="4597211" y="2165867"/>
              <a:ext cx="583210" cy="345442"/>
            </a:xfrm>
            <a:custGeom>
              <a:avLst/>
              <a:gdLst>
                <a:gd name="T0" fmla="*/ 478 w 495"/>
                <a:gd name="T1" fmla="*/ 203 h 323"/>
                <a:gd name="T2" fmla="*/ 491 w 495"/>
                <a:gd name="T3" fmla="*/ 188 h 323"/>
                <a:gd name="T4" fmla="*/ 478 w 495"/>
                <a:gd name="T5" fmla="*/ 169 h 323"/>
                <a:gd name="T6" fmla="*/ 468 w 495"/>
                <a:gd name="T7" fmla="*/ 161 h 323"/>
                <a:gd name="T8" fmla="*/ 461 w 495"/>
                <a:gd name="T9" fmla="*/ 150 h 323"/>
                <a:gd name="T10" fmla="*/ 448 w 495"/>
                <a:gd name="T11" fmla="*/ 141 h 323"/>
                <a:gd name="T12" fmla="*/ 449 w 495"/>
                <a:gd name="T13" fmla="*/ 122 h 323"/>
                <a:gd name="T14" fmla="*/ 449 w 495"/>
                <a:gd name="T15" fmla="*/ 109 h 323"/>
                <a:gd name="T16" fmla="*/ 444 w 495"/>
                <a:gd name="T17" fmla="*/ 103 h 323"/>
                <a:gd name="T18" fmla="*/ 459 w 495"/>
                <a:gd name="T19" fmla="*/ 79 h 323"/>
                <a:gd name="T20" fmla="*/ 461 w 495"/>
                <a:gd name="T21" fmla="*/ 65 h 323"/>
                <a:gd name="T22" fmla="*/ 468 w 495"/>
                <a:gd name="T23" fmla="*/ 54 h 323"/>
                <a:gd name="T24" fmla="*/ 453 w 495"/>
                <a:gd name="T25" fmla="*/ 49 h 323"/>
                <a:gd name="T26" fmla="*/ 434 w 495"/>
                <a:gd name="T27" fmla="*/ 37 h 323"/>
                <a:gd name="T28" fmla="*/ 427 w 495"/>
                <a:gd name="T29" fmla="*/ 15 h 323"/>
                <a:gd name="T30" fmla="*/ 414 w 495"/>
                <a:gd name="T31" fmla="*/ 11 h 323"/>
                <a:gd name="T32" fmla="*/ 402 w 495"/>
                <a:gd name="T33" fmla="*/ 2 h 323"/>
                <a:gd name="T34" fmla="*/ 329 w 495"/>
                <a:gd name="T35" fmla="*/ 17 h 323"/>
                <a:gd name="T36" fmla="*/ 122 w 495"/>
                <a:gd name="T37" fmla="*/ 58 h 323"/>
                <a:gd name="T38" fmla="*/ 55 w 495"/>
                <a:gd name="T39" fmla="*/ 45 h 323"/>
                <a:gd name="T40" fmla="*/ 30 w 495"/>
                <a:gd name="T41" fmla="*/ 60 h 323"/>
                <a:gd name="T42" fmla="*/ 23 w 495"/>
                <a:gd name="T43" fmla="*/ 65 h 323"/>
                <a:gd name="T44" fmla="*/ 0 w 495"/>
                <a:gd name="T45" fmla="*/ 82 h 323"/>
                <a:gd name="T46" fmla="*/ 25 w 495"/>
                <a:gd name="T47" fmla="*/ 225 h 323"/>
                <a:gd name="T48" fmla="*/ 126 w 495"/>
                <a:gd name="T49" fmla="*/ 308 h 323"/>
                <a:gd name="T50" fmla="*/ 421 w 495"/>
                <a:gd name="T51" fmla="*/ 248 h 323"/>
                <a:gd name="T52" fmla="*/ 429 w 495"/>
                <a:gd name="T53" fmla="*/ 235 h 323"/>
                <a:gd name="T54" fmla="*/ 442 w 495"/>
                <a:gd name="T55" fmla="*/ 229 h 323"/>
                <a:gd name="T56" fmla="*/ 449 w 495"/>
                <a:gd name="T57" fmla="*/ 233 h 323"/>
                <a:gd name="T58" fmla="*/ 463 w 495"/>
                <a:gd name="T59" fmla="*/ 223 h 323"/>
                <a:gd name="T60" fmla="*/ 470 w 495"/>
                <a:gd name="T61" fmla="*/ 210 h 323"/>
                <a:gd name="T62" fmla="*/ 476 w 495"/>
                <a:gd name="T63" fmla="*/ 20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5" h="323">
                  <a:moveTo>
                    <a:pt x="476" y="203"/>
                  </a:moveTo>
                  <a:lnTo>
                    <a:pt x="478" y="203"/>
                  </a:lnTo>
                  <a:lnTo>
                    <a:pt x="483" y="195"/>
                  </a:lnTo>
                  <a:lnTo>
                    <a:pt x="491" y="188"/>
                  </a:lnTo>
                  <a:lnTo>
                    <a:pt x="495" y="182"/>
                  </a:lnTo>
                  <a:lnTo>
                    <a:pt x="478" y="169"/>
                  </a:lnTo>
                  <a:lnTo>
                    <a:pt x="472" y="163"/>
                  </a:lnTo>
                  <a:lnTo>
                    <a:pt x="468" y="161"/>
                  </a:lnTo>
                  <a:lnTo>
                    <a:pt x="461" y="158"/>
                  </a:lnTo>
                  <a:lnTo>
                    <a:pt x="461" y="150"/>
                  </a:lnTo>
                  <a:lnTo>
                    <a:pt x="453" y="148"/>
                  </a:lnTo>
                  <a:lnTo>
                    <a:pt x="448" y="141"/>
                  </a:lnTo>
                  <a:lnTo>
                    <a:pt x="444" y="129"/>
                  </a:lnTo>
                  <a:lnTo>
                    <a:pt x="449" y="122"/>
                  </a:lnTo>
                  <a:lnTo>
                    <a:pt x="451" y="116"/>
                  </a:lnTo>
                  <a:lnTo>
                    <a:pt x="449" y="109"/>
                  </a:lnTo>
                  <a:lnTo>
                    <a:pt x="446" y="107"/>
                  </a:lnTo>
                  <a:lnTo>
                    <a:pt x="444" y="103"/>
                  </a:lnTo>
                  <a:lnTo>
                    <a:pt x="449" y="96"/>
                  </a:lnTo>
                  <a:lnTo>
                    <a:pt x="459" y="79"/>
                  </a:lnTo>
                  <a:lnTo>
                    <a:pt x="459" y="71"/>
                  </a:lnTo>
                  <a:lnTo>
                    <a:pt x="461" y="65"/>
                  </a:lnTo>
                  <a:lnTo>
                    <a:pt x="468" y="56"/>
                  </a:lnTo>
                  <a:lnTo>
                    <a:pt x="468" y="54"/>
                  </a:lnTo>
                  <a:lnTo>
                    <a:pt x="461" y="50"/>
                  </a:lnTo>
                  <a:lnTo>
                    <a:pt x="453" y="49"/>
                  </a:lnTo>
                  <a:lnTo>
                    <a:pt x="440" y="45"/>
                  </a:lnTo>
                  <a:lnTo>
                    <a:pt x="434" y="37"/>
                  </a:lnTo>
                  <a:lnTo>
                    <a:pt x="433" y="30"/>
                  </a:lnTo>
                  <a:lnTo>
                    <a:pt x="427" y="15"/>
                  </a:lnTo>
                  <a:lnTo>
                    <a:pt x="419" y="9"/>
                  </a:lnTo>
                  <a:lnTo>
                    <a:pt x="414" y="11"/>
                  </a:lnTo>
                  <a:lnTo>
                    <a:pt x="410" y="3"/>
                  </a:lnTo>
                  <a:lnTo>
                    <a:pt x="402" y="2"/>
                  </a:lnTo>
                  <a:lnTo>
                    <a:pt x="402" y="0"/>
                  </a:lnTo>
                  <a:lnTo>
                    <a:pt x="329" y="17"/>
                  </a:lnTo>
                  <a:lnTo>
                    <a:pt x="220" y="39"/>
                  </a:lnTo>
                  <a:lnTo>
                    <a:pt x="122" y="58"/>
                  </a:lnTo>
                  <a:lnTo>
                    <a:pt x="58" y="69"/>
                  </a:lnTo>
                  <a:lnTo>
                    <a:pt x="55" y="45"/>
                  </a:lnTo>
                  <a:lnTo>
                    <a:pt x="53" y="43"/>
                  </a:lnTo>
                  <a:lnTo>
                    <a:pt x="30" y="60"/>
                  </a:lnTo>
                  <a:lnTo>
                    <a:pt x="30" y="58"/>
                  </a:lnTo>
                  <a:lnTo>
                    <a:pt x="23" y="65"/>
                  </a:lnTo>
                  <a:lnTo>
                    <a:pt x="10" y="77"/>
                  </a:lnTo>
                  <a:lnTo>
                    <a:pt x="0" y="82"/>
                  </a:lnTo>
                  <a:lnTo>
                    <a:pt x="0" y="86"/>
                  </a:lnTo>
                  <a:lnTo>
                    <a:pt x="25" y="225"/>
                  </a:lnTo>
                  <a:lnTo>
                    <a:pt x="42" y="323"/>
                  </a:lnTo>
                  <a:lnTo>
                    <a:pt x="126" y="308"/>
                  </a:lnTo>
                  <a:lnTo>
                    <a:pt x="265" y="282"/>
                  </a:lnTo>
                  <a:lnTo>
                    <a:pt x="421" y="248"/>
                  </a:lnTo>
                  <a:lnTo>
                    <a:pt x="425" y="242"/>
                  </a:lnTo>
                  <a:lnTo>
                    <a:pt x="429" y="235"/>
                  </a:lnTo>
                  <a:lnTo>
                    <a:pt x="434" y="231"/>
                  </a:lnTo>
                  <a:lnTo>
                    <a:pt x="442" y="229"/>
                  </a:lnTo>
                  <a:lnTo>
                    <a:pt x="448" y="231"/>
                  </a:lnTo>
                  <a:lnTo>
                    <a:pt x="449" y="233"/>
                  </a:lnTo>
                  <a:lnTo>
                    <a:pt x="455" y="225"/>
                  </a:lnTo>
                  <a:lnTo>
                    <a:pt x="463" y="223"/>
                  </a:lnTo>
                  <a:lnTo>
                    <a:pt x="470" y="218"/>
                  </a:lnTo>
                  <a:lnTo>
                    <a:pt x="470" y="210"/>
                  </a:lnTo>
                  <a:lnTo>
                    <a:pt x="474" y="205"/>
                  </a:lnTo>
                  <a:lnTo>
                    <a:pt x="476" y="205"/>
                  </a:lnTo>
                  <a:lnTo>
                    <a:pt x="476" y="203"/>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63" name="Freeform 130">
              <a:extLst>
                <a:ext uri="{FF2B5EF4-FFF2-40B4-BE49-F238E27FC236}">
                  <a16:creationId xmlns:a16="http://schemas.microsoft.com/office/drawing/2014/main" id="{2A422A56-4CD9-8748-A681-8E571946BEC3}"/>
                </a:ext>
              </a:extLst>
            </p:cNvPr>
            <p:cNvSpPr>
              <a:spLocks/>
            </p:cNvSpPr>
            <p:nvPr/>
          </p:nvSpPr>
          <p:spPr bwMode="auto">
            <a:xfrm>
              <a:off x="5093233" y="2410777"/>
              <a:ext cx="108394" cy="162561"/>
            </a:xfrm>
            <a:custGeom>
              <a:avLst/>
              <a:gdLst>
                <a:gd name="T0" fmla="*/ 21 w 92"/>
                <a:gd name="T1" fmla="*/ 0 h 152"/>
                <a:gd name="T2" fmla="*/ 13 w 92"/>
                <a:gd name="T3" fmla="*/ 2 h 152"/>
                <a:gd name="T4" fmla="*/ 8 w 92"/>
                <a:gd name="T5" fmla="*/ 6 h 152"/>
                <a:gd name="T6" fmla="*/ 4 w 92"/>
                <a:gd name="T7" fmla="*/ 13 h 152"/>
                <a:gd name="T8" fmla="*/ 0 w 92"/>
                <a:gd name="T9" fmla="*/ 19 h 152"/>
                <a:gd name="T10" fmla="*/ 23 w 92"/>
                <a:gd name="T11" fmla="*/ 98 h 152"/>
                <a:gd name="T12" fmla="*/ 34 w 92"/>
                <a:gd name="T13" fmla="*/ 145 h 152"/>
                <a:gd name="T14" fmla="*/ 40 w 92"/>
                <a:gd name="T15" fmla="*/ 152 h 152"/>
                <a:gd name="T16" fmla="*/ 89 w 92"/>
                <a:gd name="T17" fmla="*/ 141 h 152"/>
                <a:gd name="T18" fmla="*/ 90 w 92"/>
                <a:gd name="T19" fmla="*/ 139 h 152"/>
                <a:gd name="T20" fmla="*/ 92 w 92"/>
                <a:gd name="T21" fmla="*/ 139 h 152"/>
                <a:gd name="T22" fmla="*/ 87 w 92"/>
                <a:gd name="T23" fmla="*/ 126 h 152"/>
                <a:gd name="T24" fmla="*/ 79 w 92"/>
                <a:gd name="T25" fmla="*/ 128 h 152"/>
                <a:gd name="T26" fmla="*/ 77 w 92"/>
                <a:gd name="T27" fmla="*/ 130 h 152"/>
                <a:gd name="T28" fmla="*/ 83 w 92"/>
                <a:gd name="T29" fmla="*/ 122 h 152"/>
                <a:gd name="T30" fmla="*/ 79 w 92"/>
                <a:gd name="T31" fmla="*/ 120 h 152"/>
                <a:gd name="T32" fmla="*/ 79 w 92"/>
                <a:gd name="T33" fmla="*/ 115 h 152"/>
                <a:gd name="T34" fmla="*/ 81 w 92"/>
                <a:gd name="T35" fmla="*/ 107 h 152"/>
                <a:gd name="T36" fmla="*/ 79 w 92"/>
                <a:gd name="T37" fmla="*/ 103 h 152"/>
                <a:gd name="T38" fmla="*/ 72 w 92"/>
                <a:gd name="T39" fmla="*/ 105 h 152"/>
                <a:gd name="T40" fmla="*/ 59 w 92"/>
                <a:gd name="T41" fmla="*/ 94 h 152"/>
                <a:gd name="T42" fmla="*/ 57 w 92"/>
                <a:gd name="T43" fmla="*/ 86 h 152"/>
                <a:gd name="T44" fmla="*/ 49 w 92"/>
                <a:gd name="T45" fmla="*/ 81 h 152"/>
                <a:gd name="T46" fmla="*/ 45 w 92"/>
                <a:gd name="T47" fmla="*/ 71 h 152"/>
                <a:gd name="T48" fmla="*/ 43 w 92"/>
                <a:gd name="T49" fmla="*/ 64 h 152"/>
                <a:gd name="T50" fmla="*/ 40 w 92"/>
                <a:gd name="T51" fmla="*/ 56 h 152"/>
                <a:gd name="T52" fmla="*/ 32 w 92"/>
                <a:gd name="T53" fmla="*/ 51 h 152"/>
                <a:gd name="T54" fmla="*/ 27 w 92"/>
                <a:gd name="T55" fmla="*/ 45 h 152"/>
                <a:gd name="T56" fmla="*/ 23 w 92"/>
                <a:gd name="T57" fmla="*/ 38 h 152"/>
                <a:gd name="T58" fmla="*/ 23 w 92"/>
                <a:gd name="T59" fmla="*/ 32 h 152"/>
                <a:gd name="T60" fmla="*/ 19 w 92"/>
                <a:gd name="T61" fmla="*/ 24 h 152"/>
                <a:gd name="T62" fmla="*/ 21 w 92"/>
                <a:gd name="T63" fmla="*/ 21 h 152"/>
                <a:gd name="T64" fmla="*/ 25 w 92"/>
                <a:gd name="T65" fmla="*/ 13 h 152"/>
                <a:gd name="T66" fmla="*/ 25 w 92"/>
                <a:gd name="T67" fmla="*/ 6 h 152"/>
                <a:gd name="T68" fmla="*/ 28 w 92"/>
                <a:gd name="T69" fmla="*/ 4 h 152"/>
                <a:gd name="T70" fmla="*/ 27 w 92"/>
                <a:gd name="T71" fmla="*/ 2 h 152"/>
                <a:gd name="T72" fmla="*/ 21 w 92"/>
                <a:gd name="T7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152">
                  <a:moveTo>
                    <a:pt x="21" y="0"/>
                  </a:moveTo>
                  <a:lnTo>
                    <a:pt x="13" y="2"/>
                  </a:lnTo>
                  <a:lnTo>
                    <a:pt x="8" y="6"/>
                  </a:lnTo>
                  <a:lnTo>
                    <a:pt x="4" y="13"/>
                  </a:lnTo>
                  <a:lnTo>
                    <a:pt x="0" y="19"/>
                  </a:lnTo>
                  <a:lnTo>
                    <a:pt x="23" y="98"/>
                  </a:lnTo>
                  <a:lnTo>
                    <a:pt x="34" y="145"/>
                  </a:lnTo>
                  <a:lnTo>
                    <a:pt x="40" y="152"/>
                  </a:lnTo>
                  <a:lnTo>
                    <a:pt x="89" y="141"/>
                  </a:lnTo>
                  <a:lnTo>
                    <a:pt x="90" y="139"/>
                  </a:lnTo>
                  <a:lnTo>
                    <a:pt x="92" y="139"/>
                  </a:lnTo>
                  <a:lnTo>
                    <a:pt x="87" y="126"/>
                  </a:lnTo>
                  <a:lnTo>
                    <a:pt x="79" y="128"/>
                  </a:lnTo>
                  <a:lnTo>
                    <a:pt x="77" y="130"/>
                  </a:lnTo>
                  <a:lnTo>
                    <a:pt x="83" y="122"/>
                  </a:lnTo>
                  <a:lnTo>
                    <a:pt x="79" y="120"/>
                  </a:lnTo>
                  <a:lnTo>
                    <a:pt x="79" y="115"/>
                  </a:lnTo>
                  <a:lnTo>
                    <a:pt x="81" y="107"/>
                  </a:lnTo>
                  <a:lnTo>
                    <a:pt x="79" y="103"/>
                  </a:lnTo>
                  <a:lnTo>
                    <a:pt x="72" y="105"/>
                  </a:lnTo>
                  <a:lnTo>
                    <a:pt x="59" y="94"/>
                  </a:lnTo>
                  <a:lnTo>
                    <a:pt x="57" y="86"/>
                  </a:lnTo>
                  <a:lnTo>
                    <a:pt x="49" y="81"/>
                  </a:lnTo>
                  <a:lnTo>
                    <a:pt x="45" y="71"/>
                  </a:lnTo>
                  <a:lnTo>
                    <a:pt x="43" y="64"/>
                  </a:lnTo>
                  <a:lnTo>
                    <a:pt x="40" y="56"/>
                  </a:lnTo>
                  <a:lnTo>
                    <a:pt x="32" y="51"/>
                  </a:lnTo>
                  <a:lnTo>
                    <a:pt x="27" y="45"/>
                  </a:lnTo>
                  <a:lnTo>
                    <a:pt x="23" y="38"/>
                  </a:lnTo>
                  <a:lnTo>
                    <a:pt x="23" y="32"/>
                  </a:lnTo>
                  <a:lnTo>
                    <a:pt x="19" y="24"/>
                  </a:lnTo>
                  <a:lnTo>
                    <a:pt x="21" y="21"/>
                  </a:lnTo>
                  <a:lnTo>
                    <a:pt x="25" y="13"/>
                  </a:lnTo>
                  <a:lnTo>
                    <a:pt x="25" y="6"/>
                  </a:lnTo>
                  <a:lnTo>
                    <a:pt x="28" y="4"/>
                  </a:lnTo>
                  <a:lnTo>
                    <a:pt x="27" y="2"/>
                  </a:lnTo>
                  <a:lnTo>
                    <a:pt x="21"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64" name="Freeform 133">
              <a:extLst>
                <a:ext uri="{FF2B5EF4-FFF2-40B4-BE49-F238E27FC236}">
                  <a16:creationId xmlns:a16="http://schemas.microsoft.com/office/drawing/2014/main" id="{F0A7C3C3-9D96-3524-A258-5FD8B2CAB5C9}"/>
                </a:ext>
              </a:extLst>
            </p:cNvPr>
            <p:cNvSpPr>
              <a:spLocks/>
            </p:cNvSpPr>
            <p:nvPr/>
          </p:nvSpPr>
          <p:spPr bwMode="auto">
            <a:xfrm>
              <a:off x="5160391" y="1750907"/>
              <a:ext cx="168483" cy="287691"/>
            </a:xfrm>
            <a:custGeom>
              <a:avLst/>
              <a:gdLst>
                <a:gd name="T0" fmla="*/ 2 w 143"/>
                <a:gd name="T1" fmla="*/ 44 h 269"/>
                <a:gd name="T2" fmla="*/ 2 w 143"/>
                <a:gd name="T3" fmla="*/ 51 h 269"/>
                <a:gd name="T4" fmla="*/ 7 w 143"/>
                <a:gd name="T5" fmla="*/ 59 h 269"/>
                <a:gd name="T6" fmla="*/ 7 w 143"/>
                <a:gd name="T7" fmla="*/ 76 h 269"/>
                <a:gd name="T8" fmla="*/ 9 w 143"/>
                <a:gd name="T9" fmla="*/ 83 h 269"/>
                <a:gd name="T10" fmla="*/ 17 w 143"/>
                <a:gd name="T11" fmla="*/ 89 h 269"/>
                <a:gd name="T12" fmla="*/ 18 w 143"/>
                <a:gd name="T13" fmla="*/ 96 h 269"/>
                <a:gd name="T14" fmla="*/ 18 w 143"/>
                <a:gd name="T15" fmla="*/ 102 h 269"/>
                <a:gd name="T16" fmla="*/ 20 w 143"/>
                <a:gd name="T17" fmla="*/ 109 h 269"/>
                <a:gd name="T18" fmla="*/ 20 w 143"/>
                <a:gd name="T19" fmla="*/ 117 h 269"/>
                <a:gd name="T20" fmla="*/ 18 w 143"/>
                <a:gd name="T21" fmla="*/ 121 h 269"/>
                <a:gd name="T22" fmla="*/ 18 w 143"/>
                <a:gd name="T23" fmla="*/ 134 h 269"/>
                <a:gd name="T24" fmla="*/ 22 w 143"/>
                <a:gd name="T25" fmla="*/ 147 h 269"/>
                <a:gd name="T26" fmla="*/ 28 w 143"/>
                <a:gd name="T27" fmla="*/ 155 h 269"/>
                <a:gd name="T28" fmla="*/ 32 w 143"/>
                <a:gd name="T29" fmla="*/ 168 h 269"/>
                <a:gd name="T30" fmla="*/ 30 w 143"/>
                <a:gd name="T31" fmla="*/ 181 h 269"/>
                <a:gd name="T32" fmla="*/ 33 w 143"/>
                <a:gd name="T33" fmla="*/ 188 h 269"/>
                <a:gd name="T34" fmla="*/ 35 w 143"/>
                <a:gd name="T35" fmla="*/ 179 h 269"/>
                <a:gd name="T36" fmla="*/ 47 w 143"/>
                <a:gd name="T37" fmla="*/ 188 h 269"/>
                <a:gd name="T38" fmla="*/ 62 w 143"/>
                <a:gd name="T39" fmla="*/ 258 h 269"/>
                <a:gd name="T40" fmla="*/ 62 w 143"/>
                <a:gd name="T41" fmla="*/ 264 h 269"/>
                <a:gd name="T42" fmla="*/ 65 w 143"/>
                <a:gd name="T43" fmla="*/ 269 h 269"/>
                <a:gd name="T44" fmla="*/ 126 w 143"/>
                <a:gd name="T45" fmla="*/ 258 h 269"/>
                <a:gd name="T46" fmla="*/ 120 w 143"/>
                <a:gd name="T47" fmla="*/ 250 h 269"/>
                <a:gd name="T48" fmla="*/ 116 w 143"/>
                <a:gd name="T49" fmla="*/ 243 h 269"/>
                <a:gd name="T50" fmla="*/ 116 w 143"/>
                <a:gd name="T51" fmla="*/ 235 h 269"/>
                <a:gd name="T52" fmla="*/ 120 w 143"/>
                <a:gd name="T53" fmla="*/ 228 h 269"/>
                <a:gd name="T54" fmla="*/ 114 w 143"/>
                <a:gd name="T55" fmla="*/ 207 h 269"/>
                <a:gd name="T56" fmla="*/ 114 w 143"/>
                <a:gd name="T57" fmla="*/ 194 h 269"/>
                <a:gd name="T58" fmla="*/ 109 w 143"/>
                <a:gd name="T59" fmla="*/ 170 h 269"/>
                <a:gd name="T60" fmla="*/ 112 w 143"/>
                <a:gd name="T61" fmla="*/ 164 h 269"/>
                <a:gd name="T62" fmla="*/ 111 w 143"/>
                <a:gd name="T63" fmla="*/ 153 h 269"/>
                <a:gd name="T64" fmla="*/ 114 w 143"/>
                <a:gd name="T65" fmla="*/ 145 h 269"/>
                <a:gd name="T66" fmla="*/ 116 w 143"/>
                <a:gd name="T67" fmla="*/ 139 h 269"/>
                <a:gd name="T68" fmla="*/ 116 w 143"/>
                <a:gd name="T69" fmla="*/ 132 h 269"/>
                <a:gd name="T70" fmla="*/ 120 w 143"/>
                <a:gd name="T71" fmla="*/ 124 h 269"/>
                <a:gd name="T72" fmla="*/ 118 w 143"/>
                <a:gd name="T73" fmla="*/ 117 h 269"/>
                <a:gd name="T74" fmla="*/ 120 w 143"/>
                <a:gd name="T75" fmla="*/ 106 h 269"/>
                <a:gd name="T76" fmla="*/ 116 w 143"/>
                <a:gd name="T77" fmla="*/ 91 h 269"/>
                <a:gd name="T78" fmla="*/ 116 w 143"/>
                <a:gd name="T79" fmla="*/ 85 h 269"/>
                <a:gd name="T80" fmla="*/ 122 w 143"/>
                <a:gd name="T81" fmla="*/ 77 h 269"/>
                <a:gd name="T82" fmla="*/ 126 w 143"/>
                <a:gd name="T83" fmla="*/ 77 h 269"/>
                <a:gd name="T84" fmla="*/ 137 w 143"/>
                <a:gd name="T85" fmla="*/ 64 h 269"/>
                <a:gd name="T86" fmla="*/ 143 w 143"/>
                <a:gd name="T87" fmla="*/ 53 h 269"/>
                <a:gd name="T88" fmla="*/ 143 w 143"/>
                <a:gd name="T89" fmla="*/ 47 h 269"/>
                <a:gd name="T90" fmla="*/ 141 w 143"/>
                <a:gd name="T91" fmla="*/ 40 h 269"/>
                <a:gd name="T92" fmla="*/ 135 w 143"/>
                <a:gd name="T93" fmla="*/ 34 h 269"/>
                <a:gd name="T94" fmla="*/ 133 w 143"/>
                <a:gd name="T95" fmla="*/ 27 h 269"/>
                <a:gd name="T96" fmla="*/ 137 w 143"/>
                <a:gd name="T97" fmla="*/ 14 h 269"/>
                <a:gd name="T98" fmla="*/ 133 w 143"/>
                <a:gd name="T99" fmla="*/ 2 h 269"/>
                <a:gd name="T100" fmla="*/ 135 w 143"/>
                <a:gd name="T101" fmla="*/ 0 h 269"/>
                <a:gd name="T102" fmla="*/ 26 w 143"/>
                <a:gd name="T103" fmla="*/ 29 h 269"/>
                <a:gd name="T104" fmla="*/ 0 w 143"/>
                <a:gd name="T105" fmla="*/ 36 h 269"/>
                <a:gd name="T106" fmla="*/ 0 w 143"/>
                <a:gd name="T107" fmla="*/ 40 h 269"/>
                <a:gd name="T108" fmla="*/ 2 w 143"/>
                <a:gd name="T109" fmla="*/ 4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3" h="269">
                  <a:moveTo>
                    <a:pt x="2" y="44"/>
                  </a:moveTo>
                  <a:lnTo>
                    <a:pt x="2" y="51"/>
                  </a:lnTo>
                  <a:lnTo>
                    <a:pt x="7" y="59"/>
                  </a:lnTo>
                  <a:lnTo>
                    <a:pt x="7" y="76"/>
                  </a:lnTo>
                  <a:lnTo>
                    <a:pt x="9" y="83"/>
                  </a:lnTo>
                  <a:lnTo>
                    <a:pt x="17" y="89"/>
                  </a:lnTo>
                  <a:lnTo>
                    <a:pt x="18" y="96"/>
                  </a:lnTo>
                  <a:lnTo>
                    <a:pt x="18" y="102"/>
                  </a:lnTo>
                  <a:lnTo>
                    <a:pt x="20" y="109"/>
                  </a:lnTo>
                  <a:lnTo>
                    <a:pt x="20" y="117"/>
                  </a:lnTo>
                  <a:lnTo>
                    <a:pt x="18" y="121"/>
                  </a:lnTo>
                  <a:lnTo>
                    <a:pt x="18" y="134"/>
                  </a:lnTo>
                  <a:lnTo>
                    <a:pt x="22" y="147"/>
                  </a:lnTo>
                  <a:lnTo>
                    <a:pt x="28" y="155"/>
                  </a:lnTo>
                  <a:lnTo>
                    <a:pt x="32" y="168"/>
                  </a:lnTo>
                  <a:lnTo>
                    <a:pt x="30" y="181"/>
                  </a:lnTo>
                  <a:lnTo>
                    <a:pt x="33" y="188"/>
                  </a:lnTo>
                  <a:lnTo>
                    <a:pt x="35" y="179"/>
                  </a:lnTo>
                  <a:lnTo>
                    <a:pt x="47" y="188"/>
                  </a:lnTo>
                  <a:lnTo>
                    <a:pt x="62" y="258"/>
                  </a:lnTo>
                  <a:lnTo>
                    <a:pt x="62" y="264"/>
                  </a:lnTo>
                  <a:lnTo>
                    <a:pt x="65" y="269"/>
                  </a:lnTo>
                  <a:lnTo>
                    <a:pt x="126" y="258"/>
                  </a:lnTo>
                  <a:lnTo>
                    <a:pt x="120" y="250"/>
                  </a:lnTo>
                  <a:lnTo>
                    <a:pt x="116" y="243"/>
                  </a:lnTo>
                  <a:lnTo>
                    <a:pt x="116" y="235"/>
                  </a:lnTo>
                  <a:lnTo>
                    <a:pt x="120" y="228"/>
                  </a:lnTo>
                  <a:lnTo>
                    <a:pt x="114" y="207"/>
                  </a:lnTo>
                  <a:lnTo>
                    <a:pt x="114" y="194"/>
                  </a:lnTo>
                  <a:lnTo>
                    <a:pt x="109" y="170"/>
                  </a:lnTo>
                  <a:lnTo>
                    <a:pt x="112" y="164"/>
                  </a:lnTo>
                  <a:lnTo>
                    <a:pt x="111" y="153"/>
                  </a:lnTo>
                  <a:lnTo>
                    <a:pt x="114" y="145"/>
                  </a:lnTo>
                  <a:lnTo>
                    <a:pt x="116" y="139"/>
                  </a:lnTo>
                  <a:lnTo>
                    <a:pt x="116" y="132"/>
                  </a:lnTo>
                  <a:lnTo>
                    <a:pt x="120" y="124"/>
                  </a:lnTo>
                  <a:lnTo>
                    <a:pt x="118" y="117"/>
                  </a:lnTo>
                  <a:lnTo>
                    <a:pt x="120" y="106"/>
                  </a:lnTo>
                  <a:lnTo>
                    <a:pt x="116" y="91"/>
                  </a:lnTo>
                  <a:lnTo>
                    <a:pt x="116" y="85"/>
                  </a:lnTo>
                  <a:lnTo>
                    <a:pt x="122" y="77"/>
                  </a:lnTo>
                  <a:lnTo>
                    <a:pt x="126" y="77"/>
                  </a:lnTo>
                  <a:lnTo>
                    <a:pt x="137" y="64"/>
                  </a:lnTo>
                  <a:lnTo>
                    <a:pt x="143" y="53"/>
                  </a:lnTo>
                  <a:lnTo>
                    <a:pt x="143" y="47"/>
                  </a:lnTo>
                  <a:lnTo>
                    <a:pt x="141" y="40"/>
                  </a:lnTo>
                  <a:lnTo>
                    <a:pt x="135" y="34"/>
                  </a:lnTo>
                  <a:lnTo>
                    <a:pt x="133" y="27"/>
                  </a:lnTo>
                  <a:lnTo>
                    <a:pt x="137" y="14"/>
                  </a:lnTo>
                  <a:lnTo>
                    <a:pt x="133" y="2"/>
                  </a:lnTo>
                  <a:lnTo>
                    <a:pt x="135" y="0"/>
                  </a:lnTo>
                  <a:lnTo>
                    <a:pt x="26" y="29"/>
                  </a:lnTo>
                  <a:lnTo>
                    <a:pt x="0" y="36"/>
                  </a:lnTo>
                  <a:lnTo>
                    <a:pt x="0" y="40"/>
                  </a:lnTo>
                  <a:lnTo>
                    <a:pt x="2" y="44"/>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nvGrpSpPr>
            <p:cNvPr id="7665" name="Group 60">
              <a:extLst>
                <a:ext uri="{FF2B5EF4-FFF2-40B4-BE49-F238E27FC236}">
                  <a16:creationId xmlns:a16="http://schemas.microsoft.com/office/drawing/2014/main" id="{E8172E31-335F-1A27-315B-596D77E11978}"/>
                </a:ext>
              </a:extLst>
            </p:cNvPr>
            <p:cNvGrpSpPr/>
            <p:nvPr/>
          </p:nvGrpSpPr>
          <p:grpSpPr>
            <a:xfrm>
              <a:off x="4745664" y="2431098"/>
              <a:ext cx="453608" cy="201063"/>
              <a:chOff x="4508320" y="2295180"/>
              <a:chExt cx="369866" cy="163944"/>
            </a:xfrm>
            <a:grpFill/>
            <a:effectLst/>
          </p:grpSpPr>
          <p:sp>
            <p:nvSpPr>
              <p:cNvPr id="7711" name="Freeform 127">
                <a:extLst>
                  <a:ext uri="{FF2B5EF4-FFF2-40B4-BE49-F238E27FC236}">
                    <a16:creationId xmlns:a16="http://schemas.microsoft.com/office/drawing/2014/main" id="{415EDA66-7A18-5EB4-8EEE-F2AF056DB964}"/>
                  </a:ext>
                </a:extLst>
              </p:cNvPr>
              <p:cNvSpPr>
                <a:spLocks/>
              </p:cNvSpPr>
              <p:nvPr/>
            </p:nvSpPr>
            <p:spPr bwMode="auto">
              <a:xfrm>
                <a:off x="4508320" y="2295180"/>
                <a:ext cx="369866" cy="163944"/>
              </a:xfrm>
              <a:custGeom>
                <a:avLst/>
                <a:gdLst>
                  <a:gd name="T0" fmla="*/ 295 w 385"/>
                  <a:gd name="T1" fmla="*/ 0 h 188"/>
                  <a:gd name="T2" fmla="*/ 10 w 385"/>
                  <a:gd name="T3" fmla="*/ 116 h 188"/>
                  <a:gd name="T4" fmla="*/ 25 w 385"/>
                  <a:gd name="T5" fmla="*/ 96 h 188"/>
                  <a:gd name="T6" fmla="*/ 40 w 385"/>
                  <a:gd name="T7" fmla="*/ 79 h 188"/>
                  <a:gd name="T8" fmla="*/ 57 w 385"/>
                  <a:gd name="T9" fmla="*/ 60 h 188"/>
                  <a:gd name="T10" fmla="*/ 73 w 385"/>
                  <a:gd name="T11" fmla="*/ 67 h 188"/>
                  <a:gd name="T12" fmla="*/ 90 w 385"/>
                  <a:gd name="T13" fmla="*/ 52 h 188"/>
                  <a:gd name="T14" fmla="*/ 107 w 385"/>
                  <a:gd name="T15" fmla="*/ 43 h 188"/>
                  <a:gd name="T16" fmla="*/ 135 w 385"/>
                  <a:gd name="T17" fmla="*/ 49 h 188"/>
                  <a:gd name="T18" fmla="*/ 139 w 385"/>
                  <a:gd name="T19" fmla="*/ 58 h 188"/>
                  <a:gd name="T20" fmla="*/ 149 w 385"/>
                  <a:gd name="T21" fmla="*/ 75 h 188"/>
                  <a:gd name="T22" fmla="*/ 173 w 385"/>
                  <a:gd name="T23" fmla="*/ 86 h 188"/>
                  <a:gd name="T24" fmla="*/ 188 w 385"/>
                  <a:gd name="T25" fmla="*/ 98 h 188"/>
                  <a:gd name="T26" fmla="*/ 207 w 385"/>
                  <a:gd name="T27" fmla="*/ 105 h 188"/>
                  <a:gd name="T28" fmla="*/ 222 w 385"/>
                  <a:gd name="T29" fmla="*/ 113 h 188"/>
                  <a:gd name="T30" fmla="*/ 214 w 385"/>
                  <a:gd name="T31" fmla="*/ 133 h 188"/>
                  <a:gd name="T32" fmla="*/ 207 w 385"/>
                  <a:gd name="T33" fmla="*/ 148 h 188"/>
                  <a:gd name="T34" fmla="*/ 213 w 385"/>
                  <a:gd name="T35" fmla="*/ 169 h 188"/>
                  <a:gd name="T36" fmla="*/ 226 w 385"/>
                  <a:gd name="T37" fmla="*/ 154 h 188"/>
                  <a:gd name="T38" fmla="*/ 243 w 385"/>
                  <a:gd name="T39" fmla="*/ 173 h 188"/>
                  <a:gd name="T40" fmla="*/ 246 w 385"/>
                  <a:gd name="T41" fmla="*/ 169 h 188"/>
                  <a:gd name="T42" fmla="*/ 267 w 385"/>
                  <a:gd name="T43" fmla="*/ 173 h 188"/>
                  <a:gd name="T44" fmla="*/ 282 w 385"/>
                  <a:gd name="T45" fmla="*/ 178 h 188"/>
                  <a:gd name="T46" fmla="*/ 282 w 385"/>
                  <a:gd name="T47" fmla="*/ 165 h 188"/>
                  <a:gd name="T48" fmla="*/ 258 w 385"/>
                  <a:gd name="T49" fmla="*/ 150 h 188"/>
                  <a:gd name="T50" fmla="*/ 248 w 385"/>
                  <a:gd name="T51" fmla="*/ 126 h 188"/>
                  <a:gd name="T52" fmla="*/ 265 w 385"/>
                  <a:gd name="T53" fmla="*/ 152 h 188"/>
                  <a:gd name="T54" fmla="*/ 278 w 385"/>
                  <a:gd name="T55" fmla="*/ 152 h 188"/>
                  <a:gd name="T56" fmla="*/ 258 w 385"/>
                  <a:gd name="T57" fmla="*/ 116 h 188"/>
                  <a:gd name="T58" fmla="*/ 258 w 385"/>
                  <a:gd name="T59" fmla="*/ 90 h 188"/>
                  <a:gd name="T60" fmla="*/ 261 w 385"/>
                  <a:gd name="T61" fmla="*/ 86 h 188"/>
                  <a:gd name="T62" fmla="*/ 258 w 385"/>
                  <a:gd name="T63" fmla="*/ 75 h 188"/>
                  <a:gd name="T64" fmla="*/ 252 w 385"/>
                  <a:gd name="T65" fmla="*/ 64 h 188"/>
                  <a:gd name="T66" fmla="*/ 258 w 385"/>
                  <a:gd name="T67" fmla="*/ 60 h 188"/>
                  <a:gd name="T68" fmla="*/ 260 w 385"/>
                  <a:gd name="T69" fmla="*/ 43 h 188"/>
                  <a:gd name="T70" fmla="*/ 267 w 385"/>
                  <a:gd name="T71" fmla="*/ 36 h 188"/>
                  <a:gd name="T72" fmla="*/ 280 w 385"/>
                  <a:gd name="T73" fmla="*/ 34 h 188"/>
                  <a:gd name="T74" fmla="*/ 282 w 385"/>
                  <a:gd name="T75" fmla="*/ 20 h 188"/>
                  <a:gd name="T76" fmla="*/ 291 w 385"/>
                  <a:gd name="T77" fmla="*/ 20 h 188"/>
                  <a:gd name="T78" fmla="*/ 293 w 385"/>
                  <a:gd name="T79" fmla="*/ 37 h 188"/>
                  <a:gd name="T80" fmla="*/ 275 w 385"/>
                  <a:gd name="T81" fmla="*/ 49 h 188"/>
                  <a:gd name="T82" fmla="*/ 278 w 385"/>
                  <a:gd name="T83" fmla="*/ 71 h 188"/>
                  <a:gd name="T84" fmla="*/ 282 w 385"/>
                  <a:gd name="T85" fmla="*/ 81 h 188"/>
                  <a:gd name="T86" fmla="*/ 269 w 385"/>
                  <a:gd name="T87" fmla="*/ 101 h 188"/>
                  <a:gd name="T88" fmla="*/ 278 w 385"/>
                  <a:gd name="T89" fmla="*/ 88 h 188"/>
                  <a:gd name="T90" fmla="*/ 286 w 385"/>
                  <a:gd name="T91" fmla="*/ 101 h 188"/>
                  <a:gd name="T92" fmla="*/ 276 w 385"/>
                  <a:gd name="T93" fmla="*/ 105 h 188"/>
                  <a:gd name="T94" fmla="*/ 278 w 385"/>
                  <a:gd name="T95" fmla="*/ 113 h 188"/>
                  <a:gd name="T96" fmla="*/ 291 w 385"/>
                  <a:gd name="T97" fmla="*/ 120 h 188"/>
                  <a:gd name="T98" fmla="*/ 303 w 385"/>
                  <a:gd name="T99" fmla="*/ 126 h 188"/>
                  <a:gd name="T100" fmla="*/ 291 w 385"/>
                  <a:gd name="T101" fmla="*/ 128 h 188"/>
                  <a:gd name="T102" fmla="*/ 293 w 385"/>
                  <a:gd name="T103" fmla="*/ 156 h 188"/>
                  <a:gd name="T104" fmla="*/ 305 w 385"/>
                  <a:gd name="T105" fmla="*/ 158 h 188"/>
                  <a:gd name="T106" fmla="*/ 312 w 385"/>
                  <a:gd name="T107" fmla="*/ 146 h 188"/>
                  <a:gd name="T108" fmla="*/ 322 w 385"/>
                  <a:gd name="T109" fmla="*/ 143 h 188"/>
                  <a:gd name="T110" fmla="*/ 320 w 385"/>
                  <a:gd name="T111" fmla="*/ 165 h 188"/>
                  <a:gd name="T112" fmla="*/ 331 w 385"/>
                  <a:gd name="T113" fmla="*/ 173 h 188"/>
                  <a:gd name="T114" fmla="*/ 329 w 385"/>
                  <a:gd name="T115" fmla="*/ 184 h 188"/>
                  <a:gd name="T116" fmla="*/ 350 w 385"/>
                  <a:gd name="T117" fmla="*/ 184 h 188"/>
                  <a:gd name="T118" fmla="*/ 370 w 385"/>
                  <a:gd name="T119" fmla="*/ 165 h 188"/>
                  <a:gd name="T120" fmla="*/ 382 w 385"/>
                  <a:gd name="T121" fmla="*/ 146 h 188"/>
                  <a:gd name="T122" fmla="*/ 382 w 385"/>
                  <a:gd name="T123" fmla="*/ 124 h 188"/>
                  <a:gd name="T124" fmla="*/ 329 w 385"/>
                  <a:gd name="T12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188">
                    <a:moveTo>
                      <a:pt x="329" y="126"/>
                    </a:moveTo>
                    <a:lnTo>
                      <a:pt x="318" y="79"/>
                    </a:lnTo>
                    <a:lnTo>
                      <a:pt x="295" y="0"/>
                    </a:lnTo>
                    <a:lnTo>
                      <a:pt x="139" y="34"/>
                    </a:lnTo>
                    <a:lnTo>
                      <a:pt x="0" y="60"/>
                    </a:lnTo>
                    <a:lnTo>
                      <a:pt x="10" y="116"/>
                    </a:lnTo>
                    <a:lnTo>
                      <a:pt x="15" y="109"/>
                    </a:lnTo>
                    <a:lnTo>
                      <a:pt x="21" y="103"/>
                    </a:lnTo>
                    <a:lnTo>
                      <a:pt x="25" y="96"/>
                    </a:lnTo>
                    <a:lnTo>
                      <a:pt x="32" y="88"/>
                    </a:lnTo>
                    <a:lnTo>
                      <a:pt x="34" y="83"/>
                    </a:lnTo>
                    <a:lnTo>
                      <a:pt x="40" y="79"/>
                    </a:lnTo>
                    <a:lnTo>
                      <a:pt x="47" y="81"/>
                    </a:lnTo>
                    <a:lnTo>
                      <a:pt x="57" y="67"/>
                    </a:lnTo>
                    <a:lnTo>
                      <a:pt x="57" y="60"/>
                    </a:lnTo>
                    <a:lnTo>
                      <a:pt x="58" y="60"/>
                    </a:lnTo>
                    <a:lnTo>
                      <a:pt x="66" y="66"/>
                    </a:lnTo>
                    <a:lnTo>
                      <a:pt x="73" y="67"/>
                    </a:lnTo>
                    <a:lnTo>
                      <a:pt x="83" y="66"/>
                    </a:lnTo>
                    <a:lnTo>
                      <a:pt x="85" y="60"/>
                    </a:lnTo>
                    <a:lnTo>
                      <a:pt x="90" y="52"/>
                    </a:lnTo>
                    <a:lnTo>
                      <a:pt x="98" y="52"/>
                    </a:lnTo>
                    <a:lnTo>
                      <a:pt x="102" y="45"/>
                    </a:lnTo>
                    <a:lnTo>
                      <a:pt x="107" y="43"/>
                    </a:lnTo>
                    <a:lnTo>
                      <a:pt x="115" y="45"/>
                    </a:lnTo>
                    <a:lnTo>
                      <a:pt x="120" y="51"/>
                    </a:lnTo>
                    <a:lnTo>
                      <a:pt x="135" y="49"/>
                    </a:lnTo>
                    <a:lnTo>
                      <a:pt x="135" y="49"/>
                    </a:lnTo>
                    <a:lnTo>
                      <a:pt x="134" y="56"/>
                    </a:lnTo>
                    <a:lnTo>
                      <a:pt x="139" y="58"/>
                    </a:lnTo>
                    <a:lnTo>
                      <a:pt x="141" y="66"/>
                    </a:lnTo>
                    <a:lnTo>
                      <a:pt x="147" y="71"/>
                    </a:lnTo>
                    <a:lnTo>
                      <a:pt x="149" y="75"/>
                    </a:lnTo>
                    <a:lnTo>
                      <a:pt x="162" y="75"/>
                    </a:lnTo>
                    <a:lnTo>
                      <a:pt x="169" y="79"/>
                    </a:lnTo>
                    <a:lnTo>
                      <a:pt x="173" y="86"/>
                    </a:lnTo>
                    <a:lnTo>
                      <a:pt x="171" y="92"/>
                    </a:lnTo>
                    <a:lnTo>
                      <a:pt x="179" y="98"/>
                    </a:lnTo>
                    <a:lnTo>
                      <a:pt x="188" y="98"/>
                    </a:lnTo>
                    <a:lnTo>
                      <a:pt x="196" y="99"/>
                    </a:lnTo>
                    <a:lnTo>
                      <a:pt x="199" y="103"/>
                    </a:lnTo>
                    <a:lnTo>
                      <a:pt x="207" y="105"/>
                    </a:lnTo>
                    <a:lnTo>
                      <a:pt x="214" y="101"/>
                    </a:lnTo>
                    <a:lnTo>
                      <a:pt x="222" y="107"/>
                    </a:lnTo>
                    <a:lnTo>
                      <a:pt x="222" y="113"/>
                    </a:lnTo>
                    <a:lnTo>
                      <a:pt x="218" y="118"/>
                    </a:lnTo>
                    <a:lnTo>
                      <a:pt x="220" y="126"/>
                    </a:lnTo>
                    <a:lnTo>
                      <a:pt x="214" y="133"/>
                    </a:lnTo>
                    <a:lnTo>
                      <a:pt x="213" y="141"/>
                    </a:lnTo>
                    <a:lnTo>
                      <a:pt x="209" y="146"/>
                    </a:lnTo>
                    <a:lnTo>
                      <a:pt x="207" y="148"/>
                    </a:lnTo>
                    <a:lnTo>
                      <a:pt x="205" y="154"/>
                    </a:lnTo>
                    <a:lnTo>
                      <a:pt x="207" y="161"/>
                    </a:lnTo>
                    <a:lnTo>
                      <a:pt x="213" y="169"/>
                    </a:lnTo>
                    <a:lnTo>
                      <a:pt x="218" y="161"/>
                    </a:lnTo>
                    <a:lnTo>
                      <a:pt x="218" y="156"/>
                    </a:lnTo>
                    <a:lnTo>
                      <a:pt x="226" y="154"/>
                    </a:lnTo>
                    <a:lnTo>
                      <a:pt x="229" y="161"/>
                    </a:lnTo>
                    <a:lnTo>
                      <a:pt x="235" y="167"/>
                    </a:lnTo>
                    <a:lnTo>
                      <a:pt x="243" y="173"/>
                    </a:lnTo>
                    <a:lnTo>
                      <a:pt x="243" y="165"/>
                    </a:lnTo>
                    <a:lnTo>
                      <a:pt x="243" y="161"/>
                    </a:lnTo>
                    <a:lnTo>
                      <a:pt x="246" y="169"/>
                    </a:lnTo>
                    <a:lnTo>
                      <a:pt x="252" y="175"/>
                    </a:lnTo>
                    <a:lnTo>
                      <a:pt x="260" y="173"/>
                    </a:lnTo>
                    <a:lnTo>
                      <a:pt x="267" y="173"/>
                    </a:lnTo>
                    <a:lnTo>
                      <a:pt x="273" y="180"/>
                    </a:lnTo>
                    <a:lnTo>
                      <a:pt x="275" y="178"/>
                    </a:lnTo>
                    <a:lnTo>
                      <a:pt x="282" y="178"/>
                    </a:lnTo>
                    <a:lnTo>
                      <a:pt x="288" y="184"/>
                    </a:lnTo>
                    <a:lnTo>
                      <a:pt x="290" y="178"/>
                    </a:lnTo>
                    <a:lnTo>
                      <a:pt x="282" y="165"/>
                    </a:lnTo>
                    <a:lnTo>
                      <a:pt x="275" y="161"/>
                    </a:lnTo>
                    <a:lnTo>
                      <a:pt x="267" y="156"/>
                    </a:lnTo>
                    <a:lnTo>
                      <a:pt x="258" y="150"/>
                    </a:lnTo>
                    <a:lnTo>
                      <a:pt x="254" y="145"/>
                    </a:lnTo>
                    <a:lnTo>
                      <a:pt x="248" y="131"/>
                    </a:lnTo>
                    <a:lnTo>
                      <a:pt x="248" y="126"/>
                    </a:lnTo>
                    <a:lnTo>
                      <a:pt x="250" y="133"/>
                    </a:lnTo>
                    <a:lnTo>
                      <a:pt x="258" y="146"/>
                    </a:lnTo>
                    <a:lnTo>
                      <a:pt x="265" y="152"/>
                    </a:lnTo>
                    <a:lnTo>
                      <a:pt x="271" y="154"/>
                    </a:lnTo>
                    <a:lnTo>
                      <a:pt x="275" y="158"/>
                    </a:lnTo>
                    <a:lnTo>
                      <a:pt x="278" y="152"/>
                    </a:lnTo>
                    <a:lnTo>
                      <a:pt x="265" y="139"/>
                    </a:lnTo>
                    <a:lnTo>
                      <a:pt x="261" y="124"/>
                    </a:lnTo>
                    <a:lnTo>
                      <a:pt x="258" y="116"/>
                    </a:lnTo>
                    <a:lnTo>
                      <a:pt x="260" y="111"/>
                    </a:lnTo>
                    <a:lnTo>
                      <a:pt x="258" y="103"/>
                    </a:lnTo>
                    <a:lnTo>
                      <a:pt x="258" y="90"/>
                    </a:lnTo>
                    <a:lnTo>
                      <a:pt x="252" y="86"/>
                    </a:lnTo>
                    <a:lnTo>
                      <a:pt x="254" y="86"/>
                    </a:lnTo>
                    <a:lnTo>
                      <a:pt x="261" y="86"/>
                    </a:lnTo>
                    <a:lnTo>
                      <a:pt x="263" y="86"/>
                    </a:lnTo>
                    <a:lnTo>
                      <a:pt x="258" y="83"/>
                    </a:lnTo>
                    <a:lnTo>
                      <a:pt x="258" y="75"/>
                    </a:lnTo>
                    <a:lnTo>
                      <a:pt x="243" y="66"/>
                    </a:lnTo>
                    <a:lnTo>
                      <a:pt x="248" y="64"/>
                    </a:lnTo>
                    <a:lnTo>
                      <a:pt x="252" y="64"/>
                    </a:lnTo>
                    <a:lnTo>
                      <a:pt x="258" y="64"/>
                    </a:lnTo>
                    <a:lnTo>
                      <a:pt x="252" y="58"/>
                    </a:lnTo>
                    <a:lnTo>
                      <a:pt x="258" y="60"/>
                    </a:lnTo>
                    <a:lnTo>
                      <a:pt x="258" y="51"/>
                    </a:lnTo>
                    <a:lnTo>
                      <a:pt x="258" y="47"/>
                    </a:lnTo>
                    <a:lnTo>
                      <a:pt x="260" y="43"/>
                    </a:lnTo>
                    <a:lnTo>
                      <a:pt x="265" y="51"/>
                    </a:lnTo>
                    <a:lnTo>
                      <a:pt x="265" y="39"/>
                    </a:lnTo>
                    <a:lnTo>
                      <a:pt x="267" y="36"/>
                    </a:lnTo>
                    <a:lnTo>
                      <a:pt x="269" y="43"/>
                    </a:lnTo>
                    <a:lnTo>
                      <a:pt x="275" y="41"/>
                    </a:lnTo>
                    <a:lnTo>
                      <a:pt x="280" y="34"/>
                    </a:lnTo>
                    <a:lnTo>
                      <a:pt x="276" y="26"/>
                    </a:lnTo>
                    <a:lnTo>
                      <a:pt x="276" y="22"/>
                    </a:lnTo>
                    <a:lnTo>
                      <a:pt x="282" y="20"/>
                    </a:lnTo>
                    <a:lnTo>
                      <a:pt x="288" y="19"/>
                    </a:lnTo>
                    <a:lnTo>
                      <a:pt x="286" y="26"/>
                    </a:lnTo>
                    <a:lnTo>
                      <a:pt x="291" y="20"/>
                    </a:lnTo>
                    <a:lnTo>
                      <a:pt x="293" y="22"/>
                    </a:lnTo>
                    <a:lnTo>
                      <a:pt x="284" y="37"/>
                    </a:lnTo>
                    <a:lnTo>
                      <a:pt x="293" y="37"/>
                    </a:lnTo>
                    <a:lnTo>
                      <a:pt x="288" y="41"/>
                    </a:lnTo>
                    <a:lnTo>
                      <a:pt x="280" y="43"/>
                    </a:lnTo>
                    <a:lnTo>
                      <a:pt x="275" y="49"/>
                    </a:lnTo>
                    <a:lnTo>
                      <a:pt x="271" y="69"/>
                    </a:lnTo>
                    <a:lnTo>
                      <a:pt x="276" y="77"/>
                    </a:lnTo>
                    <a:lnTo>
                      <a:pt x="278" y="71"/>
                    </a:lnTo>
                    <a:lnTo>
                      <a:pt x="282" y="71"/>
                    </a:lnTo>
                    <a:lnTo>
                      <a:pt x="282" y="77"/>
                    </a:lnTo>
                    <a:lnTo>
                      <a:pt x="282" y="81"/>
                    </a:lnTo>
                    <a:lnTo>
                      <a:pt x="276" y="86"/>
                    </a:lnTo>
                    <a:lnTo>
                      <a:pt x="269" y="88"/>
                    </a:lnTo>
                    <a:lnTo>
                      <a:pt x="269" y="101"/>
                    </a:lnTo>
                    <a:lnTo>
                      <a:pt x="271" y="96"/>
                    </a:lnTo>
                    <a:lnTo>
                      <a:pt x="276" y="90"/>
                    </a:lnTo>
                    <a:lnTo>
                      <a:pt x="278" y="88"/>
                    </a:lnTo>
                    <a:lnTo>
                      <a:pt x="284" y="96"/>
                    </a:lnTo>
                    <a:lnTo>
                      <a:pt x="290" y="96"/>
                    </a:lnTo>
                    <a:lnTo>
                      <a:pt x="286" y="101"/>
                    </a:lnTo>
                    <a:lnTo>
                      <a:pt x="290" y="109"/>
                    </a:lnTo>
                    <a:lnTo>
                      <a:pt x="282" y="103"/>
                    </a:lnTo>
                    <a:lnTo>
                      <a:pt x="276" y="105"/>
                    </a:lnTo>
                    <a:lnTo>
                      <a:pt x="275" y="113"/>
                    </a:lnTo>
                    <a:lnTo>
                      <a:pt x="278" y="120"/>
                    </a:lnTo>
                    <a:lnTo>
                      <a:pt x="278" y="113"/>
                    </a:lnTo>
                    <a:lnTo>
                      <a:pt x="286" y="111"/>
                    </a:lnTo>
                    <a:lnTo>
                      <a:pt x="290" y="113"/>
                    </a:lnTo>
                    <a:lnTo>
                      <a:pt x="291" y="120"/>
                    </a:lnTo>
                    <a:lnTo>
                      <a:pt x="301" y="122"/>
                    </a:lnTo>
                    <a:lnTo>
                      <a:pt x="307" y="120"/>
                    </a:lnTo>
                    <a:lnTo>
                      <a:pt x="303" y="126"/>
                    </a:lnTo>
                    <a:lnTo>
                      <a:pt x="286" y="124"/>
                    </a:lnTo>
                    <a:lnTo>
                      <a:pt x="284" y="131"/>
                    </a:lnTo>
                    <a:lnTo>
                      <a:pt x="291" y="128"/>
                    </a:lnTo>
                    <a:lnTo>
                      <a:pt x="288" y="141"/>
                    </a:lnTo>
                    <a:lnTo>
                      <a:pt x="288" y="148"/>
                    </a:lnTo>
                    <a:lnTo>
                      <a:pt x="293" y="156"/>
                    </a:lnTo>
                    <a:lnTo>
                      <a:pt x="291" y="148"/>
                    </a:lnTo>
                    <a:lnTo>
                      <a:pt x="299" y="152"/>
                    </a:lnTo>
                    <a:lnTo>
                      <a:pt x="305" y="158"/>
                    </a:lnTo>
                    <a:lnTo>
                      <a:pt x="312" y="160"/>
                    </a:lnTo>
                    <a:lnTo>
                      <a:pt x="310" y="154"/>
                    </a:lnTo>
                    <a:lnTo>
                      <a:pt x="312" y="146"/>
                    </a:lnTo>
                    <a:lnTo>
                      <a:pt x="312" y="154"/>
                    </a:lnTo>
                    <a:lnTo>
                      <a:pt x="316" y="156"/>
                    </a:lnTo>
                    <a:lnTo>
                      <a:pt x="322" y="143"/>
                    </a:lnTo>
                    <a:lnTo>
                      <a:pt x="322" y="156"/>
                    </a:lnTo>
                    <a:lnTo>
                      <a:pt x="325" y="158"/>
                    </a:lnTo>
                    <a:lnTo>
                      <a:pt x="320" y="165"/>
                    </a:lnTo>
                    <a:lnTo>
                      <a:pt x="322" y="171"/>
                    </a:lnTo>
                    <a:lnTo>
                      <a:pt x="327" y="167"/>
                    </a:lnTo>
                    <a:lnTo>
                      <a:pt x="331" y="173"/>
                    </a:lnTo>
                    <a:lnTo>
                      <a:pt x="337" y="169"/>
                    </a:lnTo>
                    <a:lnTo>
                      <a:pt x="335" y="177"/>
                    </a:lnTo>
                    <a:lnTo>
                      <a:pt x="329" y="184"/>
                    </a:lnTo>
                    <a:lnTo>
                      <a:pt x="329" y="188"/>
                    </a:lnTo>
                    <a:lnTo>
                      <a:pt x="344" y="184"/>
                    </a:lnTo>
                    <a:lnTo>
                      <a:pt x="350" y="184"/>
                    </a:lnTo>
                    <a:lnTo>
                      <a:pt x="355" y="177"/>
                    </a:lnTo>
                    <a:lnTo>
                      <a:pt x="370" y="171"/>
                    </a:lnTo>
                    <a:lnTo>
                      <a:pt x="370" y="165"/>
                    </a:lnTo>
                    <a:lnTo>
                      <a:pt x="374" y="158"/>
                    </a:lnTo>
                    <a:lnTo>
                      <a:pt x="378" y="145"/>
                    </a:lnTo>
                    <a:lnTo>
                      <a:pt x="382" y="146"/>
                    </a:lnTo>
                    <a:lnTo>
                      <a:pt x="385" y="133"/>
                    </a:lnTo>
                    <a:lnTo>
                      <a:pt x="378" y="126"/>
                    </a:lnTo>
                    <a:lnTo>
                      <a:pt x="382" y="124"/>
                    </a:lnTo>
                    <a:lnTo>
                      <a:pt x="384" y="122"/>
                    </a:lnTo>
                    <a:lnTo>
                      <a:pt x="335" y="133"/>
                    </a:lnTo>
                    <a:lnTo>
                      <a:pt x="329" y="126"/>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12" name="Freeform 128">
                <a:extLst>
                  <a:ext uri="{FF2B5EF4-FFF2-40B4-BE49-F238E27FC236}">
                    <a16:creationId xmlns:a16="http://schemas.microsoft.com/office/drawing/2014/main" id="{5BA33C41-8D6A-0FCF-9D0D-9476B8F00240}"/>
                  </a:ext>
                </a:extLst>
              </p:cNvPr>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13" name="Freeform 129">
                <a:extLst>
                  <a:ext uri="{FF2B5EF4-FFF2-40B4-BE49-F238E27FC236}">
                    <a16:creationId xmlns:a16="http://schemas.microsoft.com/office/drawing/2014/main" id="{70566938-21A4-696C-25C9-C7C454DE5BC1}"/>
                  </a:ext>
                </a:extLst>
              </p:cNvPr>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14" name="Freeform 140">
                <a:extLst>
                  <a:ext uri="{FF2B5EF4-FFF2-40B4-BE49-F238E27FC236}">
                    <a16:creationId xmlns:a16="http://schemas.microsoft.com/office/drawing/2014/main" id="{BD690689-F7AE-F2CC-0E8C-38475BDF8B3B}"/>
                  </a:ext>
                </a:extLst>
              </p:cNvPr>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15" name="Freeform 141">
                <a:extLst>
                  <a:ext uri="{FF2B5EF4-FFF2-40B4-BE49-F238E27FC236}">
                    <a16:creationId xmlns:a16="http://schemas.microsoft.com/office/drawing/2014/main" id="{EFB1FFAC-E2A4-2D3F-DAA2-B2FEF645FDD7}"/>
                  </a:ext>
                </a:extLst>
              </p:cNvPr>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16" name="Freeform 142">
                <a:extLst>
                  <a:ext uri="{FF2B5EF4-FFF2-40B4-BE49-F238E27FC236}">
                    <a16:creationId xmlns:a16="http://schemas.microsoft.com/office/drawing/2014/main" id="{3103D435-B415-3FFA-7480-11AF3BF4A2CB}"/>
                  </a:ext>
                </a:extLst>
              </p:cNvPr>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17" name="Freeform 143">
                <a:extLst>
                  <a:ext uri="{FF2B5EF4-FFF2-40B4-BE49-F238E27FC236}">
                    <a16:creationId xmlns:a16="http://schemas.microsoft.com/office/drawing/2014/main" id="{71E955FA-5663-82CE-1BC5-C89B422EDF9A}"/>
                  </a:ext>
                </a:extLst>
              </p:cNvPr>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666" name="Freeform 145">
              <a:extLst>
                <a:ext uri="{FF2B5EF4-FFF2-40B4-BE49-F238E27FC236}">
                  <a16:creationId xmlns:a16="http://schemas.microsoft.com/office/drawing/2014/main" id="{97F711F6-1734-6552-609C-F5D669B2902C}"/>
                </a:ext>
              </a:extLst>
            </p:cNvPr>
            <p:cNvSpPr>
              <a:spLocks/>
            </p:cNvSpPr>
            <p:nvPr/>
          </p:nvSpPr>
          <p:spPr bwMode="auto">
            <a:xfrm>
              <a:off x="5239330" y="2091003"/>
              <a:ext cx="173195" cy="152936"/>
            </a:xfrm>
            <a:custGeom>
              <a:avLst/>
              <a:gdLst>
                <a:gd name="T0" fmla="*/ 145 w 147"/>
                <a:gd name="T1" fmla="*/ 68 h 143"/>
                <a:gd name="T2" fmla="*/ 147 w 147"/>
                <a:gd name="T3" fmla="*/ 62 h 143"/>
                <a:gd name="T4" fmla="*/ 145 w 147"/>
                <a:gd name="T5" fmla="*/ 55 h 143"/>
                <a:gd name="T6" fmla="*/ 130 w 147"/>
                <a:gd name="T7" fmla="*/ 0 h 143"/>
                <a:gd name="T8" fmla="*/ 126 w 147"/>
                <a:gd name="T9" fmla="*/ 0 h 143"/>
                <a:gd name="T10" fmla="*/ 117 w 147"/>
                <a:gd name="T11" fmla="*/ 2 h 143"/>
                <a:gd name="T12" fmla="*/ 77 w 147"/>
                <a:gd name="T13" fmla="*/ 11 h 143"/>
                <a:gd name="T14" fmla="*/ 70 w 147"/>
                <a:gd name="T15" fmla="*/ 15 h 143"/>
                <a:gd name="T16" fmla="*/ 66 w 147"/>
                <a:gd name="T17" fmla="*/ 15 h 143"/>
                <a:gd name="T18" fmla="*/ 53 w 147"/>
                <a:gd name="T19" fmla="*/ 19 h 143"/>
                <a:gd name="T20" fmla="*/ 45 w 147"/>
                <a:gd name="T21" fmla="*/ 19 h 143"/>
                <a:gd name="T22" fmla="*/ 0 w 147"/>
                <a:gd name="T23" fmla="*/ 30 h 143"/>
                <a:gd name="T24" fmla="*/ 13 w 147"/>
                <a:gd name="T25" fmla="*/ 107 h 143"/>
                <a:gd name="T26" fmla="*/ 19 w 147"/>
                <a:gd name="T27" fmla="*/ 115 h 143"/>
                <a:gd name="T28" fmla="*/ 19 w 147"/>
                <a:gd name="T29" fmla="*/ 120 h 143"/>
                <a:gd name="T30" fmla="*/ 8 w 147"/>
                <a:gd name="T31" fmla="*/ 132 h 143"/>
                <a:gd name="T32" fmla="*/ 8 w 147"/>
                <a:gd name="T33" fmla="*/ 135 h 143"/>
                <a:gd name="T34" fmla="*/ 13 w 147"/>
                <a:gd name="T35" fmla="*/ 143 h 143"/>
                <a:gd name="T36" fmla="*/ 21 w 147"/>
                <a:gd name="T37" fmla="*/ 139 h 143"/>
                <a:gd name="T38" fmla="*/ 34 w 147"/>
                <a:gd name="T39" fmla="*/ 126 h 143"/>
                <a:gd name="T40" fmla="*/ 42 w 147"/>
                <a:gd name="T41" fmla="*/ 122 h 143"/>
                <a:gd name="T42" fmla="*/ 45 w 147"/>
                <a:gd name="T43" fmla="*/ 115 h 143"/>
                <a:gd name="T44" fmla="*/ 49 w 147"/>
                <a:gd name="T45" fmla="*/ 117 h 143"/>
                <a:gd name="T46" fmla="*/ 60 w 147"/>
                <a:gd name="T47" fmla="*/ 103 h 143"/>
                <a:gd name="T48" fmla="*/ 68 w 147"/>
                <a:gd name="T49" fmla="*/ 102 h 143"/>
                <a:gd name="T50" fmla="*/ 74 w 147"/>
                <a:gd name="T51" fmla="*/ 98 h 143"/>
                <a:gd name="T52" fmla="*/ 81 w 147"/>
                <a:gd name="T53" fmla="*/ 98 h 143"/>
                <a:gd name="T54" fmla="*/ 85 w 147"/>
                <a:gd name="T55" fmla="*/ 94 h 143"/>
                <a:gd name="T56" fmla="*/ 106 w 147"/>
                <a:gd name="T57" fmla="*/ 90 h 143"/>
                <a:gd name="T58" fmla="*/ 106 w 147"/>
                <a:gd name="T59" fmla="*/ 85 h 143"/>
                <a:gd name="T60" fmla="*/ 104 w 147"/>
                <a:gd name="T61" fmla="*/ 81 h 143"/>
                <a:gd name="T62" fmla="*/ 107 w 147"/>
                <a:gd name="T63" fmla="*/ 81 h 143"/>
                <a:gd name="T64" fmla="*/ 107 w 147"/>
                <a:gd name="T65" fmla="*/ 85 h 143"/>
                <a:gd name="T66" fmla="*/ 115 w 147"/>
                <a:gd name="T67" fmla="*/ 85 h 143"/>
                <a:gd name="T68" fmla="*/ 128 w 147"/>
                <a:gd name="T69" fmla="*/ 77 h 143"/>
                <a:gd name="T70" fmla="*/ 141 w 147"/>
                <a:gd name="T71" fmla="*/ 72 h 143"/>
                <a:gd name="T72" fmla="*/ 147 w 147"/>
                <a:gd name="T73" fmla="*/ 73 h 143"/>
                <a:gd name="T74" fmla="*/ 145 w 147"/>
                <a:gd name="T75" fmla="*/ 70 h 143"/>
                <a:gd name="T76" fmla="*/ 145 w 147"/>
                <a:gd name="T77" fmla="*/ 6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3">
                  <a:moveTo>
                    <a:pt x="145" y="68"/>
                  </a:moveTo>
                  <a:lnTo>
                    <a:pt x="147" y="62"/>
                  </a:lnTo>
                  <a:lnTo>
                    <a:pt x="145" y="55"/>
                  </a:lnTo>
                  <a:lnTo>
                    <a:pt x="130" y="0"/>
                  </a:lnTo>
                  <a:lnTo>
                    <a:pt x="126" y="0"/>
                  </a:lnTo>
                  <a:lnTo>
                    <a:pt x="117" y="2"/>
                  </a:lnTo>
                  <a:lnTo>
                    <a:pt x="77" y="11"/>
                  </a:lnTo>
                  <a:lnTo>
                    <a:pt x="70" y="15"/>
                  </a:lnTo>
                  <a:lnTo>
                    <a:pt x="66" y="15"/>
                  </a:lnTo>
                  <a:lnTo>
                    <a:pt x="53" y="19"/>
                  </a:lnTo>
                  <a:lnTo>
                    <a:pt x="45" y="19"/>
                  </a:lnTo>
                  <a:lnTo>
                    <a:pt x="0" y="30"/>
                  </a:lnTo>
                  <a:lnTo>
                    <a:pt x="13" y="107"/>
                  </a:lnTo>
                  <a:lnTo>
                    <a:pt x="19" y="115"/>
                  </a:lnTo>
                  <a:lnTo>
                    <a:pt x="19" y="120"/>
                  </a:lnTo>
                  <a:lnTo>
                    <a:pt x="8" y="132"/>
                  </a:lnTo>
                  <a:lnTo>
                    <a:pt x="8" y="135"/>
                  </a:lnTo>
                  <a:lnTo>
                    <a:pt x="13" y="143"/>
                  </a:lnTo>
                  <a:lnTo>
                    <a:pt x="21" y="139"/>
                  </a:lnTo>
                  <a:lnTo>
                    <a:pt x="34" y="126"/>
                  </a:lnTo>
                  <a:lnTo>
                    <a:pt x="42" y="122"/>
                  </a:lnTo>
                  <a:lnTo>
                    <a:pt x="45" y="115"/>
                  </a:lnTo>
                  <a:lnTo>
                    <a:pt x="49" y="117"/>
                  </a:lnTo>
                  <a:lnTo>
                    <a:pt x="60" y="103"/>
                  </a:lnTo>
                  <a:lnTo>
                    <a:pt x="68" y="102"/>
                  </a:lnTo>
                  <a:lnTo>
                    <a:pt x="74" y="98"/>
                  </a:lnTo>
                  <a:lnTo>
                    <a:pt x="81" y="98"/>
                  </a:lnTo>
                  <a:lnTo>
                    <a:pt x="85" y="94"/>
                  </a:lnTo>
                  <a:lnTo>
                    <a:pt x="106" y="90"/>
                  </a:lnTo>
                  <a:lnTo>
                    <a:pt x="106" y="85"/>
                  </a:lnTo>
                  <a:lnTo>
                    <a:pt x="104" y="81"/>
                  </a:lnTo>
                  <a:lnTo>
                    <a:pt x="107" y="81"/>
                  </a:lnTo>
                  <a:lnTo>
                    <a:pt x="107" y="85"/>
                  </a:lnTo>
                  <a:lnTo>
                    <a:pt x="115" y="85"/>
                  </a:lnTo>
                  <a:lnTo>
                    <a:pt x="128" y="77"/>
                  </a:lnTo>
                  <a:lnTo>
                    <a:pt x="141" y="72"/>
                  </a:lnTo>
                  <a:lnTo>
                    <a:pt x="147" y="73"/>
                  </a:lnTo>
                  <a:lnTo>
                    <a:pt x="145" y="70"/>
                  </a:lnTo>
                  <a:lnTo>
                    <a:pt x="145" y="6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67" name="Freeform 146">
              <a:extLst>
                <a:ext uri="{FF2B5EF4-FFF2-40B4-BE49-F238E27FC236}">
                  <a16:creationId xmlns:a16="http://schemas.microsoft.com/office/drawing/2014/main" id="{3238FEDF-478E-B36C-831F-2B1556C9508D}"/>
                </a:ext>
              </a:extLst>
            </p:cNvPr>
            <p:cNvSpPr>
              <a:spLocks/>
            </p:cNvSpPr>
            <p:nvPr/>
          </p:nvSpPr>
          <p:spPr bwMode="auto">
            <a:xfrm>
              <a:off x="5288815" y="1709197"/>
              <a:ext cx="168483" cy="317636"/>
            </a:xfrm>
            <a:custGeom>
              <a:avLst/>
              <a:gdLst>
                <a:gd name="T0" fmla="*/ 129 w 143"/>
                <a:gd name="T1" fmla="*/ 216 h 297"/>
                <a:gd name="T2" fmla="*/ 127 w 143"/>
                <a:gd name="T3" fmla="*/ 209 h 297"/>
                <a:gd name="T4" fmla="*/ 120 w 143"/>
                <a:gd name="T5" fmla="*/ 205 h 297"/>
                <a:gd name="T6" fmla="*/ 114 w 143"/>
                <a:gd name="T7" fmla="*/ 199 h 297"/>
                <a:gd name="T8" fmla="*/ 111 w 143"/>
                <a:gd name="T9" fmla="*/ 194 h 297"/>
                <a:gd name="T10" fmla="*/ 109 w 143"/>
                <a:gd name="T11" fmla="*/ 186 h 297"/>
                <a:gd name="T12" fmla="*/ 109 w 143"/>
                <a:gd name="T13" fmla="*/ 178 h 297"/>
                <a:gd name="T14" fmla="*/ 101 w 143"/>
                <a:gd name="T15" fmla="*/ 158 h 297"/>
                <a:gd name="T16" fmla="*/ 50 w 143"/>
                <a:gd name="T17" fmla="*/ 4 h 297"/>
                <a:gd name="T18" fmla="*/ 49 w 143"/>
                <a:gd name="T19" fmla="*/ 0 h 297"/>
                <a:gd name="T20" fmla="*/ 41 w 143"/>
                <a:gd name="T21" fmla="*/ 7 h 297"/>
                <a:gd name="T22" fmla="*/ 35 w 143"/>
                <a:gd name="T23" fmla="*/ 6 h 297"/>
                <a:gd name="T24" fmla="*/ 28 w 143"/>
                <a:gd name="T25" fmla="*/ 11 h 297"/>
                <a:gd name="T26" fmla="*/ 28 w 143"/>
                <a:gd name="T27" fmla="*/ 17 h 297"/>
                <a:gd name="T28" fmla="*/ 26 w 143"/>
                <a:gd name="T29" fmla="*/ 32 h 297"/>
                <a:gd name="T30" fmla="*/ 26 w 143"/>
                <a:gd name="T31" fmla="*/ 37 h 297"/>
                <a:gd name="T32" fmla="*/ 26 w 143"/>
                <a:gd name="T33" fmla="*/ 39 h 297"/>
                <a:gd name="T34" fmla="*/ 24 w 143"/>
                <a:gd name="T35" fmla="*/ 41 h 297"/>
                <a:gd name="T36" fmla="*/ 28 w 143"/>
                <a:gd name="T37" fmla="*/ 53 h 297"/>
                <a:gd name="T38" fmla="*/ 24 w 143"/>
                <a:gd name="T39" fmla="*/ 66 h 297"/>
                <a:gd name="T40" fmla="*/ 26 w 143"/>
                <a:gd name="T41" fmla="*/ 73 h 297"/>
                <a:gd name="T42" fmla="*/ 32 w 143"/>
                <a:gd name="T43" fmla="*/ 79 h 297"/>
                <a:gd name="T44" fmla="*/ 34 w 143"/>
                <a:gd name="T45" fmla="*/ 86 h 297"/>
                <a:gd name="T46" fmla="*/ 34 w 143"/>
                <a:gd name="T47" fmla="*/ 92 h 297"/>
                <a:gd name="T48" fmla="*/ 28 w 143"/>
                <a:gd name="T49" fmla="*/ 103 h 297"/>
                <a:gd name="T50" fmla="*/ 17 w 143"/>
                <a:gd name="T51" fmla="*/ 116 h 297"/>
                <a:gd name="T52" fmla="*/ 13 w 143"/>
                <a:gd name="T53" fmla="*/ 116 h 297"/>
                <a:gd name="T54" fmla="*/ 7 w 143"/>
                <a:gd name="T55" fmla="*/ 124 h 297"/>
                <a:gd name="T56" fmla="*/ 7 w 143"/>
                <a:gd name="T57" fmla="*/ 130 h 297"/>
                <a:gd name="T58" fmla="*/ 11 w 143"/>
                <a:gd name="T59" fmla="*/ 145 h 297"/>
                <a:gd name="T60" fmla="*/ 9 w 143"/>
                <a:gd name="T61" fmla="*/ 156 h 297"/>
                <a:gd name="T62" fmla="*/ 11 w 143"/>
                <a:gd name="T63" fmla="*/ 163 h 297"/>
                <a:gd name="T64" fmla="*/ 7 w 143"/>
                <a:gd name="T65" fmla="*/ 171 h 297"/>
                <a:gd name="T66" fmla="*/ 7 w 143"/>
                <a:gd name="T67" fmla="*/ 178 h 297"/>
                <a:gd name="T68" fmla="*/ 5 w 143"/>
                <a:gd name="T69" fmla="*/ 184 h 297"/>
                <a:gd name="T70" fmla="*/ 2 w 143"/>
                <a:gd name="T71" fmla="*/ 192 h 297"/>
                <a:gd name="T72" fmla="*/ 3 w 143"/>
                <a:gd name="T73" fmla="*/ 203 h 297"/>
                <a:gd name="T74" fmla="*/ 0 w 143"/>
                <a:gd name="T75" fmla="*/ 209 h 297"/>
                <a:gd name="T76" fmla="*/ 5 w 143"/>
                <a:gd name="T77" fmla="*/ 233 h 297"/>
                <a:gd name="T78" fmla="*/ 5 w 143"/>
                <a:gd name="T79" fmla="*/ 246 h 297"/>
                <a:gd name="T80" fmla="*/ 11 w 143"/>
                <a:gd name="T81" fmla="*/ 267 h 297"/>
                <a:gd name="T82" fmla="*/ 7 w 143"/>
                <a:gd name="T83" fmla="*/ 274 h 297"/>
                <a:gd name="T84" fmla="*/ 7 w 143"/>
                <a:gd name="T85" fmla="*/ 282 h 297"/>
                <a:gd name="T86" fmla="*/ 11 w 143"/>
                <a:gd name="T87" fmla="*/ 289 h 297"/>
                <a:gd name="T88" fmla="*/ 17 w 143"/>
                <a:gd name="T89" fmla="*/ 297 h 297"/>
                <a:gd name="T90" fmla="*/ 105 w 143"/>
                <a:gd name="T91" fmla="*/ 276 h 297"/>
                <a:gd name="T92" fmla="*/ 114 w 143"/>
                <a:gd name="T93" fmla="*/ 265 h 297"/>
                <a:gd name="T94" fmla="*/ 118 w 143"/>
                <a:gd name="T95" fmla="*/ 259 h 297"/>
                <a:gd name="T96" fmla="*/ 120 w 143"/>
                <a:gd name="T97" fmla="*/ 259 h 297"/>
                <a:gd name="T98" fmla="*/ 124 w 143"/>
                <a:gd name="T99" fmla="*/ 252 h 297"/>
                <a:gd name="T100" fmla="*/ 131 w 143"/>
                <a:gd name="T101" fmla="*/ 248 h 297"/>
                <a:gd name="T102" fmla="*/ 135 w 143"/>
                <a:gd name="T103" fmla="*/ 246 h 297"/>
                <a:gd name="T104" fmla="*/ 139 w 143"/>
                <a:gd name="T105" fmla="*/ 246 h 297"/>
                <a:gd name="T106" fmla="*/ 139 w 143"/>
                <a:gd name="T107" fmla="*/ 241 h 297"/>
                <a:gd name="T108" fmla="*/ 143 w 143"/>
                <a:gd name="T109" fmla="*/ 225 h 297"/>
                <a:gd name="T110" fmla="*/ 139 w 143"/>
                <a:gd name="T111" fmla="*/ 224 h 297"/>
                <a:gd name="T112" fmla="*/ 135 w 143"/>
                <a:gd name="T113" fmla="*/ 222 h 297"/>
                <a:gd name="T114" fmla="*/ 129 w 143"/>
                <a:gd name="T115" fmla="*/ 21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297">
                  <a:moveTo>
                    <a:pt x="129" y="216"/>
                  </a:moveTo>
                  <a:lnTo>
                    <a:pt x="127" y="209"/>
                  </a:lnTo>
                  <a:lnTo>
                    <a:pt x="120" y="205"/>
                  </a:lnTo>
                  <a:lnTo>
                    <a:pt x="114" y="199"/>
                  </a:lnTo>
                  <a:lnTo>
                    <a:pt x="111" y="194"/>
                  </a:lnTo>
                  <a:lnTo>
                    <a:pt x="109" y="186"/>
                  </a:lnTo>
                  <a:lnTo>
                    <a:pt x="109" y="178"/>
                  </a:lnTo>
                  <a:lnTo>
                    <a:pt x="101" y="158"/>
                  </a:lnTo>
                  <a:lnTo>
                    <a:pt x="50" y="4"/>
                  </a:lnTo>
                  <a:lnTo>
                    <a:pt x="49" y="0"/>
                  </a:lnTo>
                  <a:lnTo>
                    <a:pt x="41" y="7"/>
                  </a:lnTo>
                  <a:lnTo>
                    <a:pt x="35" y="6"/>
                  </a:lnTo>
                  <a:lnTo>
                    <a:pt x="28" y="11"/>
                  </a:lnTo>
                  <a:lnTo>
                    <a:pt x="28" y="17"/>
                  </a:lnTo>
                  <a:lnTo>
                    <a:pt x="26" y="32"/>
                  </a:lnTo>
                  <a:lnTo>
                    <a:pt x="26" y="37"/>
                  </a:lnTo>
                  <a:lnTo>
                    <a:pt x="26" y="39"/>
                  </a:lnTo>
                  <a:lnTo>
                    <a:pt x="24" y="41"/>
                  </a:lnTo>
                  <a:lnTo>
                    <a:pt x="28" y="53"/>
                  </a:lnTo>
                  <a:lnTo>
                    <a:pt x="24" y="66"/>
                  </a:lnTo>
                  <a:lnTo>
                    <a:pt x="26" y="73"/>
                  </a:lnTo>
                  <a:lnTo>
                    <a:pt x="32" y="79"/>
                  </a:lnTo>
                  <a:lnTo>
                    <a:pt x="34" y="86"/>
                  </a:lnTo>
                  <a:lnTo>
                    <a:pt x="34" y="92"/>
                  </a:lnTo>
                  <a:lnTo>
                    <a:pt x="28" y="103"/>
                  </a:lnTo>
                  <a:lnTo>
                    <a:pt x="17" y="116"/>
                  </a:lnTo>
                  <a:lnTo>
                    <a:pt x="13" y="116"/>
                  </a:lnTo>
                  <a:lnTo>
                    <a:pt x="7" y="124"/>
                  </a:lnTo>
                  <a:lnTo>
                    <a:pt x="7" y="130"/>
                  </a:lnTo>
                  <a:lnTo>
                    <a:pt x="11" y="145"/>
                  </a:lnTo>
                  <a:lnTo>
                    <a:pt x="9" y="156"/>
                  </a:lnTo>
                  <a:lnTo>
                    <a:pt x="11" y="163"/>
                  </a:lnTo>
                  <a:lnTo>
                    <a:pt x="7" y="171"/>
                  </a:lnTo>
                  <a:lnTo>
                    <a:pt x="7" y="178"/>
                  </a:lnTo>
                  <a:lnTo>
                    <a:pt x="5" y="184"/>
                  </a:lnTo>
                  <a:lnTo>
                    <a:pt x="2" y="192"/>
                  </a:lnTo>
                  <a:lnTo>
                    <a:pt x="3" y="203"/>
                  </a:lnTo>
                  <a:lnTo>
                    <a:pt x="0" y="209"/>
                  </a:lnTo>
                  <a:lnTo>
                    <a:pt x="5" y="233"/>
                  </a:lnTo>
                  <a:lnTo>
                    <a:pt x="5" y="246"/>
                  </a:lnTo>
                  <a:lnTo>
                    <a:pt x="11" y="267"/>
                  </a:lnTo>
                  <a:lnTo>
                    <a:pt x="7" y="274"/>
                  </a:lnTo>
                  <a:lnTo>
                    <a:pt x="7" y="282"/>
                  </a:lnTo>
                  <a:lnTo>
                    <a:pt x="11" y="289"/>
                  </a:lnTo>
                  <a:lnTo>
                    <a:pt x="17" y="297"/>
                  </a:lnTo>
                  <a:lnTo>
                    <a:pt x="105" y="276"/>
                  </a:lnTo>
                  <a:lnTo>
                    <a:pt x="114" y="265"/>
                  </a:lnTo>
                  <a:lnTo>
                    <a:pt x="118" y="259"/>
                  </a:lnTo>
                  <a:lnTo>
                    <a:pt x="120" y="259"/>
                  </a:lnTo>
                  <a:lnTo>
                    <a:pt x="124" y="252"/>
                  </a:lnTo>
                  <a:lnTo>
                    <a:pt x="131" y="248"/>
                  </a:lnTo>
                  <a:lnTo>
                    <a:pt x="135" y="246"/>
                  </a:lnTo>
                  <a:lnTo>
                    <a:pt x="139" y="246"/>
                  </a:lnTo>
                  <a:lnTo>
                    <a:pt x="139" y="241"/>
                  </a:lnTo>
                  <a:lnTo>
                    <a:pt x="143" y="225"/>
                  </a:lnTo>
                  <a:lnTo>
                    <a:pt x="139" y="224"/>
                  </a:lnTo>
                  <a:lnTo>
                    <a:pt x="135" y="222"/>
                  </a:lnTo>
                  <a:lnTo>
                    <a:pt x="129" y="216"/>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68" name="Freeform 148">
              <a:extLst>
                <a:ext uri="{FF2B5EF4-FFF2-40B4-BE49-F238E27FC236}">
                  <a16:creationId xmlns:a16="http://schemas.microsoft.com/office/drawing/2014/main" id="{BAEB7330-99AF-A11E-D735-CEC32E319544}"/>
                </a:ext>
              </a:extLst>
            </p:cNvPr>
            <p:cNvSpPr>
              <a:spLocks/>
            </p:cNvSpPr>
            <p:nvPr/>
          </p:nvSpPr>
          <p:spPr bwMode="auto">
            <a:xfrm>
              <a:off x="5392497" y="2083517"/>
              <a:ext cx="53019" cy="85558"/>
            </a:xfrm>
            <a:custGeom>
              <a:avLst/>
              <a:gdLst>
                <a:gd name="T0" fmla="*/ 41 w 45"/>
                <a:gd name="T1" fmla="*/ 18 h 80"/>
                <a:gd name="T2" fmla="*/ 39 w 45"/>
                <a:gd name="T3" fmla="*/ 13 h 80"/>
                <a:gd name="T4" fmla="*/ 36 w 45"/>
                <a:gd name="T5" fmla="*/ 11 h 80"/>
                <a:gd name="T6" fmla="*/ 34 w 45"/>
                <a:gd name="T7" fmla="*/ 5 h 80"/>
                <a:gd name="T8" fmla="*/ 26 w 45"/>
                <a:gd name="T9" fmla="*/ 0 h 80"/>
                <a:gd name="T10" fmla="*/ 0 w 45"/>
                <a:gd name="T11" fmla="*/ 7 h 80"/>
                <a:gd name="T12" fmla="*/ 15 w 45"/>
                <a:gd name="T13" fmla="*/ 62 h 80"/>
                <a:gd name="T14" fmla="*/ 17 w 45"/>
                <a:gd name="T15" fmla="*/ 69 h 80"/>
                <a:gd name="T16" fmla="*/ 15 w 45"/>
                <a:gd name="T17" fmla="*/ 75 h 80"/>
                <a:gd name="T18" fmla="*/ 15 w 45"/>
                <a:gd name="T19" fmla="*/ 77 h 80"/>
                <a:gd name="T20" fmla="*/ 17 w 45"/>
                <a:gd name="T21" fmla="*/ 80 h 80"/>
                <a:gd name="T22" fmla="*/ 23 w 45"/>
                <a:gd name="T23" fmla="*/ 77 h 80"/>
                <a:gd name="T24" fmla="*/ 43 w 45"/>
                <a:gd name="T25" fmla="*/ 63 h 80"/>
                <a:gd name="T26" fmla="*/ 43 w 45"/>
                <a:gd name="T27" fmla="*/ 56 h 80"/>
                <a:gd name="T28" fmla="*/ 41 w 45"/>
                <a:gd name="T29" fmla="*/ 48 h 80"/>
                <a:gd name="T30" fmla="*/ 41 w 45"/>
                <a:gd name="T31" fmla="*/ 41 h 80"/>
                <a:gd name="T32" fmla="*/ 36 w 45"/>
                <a:gd name="T33" fmla="*/ 33 h 80"/>
                <a:gd name="T34" fmla="*/ 39 w 45"/>
                <a:gd name="T35" fmla="*/ 28 h 80"/>
                <a:gd name="T36" fmla="*/ 38 w 45"/>
                <a:gd name="T37" fmla="*/ 20 h 80"/>
                <a:gd name="T38" fmla="*/ 43 w 45"/>
                <a:gd name="T39" fmla="*/ 28 h 80"/>
                <a:gd name="T40" fmla="*/ 45 w 45"/>
                <a:gd name="T41" fmla="*/ 24 h 80"/>
                <a:gd name="T42" fmla="*/ 45 w 45"/>
                <a:gd name="T43" fmla="*/ 22 h 80"/>
                <a:gd name="T44" fmla="*/ 41 w 45"/>
                <a:gd name="T45"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80">
                  <a:moveTo>
                    <a:pt x="41" y="18"/>
                  </a:moveTo>
                  <a:lnTo>
                    <a:pt x="39" y="13"/>
                  </a:lnTo>
                  <a:lnTo>
                    <a:pt x="36" y="11"/>
                  </a:lnTo>
                  <a:lnTo>
                    <a:pt x="34" y="5"/>
                  </a:lnTo>
                  <a:lnTo>
                    <a:pt x="26" y="0"/>
                  </a:lnTo>
                  <a:lnTo>
                    <a:pt x="0" y="7"/>
                  </a:lnTo>
                  <a:lnTo>
                    <a:pt x="15" y="62"/>
                  </a:lnTo>
                  <a:lnTo>
                    <a:pt x="17" y="69"/>
                  </a:lnTo>
                  <a:lnTo>
                    <a:pt x="15" y="75"/>
                  </a:lnTo>
                  <a:lnTo>
                    <a:pt x="15" y="77"/>
                  </a:lnTo>
                  <a:lnTo>
                    <a:pt x="17" y="80"/>
                  </a:lnTo>
                  <a:lnTo>
                    <a:pt x="23" y="77"/>
                  </a:lnTo>
                  <a:lnTo>
                    <a:pt x="43" y="63"/>
                  </a:lnTo>
                  <a:lnTo>
                    <a:pt x="43" y="56"/>
                  </a:lnTo>
                  <a:lnTo>
                    <a:pt x="41" y="48"/>
                  </a:lnTo>
                  <a:lnTo>
                    <a:pt x="41" y="41"/>
                  </a:lnTo>
                  <a:lnTo>
                    <a:pt x="36" y="33"/>
                  </a:lnTo>
                  <a:lnTo>
                    <a:pt x="39" y="28"/>
                  </a:lnTo>
                  <a:lnTo>
                    <a:pt x="38" y="20"/>
                  </a:lnTo>
                  <a:lnTo>
                    <a:pt x="43" y="28"/>
                  </a:lnTo>
                  <a:lnTo>
                    <a:pt x="45" y="24"/>
                  </a:lnTo>
                  <a:lnTo>
                    <a:pt x="45" y="22"/>
                  </a:lnTo>
                  <a:lnTo>
                    <a:pt x="41" y="1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69" name="Freeform 149">
              <a:extLst>
                <a:ext uri="{FF2B5EF4-FFF2-40B4-BE49-F238E27FC236}">
                  <a16:creationId xmlns:a16="http://schemas.microsoft.com/office/drawing/2014/main" id="{D66ABE43-A271-F6D9-E1CD-ACD17036853C}"/>
                </a:ext>
              </a:extLst>
            </p:cNvPr>
            <p:cNvSpPr>
              <a:spLocks/>
            </p:cNvSpPr>
            <p:nvPr/>
          </p:nvSpPr>
          <p:spPr bwMode="auto">
            <a:xfrm>
              <a:off x="5445516" y="2109184"/>
              <a:ext cx="7069" cy="855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70" name="Freeform 150">
              <a:extLst>
                <a:ext uri="{FF2B5EF4-FFF2-40B4-BE49-F238E27FC236}">
                  <a16:creationId xmlns:a16="http://schemas.microsoft.com/office/drawing/2014/main" id="{44CAF7CB-AD10-2F80-506C-E0278C54A68A}"/>
                </a:ext>
              </a:extLst>
            </p:cNvPr>
            <p:cNvSpPr>
              <a:spLocks/>
            </p:cNvSpPr>
            <p:nvPr/>
          </p:nvSpPr>
          <p:spPr bwMode="auto">
            <a:xfrm>
              <a:off x="5445516" y="2109184"/>
              <a:ext cx="7069" cy="855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71" name="Freeform 151">
              <a:extLst>
                <a:ext uri="{FF2B5EF4-FFF2-40B4-BE49-F238E27FC236}">
                  <a16:creationId xmlns:a16="http://schemas.microsoft.com/office/drawing/2014/main" id="{DF95A207-8CBE-3975-ED4F-A34AC7233300}"/>
                </a:ext>
              </a:extLst>
            </p:cNvPr>
            <p:cNvSpPr>
              <a:spLocks/>
            </p:cNvSpPr>
            <p:nvPr/>
          </p:nvSpPr>
          <p:spPr bwMode="auto">
            <a:xfrm>
              <a:off x="5452585" y="2100627"/>
              <a:ext cx="8248" cy="14973"/>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72" name="Freeform 152">
              <a:extLst>
                <a:ext uri="{FF2B5EF4-FFF2-40B4-BE49-F238E27FC236}">
                  <a16:creationId xmlns:a16="http://schemas.microsoft.com/office/drawing/2014/main" id="{6878F203-E963-B587-FC54-6F7A57247B99}"/>
                </a:ext>
              </a:extLst>
            </p:cNvPr>
            <p:cNvSpPr>
              <a:spLocks/>
            </p:cNvSpPr>
            <p:nvPr/>
          </p:nvSpPr>
          <p:spPr bwMode="auto">
            <a:xfrm>
              <a:off x="5452585" y="2100627"/>
              <a:ext cx="8248" cy="14973"/>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73" name="Freeform 153">
              <a:extLst>
                <a:ext uri="{FF2B5EF4-FFF2-40B4-BE49-F238E27FC236}">
                  <a16:creationId xmlns:a16="http://schemas.microsoft.com/office/drawing/2014/main" id="{753749B7-2EFE-1886-F1A5-7957001E4A4D}"/>
                </a:ext>
              </a:extLst>
            </p:cNvPr>
            <p:cNvSpPr>
              <a:spLocks/>
            </p:cNvSpPr>
            <p:nvPr/>
          </p:nvSpPr>
          <p:spPr bwMode="auto">
            <a:xfrm>
              <a:off x="5458476" y="2115600"/>
              <a:ext cx="11782" cy="23529"/>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74" name="Freeform 154">
              <a:extLst>
                <a:ext uri="{FF2B5EF4-FFF2-40B4-BE49-F238E27FC236}">
                  <a16:creationId xmlns:a16="http://schemas.microsoft.com/office/drawing/2014/main" id="{469CEA4E-9EC4-FD5E-103D-F178ED8D432D}"/>
                </a:ext>
              </a:extLst>
            </p:cNvPr>
            <p:cNvSpPr>
              <a:spLocks/>
            </p:cNvSpPr>
            <p:nvPr/>
          </p:nvSpPr>
          <p:spPr bwMode="auto">
            <a:xfrm>
              <a:off x="5458476" y="2115600"/>
              <a:ext cx="11782" cy="23529"/>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3175"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nvGrpSpPr>
            <p:cNvPr id="7675" name="Group 71">
              <a:extLst>
                <a:ext uri="{FF2B5EF4-FFF2-40B4-BE49-F238E27FC236}">
                  <a16:creationId xmlns:a16="http://schemas.microsoft.com/office/drawing/2014/main" id="{45C077A2-D935-96F1-4310-CEBCEC17DB59}"/>
                </a:ext>
              </a:extLst>
            </p:cNvPr>
            <p:cNvGrpSpPr/>
            <p:nvPr/>
          </p:nvGrpSpPr>
          <p:grpSpPr>
            <a:xfrm>
              <a:off x="5120332" y="2225757"/>
              <a:ext cx="133137" cy="276996"/>
              <a:chOff x="4813819" y="2127748"/>
              <a:chExt cx="108558" cy="225859"/>
            </a:xfrm>
            <a:grpFill/>
            <a:effectLst/>
          </p:grpSpPr>
          <p:sp>
            <p:nvSpPr>
              <p:cNvPr id="7708" name="Freeform 131">
                <a:extLst>
                  <a:ext uri="{FF2B5EF4-FFF2-40B4-BE49-F238E27FC236}">
                    <a16:creationId xmlns:a16="http://schemas.microsoft.com/office/drawing/2014/main" id="{92E90FBF-C139-064A-CA2E-4A37D812FCB8}"/>
                  </a:ext>
                </a:extLst>
              </p:cNvPr>
              <p:cNvSpPr>
                <a:spLocks/>
              </p:cNvSpPr>
              <p:nvPr/>
            </p:nvSpPr>
            <p:spPr bwMode="auto">
              <a:xfrm>
                <a:off x="4813819" y="2127748"/>
                <a:ext cx="108558" cy="225859"/>
              </a:xfrm>
              <a:custGeom>
                <a:avLst/>
                <a:gdLst>
                  <a:gd name="T0" fmla="*/ 15 w 113"/>
                  <a:gd name="T1" fmla="*/ 15 h 259"/>
                  <a:gd name="T2" fmla="*/ 5 w 113"/>
                  <a:gd name="T3" fmla="*/ 40 h 259"/>
                  <a:gd name="T4" fmla="*/ 2 w 113"/>
                  <a:gd name="T5" fmla="*/ 51 h 259"/>
                  <a:gd name="T6" fmla="*/ 7 w 113"/>
                  <a:gd name="T7" fmla="*/ 60 h 259"/>
                  <a:gd name="T8" fmla="*/ 0 w 113"/>
                  <a:gd name="T9" fmla="*/ 73 h 259"/>
                  <a:gd name="T10" fmla="*/ 9 w 113"/>
                  <a:gd name="T11" fmla="*/ 92 h 259"/>
                  <a:gd name="T12" fmla="*/ 17 w 113"/>
                  <a:gd name="T13" fmla="*/ 102 h 259"/>
                  <a:gd name="T14" fmla="*/ 28 w 113"/>
                  <a:gd name="T15" fmla="*/ 107 h 259"/>
                  <a:gd name="T16" fmla="*/ 51 w 113"/>
                  <a:gd name="T17" fmla="*/ 126 h 259"/>
                  <a:gd name="T18" fmla="*/ 39 w 113"/>
                  <a:gd name="T19" fmla="*/ 139 h 259"/>
                  <a:gd name="T20" fmla="*/ 32 w 113"/>
                  <a:gd name="T21" fmla="*/ 147 h 259"/>
                  <a:gd name="T22" fmla="*/ 30 w 113"/>
                  <a:gd name="T23" fmla="*/ 149 h 259"/>
                  <a:gd name="T24" fmla="*/ 28 w 113"/>
                  <a:gd name="T25" fmla="*/ 162 h 259"/>
                  <a:gd name="T26" fmla="*/ 19 w 113"/>
                  <a:gd name="T27" fmla="*/ 169 h 259"/>
                  <a:gd name="T28" fmla="*/ 7 w 113"/>
                  <a:gd name="T29" fmla="*/ 177 h 259"/>
                  <a:gd name="T30" fmla="*/ 2 w 113"/>
                  <a:gd name="T31" fmla="*/ 194 h 259"/>
                  <a:gd name="T32" fmla="*/ 0 w 113"/>
                  <a:gd name="T33" fmla="*/ 199 h 259"/>
                  <a:gd name="T34" fmla="*/ 4 w 113"/>
                  <a:gd name="T35" fmla="*/ 207 h 259"/>
                  <a:gd name="T36" fmla="*/ 17 w 113"/>
                  <a:gd name="T37" fmla="*/ 222 h 259"/>
                  <a:gd name="T38" fmla="*/ 30 w 113"/>
                  <a:gd name="T39" fmla="*/ 228 h 259"/>
                  <a:gd name="T40" fmla="*/ 49 w 113"/>
                  <a:gd name="T41" fmla="*/ 233 h 259"/>
                  <a:gd name="T42" fmla="*/ 66 w 113"/>
                  <a:gd name="T43" fmla="*/ 241 h 259"/>
                  <a:gd name="T44" fmla="*/ 64 w 113"/>
                  <a:gd name="T45" fmla="*/ 259 h 259"/>
                  <a:gd name="T46" fmla="*/ 73 w 113"/>
                  <a:gd name="T47" fmla="*/ 254 h 259"/>
                  <a:gd name="T48" fmla="*/ 79 w 113"/>
                  <a:gd name="T49" fmla="*/ 239 h 259"/>
                  <a:gd name="T50" fmla="*/ 86 w 113"/>
                  <a:gd name="T51" fmla="*/ 218 h 259"/>
                  <a:gd name="T52" fmla="*/ 83 w 113"/>
                  <a:gd name="T53" fmla="*/ 214 h 259"/>
                  <a:gd name="T54" fmla="*/ 96 w 113"/>
                  <a:gd name="T55" fmla="*/ 207 h 259"/>
                  <a:gd name="T56" fmla="*/ 96 w 113"/>
                  <a:gd name="T57" fmla="*/ 194 h 259"/>
                  <a:gd name="T58" fmla="*/ 99 w 113"/>
                  <a:gd name="T59" fmla="*/ 184 h 259"/>
                  <a:gd name="T60" fmla="*/ 105 w 113"/>
                  <a:gd name="T61" fmla="*/ 169 h 259"/>
                  <a:gd name="T62" fmla="*/ 105 w 113"/>
                  <a:gd name="T63" fmla="*/ 156 h 259"/>
                  <a:gd name="T64" fmla="*/ 105 w 113"/>
                  <a:gd name="T65" fmla="*/ 139 h 259"/>
                  <a:gd name="T66" fmla="*/ 105 w 113"/>
                  <a:gd name="T67" fmla="*/ 132 h 259"/>
                  <a:gd name="T68" fmla="*/ 111 w 113"/>
                  <a:gd name="T69" fmla="*/ 130 h 259"/>
                  <a:gd name="T70" fmla="*/ 111 w 113"/>
                  <a:gd name="T71" fmla="*/ 150 h 259"/>
                  <a:gd name="T72" fmla="*/ 111 w 113"/>
                  <a:gd name="T73" fmla="*/ 124 h 259"/>
                  <a:gd name="T74" fmla="*/ 109 w 113"/>
                  <a:gd name="T75" fmla="*/ 96 h 259"/>
                  <a:gd name="T76" fmla="*/ 92 w 113"/>
                  <a:gd name="T77" fmla="*/ 85 h 259"/>
                  <a:gd name="T78" fmla="*/ 81 w 113"/>
                  <a:gd name="T79" fmla="*/ 85 h 259"/>
                  <a:gd name="T80" fmla="*/ 84 w 113"/>
                  <a:gd name="T81" fmla="*/ 58 h 259"/>
                  <a:gd name="T82" fmla="*/ 94 w 113"/>
                  <a:gd name="T83" fmla="*/ 53 h 259"/>
                  <a:gd name="T84" fmla="*/ 96 w 113"/>
                  <a:gd name="T85" fmla="*/ 38 h 259"/>
                  <a:gd name="T86" fmla="*/ 96 w 113"/>
                  <a:gd name="T87" fmla="*/ 23 h 259"/>
                  <a:gd name="T88" fmla="*/ 17 w 113"/>
                  <a:gd name="T89"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259">
                    <a:moveTo>
                      <a:pt x="17" y="9"/>
                    </a:moveTo>
                    <a:lnTo>
                      <a:pt x="15" y="15"/>
                    </a:lnTo>
                    <a:lnTo>
                      <a:pt x="15" y="23"/>
                    </a:lnTo>
                    <a:lnTo>
                      <a:pt x="5" y="40"/>
                    </a:lnTo>
                    <a:lnTo>
                      <a:pt x="0" y="47"/>
                    </a:lnTo>
                    <a:lnTo>
                      <a:pt x="2" y="51"/>
                    </a:lnTo>
                    <a:lnTo>
                      <a:pt x="5" y="53"/>
                    </a:lnTo>
                    <a:lnTo>
                      <a:pt x="7" y="60"/>
                    </a:lnTo>
                    <a:lnTo>
                      <a:pt x="5" y="66"/>
                    </a:lnTo>
                    <a:lnTo>
                      <a:pt x="0" y="73"/>
                    </a:lnTo>
                    <a:lnTo>
                      <a:pt x="4" y="85"/>
                    </a:lnTo>
                    <a:lnTo>
                      <a:pt x="9" y="92"/>
                    </a:lnTo>
                    <a:lnTo>
                      <a:pt x="17" y="94"/>
                    </a:lnTo>
                    <a:lnTo>
                      <a:pt x="17" y="102"/>
                    </a:lnTo>
                    <a:lnTo>
                      <a:pt x="24" y="105"/>
                    </a:lnTo>
                    <a:lnTo>
                      <a:pt x="28" y="107"/>
                    </a:lnTo>
                    <a:lnTo>
                      <a:pt x="34" y="113"/>
                    </a:lnTo>
                    <a:lnTo>
                      <a:pt x="51" y="126"/>
                    </a:lnTo>
                    <a:lnTo>
                      <a:pt x="47" y="132"/>
                    </a:lnTo>
                    <a:lnTo>
                      <a:pt x="39" y="139"/>
                    </a:lnTo>
                    <a:lnTo>
                      <a:pt x="34" y="147"/>
                    </a:lnTo>
                    <a:lnTo>
                      <a:pt x="32" y="147"/>
                    </a:lnTo>
                    <a:lnTo>
                      <a:pt x="32" y="149"/>
                    </a:lnTo>
                    <a:lnTo>
                      <a:pt x="30" y="149"/>
                    </a:lnTo>
                    <a:lnTo>
                      <a:pt x="28" y="156"/>
                    </a:lnTo>
                    <a:lnTo>
                      <a:pt x="28" y="162"/>
                    </a:lnTo>
                    <a:lnTo>
                      <a:pt x="20" y="167"/>
                    </a:lnTo>
                    <a:lnTo>
                      <a:pt x="19" y="169"/>
                    </a:lnTo>
                    <a:lnTo>
                      <a:pt x="13" y="171"/>
                    </a:lnTo>
                    <a:lnTo>
                      <a:pt x="7" y="177"/>
                    </a:lnTo>
                    <a:lnTo>
                      <a:pt x="4" y="184"/>
                    </a:lnTo>
                    <a:lnTo>
                      <a:pt x="2" y="194"/>
                    </a:lnTo>
                    <a:lnTo>
                      <a:pt x="0" y="197"/>
                    </a:lnTo>
                    <a:lnTo>
                      <a:pt x="0" y="199"/>
                    </a:lnTo>
                    <a:lnTo>
                      <a:pt x="4" y="207"/>
                    </a:lnTo>
                    <a:lnTo>
                      <a:pt x="4" y="207"/>
                    </a:lnTo>
                    <a:lnTo>
                      <a:pt x="4" y="211"/>
                    </a:lnTo>
                    <a:lnTo>
                      <a:pt x="17" y="222"/>
                    </a:lnTo>
                    <a:lnTo>
                      <a:pt x="22" y="224"/>
                    </a:lnTo>
                    <a:lnTo>
                      <a:pt x="30" y="228"/>
                    </a:lnTo>
                    <a:lnTo>
                      <a:pt x="41" y="237"/>
                    </a:lnTo>
                    <a:lnTo>
                      <a:pt x="49" y="233"/>
                    </a:lnTo>
                    <a:lnTo>
                      <a:pt x="62" y="233"/>
                    </a:lnTo>
                    <a:lnTo>
                      <a:pt x="66" y="241"/>
                    </a:lnTo>
                    <a:lnTo>
                      <a:pt x="62" y="252"/>
                    </a:lnTo>
                    <a:lnTo>
                      <a:pt x="64" y="259"/>
                    </a:lnTo>
                    <a:lnTo>
                      <a:pt x="69" y="258"/>
                    </a:lnTo>
                    <a:lnTo>
                      <a:pt x="73" y="254"/>
                    </a:lnTo>
                    <a:lnTo>
                      <a:pt x="75" y="246"/>
                    </a:lnTo>
                    <a:lnTo>
                      <a:pt x="79" y="239"/>
                    </a:lnTo>
                    <a:lnTo>
                      <a:pt x="83" y="226"/>
                    </a:lnTo>
                    <a:lnTo>
                      <a:pt x="86" y="218"/>
                    </a:lnTo>
                    <a:lnTo>
                      <a:pt x="83" y="218"/>
                    </a:lnTo>
                    <a:lnTo>
                      <a:pt x="83" y="214"/>
                    </a:lnTo>
                    <a:lnTo>
                      <a:pt x="88" y="207"/>
                    </a:lnTo>
                    <a:lnTo>
                      <a:pt x="96" y="207"/>
                    </a:lnTo>
                    <a:lnTo>
                      <a:pt x="92" y="201"/>
                    </a:lnTo>
                    <a:lnTo>
                      <a:pt x="96" y="194"/>
                    </a:lnTo>
                    <a:lnTo>
                      <a:pt x="94" y="188"/>
                    </a:lnTo>
                    <a:lnTo>
                      <a:pt x="99" y="184"/>
                    </a:lnTo>
                    <a:lnTo>
                      <a:pt x="101" y="177"/>
                    </a:lnTo>
                    <a:lnTo>
                      <a:pt x="105" y="169"/>
                    </a:lnTo>
                    <a:lnTo>
                      <a:pt x="109" y="164"/>
                    </a:lnTo>
                    <a:lnTo>
                      <a:pt x="105" y="156"/>
                    </a:lnTo>
                    <a:lnTo>
                      <a:pt x="107" y="150"/>
                    </a:lnTo>
                    <a:lnTo>
                      <a:pt x="105" y="139"/>
                    </a:lnTo>
                    <a:lnTo>
                      <a:pt x="103" y="132"/>
                    </a:lnTo>
                    <a:lnTo>
                      <a:pt x="105" y="132"/>
                    </a:lnTo>
                    <a:lnTo>
                      <a:pt x="107" y="124"/>
                    </a:lnTo>
                    <a:lnTo>
                      <a:pt x="111" y="130"/>
                    </a:lnTo>
                    <a:lnTo>
                      <a:pt x="109" y="137"/>
                    </a:lnTo>
                    <a:lnTo>
                      <a:pt x="111" y="150"/>
                    </a:lnTo>
                    <a:lnTo>
                      <a:pt x="113" y="143"/>
                    </a:lnTo>
                    <a:lnTo>
                      <a:pt x="111" y="124"/>
                    </a:lnTo>
                    <a:lnTo>
                      <a:pt x="109" y="117"/>
                    </a:lnTo>
                    <a:lnTo>
                      <a:pt x="109" y="96"/>
                    </a:lnTo>
                    <a:lnTo>
                      <a:pt x="107" y="87"/>
                    </a:lnTo>
                    <a:lnTo>
                      <a:pt x="92" y="85"/>
                    </a:lnTo>
                    <a:lnTo>
                      <a:pt x="86" y="87"/>
                    </a:lnTo>
                    <a:lnTo>
                      <a:pt x="81" y="85"/>
                    </a:lnTo>
                    <a:lnTo>
                      <a:pt x="81" y="66"/>
                    </a:lnTo>
                    <a:lnTo>
                      <a:pt x="84" y="58"/>
                    </a:lnTo>
                    <a:lnTo>
                      <a:pt x="86" y="58"/>
                    </a:lnTo>
                    <a:lnTo>
                      <a:pt x="94" y="53"/>
                    </a:lnTo>
                    <a:lnTo>
                      <a:pt x="92" y="47"/>
                    </a:lnTo>
                    <a:lnTo>
                      <a:pt x="96" y="38"/>
                    </a:lnTo>
                    <a:lnTo>
                      <a:pt x="96" y="30"/>
                    </a:lnTo>
                    <a:lnTo>
                      <a:pt x="96" y="23"/>
                    </a:lnTo>
                    <a:lnTo>
                      <a:pt x="24" y="0"/>
                    </a:lnTo>
                    <a:lnTo>
                      <a:pt x="17" y="9"/>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09" name="Freeform 324">
                <a:extLst>
                  <a:ext uri="{FF2B5EF4-FFF2-40B4-BE49-F238E27FC236}">
                    <a16:creationId xmlns:a16="http://schemas.microsoft.com/office/drawing/2014/main" id="{F66478B1-ADC4-50A7-335E-BCC4049A7EAA}"/>
                  </a:ext>
                </a:extLst>
              </p:cNvPr>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10" name="Freeform 325">
                <a:extLst>
                  <a:ext uri="{FF2B5EF4-FFF2-40B4-BE49-F238E27FC236}">
                    <a16:creationId xmlns:a16="http://schemas.microsoft.com/office/drawing/2014/main" id="{05FB9B44-A663-7C88-01AE-B10C41C1E232}"/>
                  </a:ext>
                </a:extLst>
              </p:cNvPr>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grpSp>
          <p:nvGrpSpPr>
            <p:cNvPr id="7676" name="Group 72">
              <a:extLst>
                <a:ext uri="{FF2B5EF4-FFF2-40B4-BE49-F238E27FC236}">
                  <a16:creationId xmlns:a16="http://schemas.microsoft.com/office/drawing/2014/main" id="{EC611C57-F77B-6289-DB73-BA2A2D30A3CD}"/>
                </a:ext>
              </a:extLst>
            </p:cNvPr>
            <p:cNvGrpSpPr/>
            <p:nvPr/>
          </p:nvGrpSpPr>
          <p:grpSpPr>
            <a:xfrm>
              <a:off x="4659655" y="1789410"/>
              <a:ext cx="752871" cy="509073"/>
              <a:chOff x="4438189" y="1771956"/>
              <a:chExt cx="613881" cy="415091"/>
            </a:xfrm>
            <a:grpFill/>
            <a:effectLst/>
          </p:grpSpPr>
          <p:sp>
            <p:nvSpPr>
              <p:cNvPr id="7706" name="Freeform 326">
                <a:extLst>
                  <a:ext uri="{FF2B5EF4-FFF2-40B4-BE49-F238E27FC236}">
                    <a16:creationId xmlns:a16="http://schemas.microsoft.com/office/drawing/2014/main" id="{D2715BE3-EF94-1364-41EA-FB1B45D0ACFD}"/>
                  </a:ext>
                </a:extLst>
              </p:cNvPr>
              <p:cNvSpPr>
                <a:spLocks/>
              </p:cNvSpPr>
              <p:nvPr/>
            </p:nvSpPr>
            <p:spPr bwMode="auto">
              <a:xfrm>
                <a:off x="4438189" y="1771956"/>
                <a:ext cx="490913" cy="398523"/>
              </a:xfrm>
              <a:custGeom>
                <a:avLst/>
                <a:gdLst>
                  <a:gd name="T0" fmla="*/ 511 w 511"/>
                  <a:gd name="T1" fmla="*/ 402 h 457"/>
                  <a:gd name="T2" fmla="*/ 505 w 511"/>
                  <a:gd name="T3" fmla="*/ 389 h 457"/>
                  <a:gd name="T4" fmla="*/ 489 w 511"/>
                  <a:gd name="T5" fmla="*/ 307 h 457"/>
                  <a:gd name="T6" fmla="*/ 490 w 511"/>
                  <a:gd name="T7" fmla="*/ 233 h 457"/>
                  <a:gd name="T8" fmla="*/ 487 w 511"/>
                  <a:gd name="T9" fmla="*/ 222 h 457"/>
                  <a:gd name="T10" fmla="*/ 460 w 511"/>
                  <a:gd name="T11" fmla="*/ 143 h 457"/>
                  <a:gd name="T12" fmla="*/ 455 w 511"/>
                  <a:gd name="T13" fmla="*/ 145 h 457"/>
                  <a:gd name="T14" fmla="*/ 453 w 511"/>
                  <a:gd name="T15" fmla="*/ 119 h 457"/>
                  <a:gd name="T16" fmla="*/ 443 w 511"/>
                  <a:gd name="T17" fmla="*/ 98 h 457"/>
                  <a:gd name="T18" fmla="*/ 445 w 511"/>
                  <a:gd name="T19" fmla="*/ 81 h 457"/>
                  <a:gd name="T20" fmla="*/ 443 w 511"/>
                  <a:gd name="T21" fmla="*/ 66 h 457"/>
                  <a:gd name="T22" fmla="*/ 442 w 511"/>
                  <a:gd name="T23" fmla="*/ 53 h 457"/>
                  <a:gd name="T24" fmla="*/ 432 w 511"/>
                  <a:gd name="T25" fmla="*/ 40 h 457"/>
                  <a:gd name="T26" fmla="*/ 427 w 511"/>
                  <a:gd name="T27" fmla="*/ 15 h 457"/>
                  <a:gd name="T28" fmla="*/ 425 w 511"/>
                  <a:gd name="T29" fmla="*/ 4 h 457"/>
                  <a:gd name="T30" fmla="*/ 372 w 511"/>
                  <a:gd name="T31" fmla="*/ 15 h 457"/>
                  <a:gd name="T32" fmla="*/ 317 w 511"/>
                  <a:gd name="T33" fmla="*/ 25 h 457"/>
                  <a:gd name="T34" fmla="*/ 278 w 511"/>
                  <a:gd name="T35" fmla="*/ 58 h 457"/>
                  <a:gd name="T36" fmla="*/ 257 w 511"/>
                  <a:gd name="T37" fmla="*/ 103 h 457"/>
                  <a:gd name="T38" fmla="*/ 244 w 511"/>
                  <a:gd name="T39" fmla="*/ 122 h 457"/>
                  <a:gd name="T40" fmla="*/ 223 w 511"/>
                  <a:gd name="T41" fmla="*/ 143 h 457"/>
                  <a:gd name="T42" fmla="*/ 229 w 511"/>
                  <a:gd name="T43" fmla="*/ 154 h 457"/>
                  <a:gd name="T44" fmla="*/ 229 w 511"/>
                  <a:gd name="T45" fmla="*/ 150 h 457"/>
                  <a:gd name="T46" fmla="*/ 237 w 511"/>
                  <a:gd name="T47" fmla="*/ 158 h 457"/>
                  <a:gd name="T48" fmla="*/ 242 w 511"/>
                  <a:gd name="T49" fmla="*/ 160 h 457"/>
                  <a:gd name="T50" fmla="*/ 235 w 511"/>
                  <a:gd name="T51" fmla="*/ 169 h 457"/>
                  <a:gd name="T52" fmla="*/ 242 w 511"/>
                  <a:gd name="T53" fmla="*/ 188 h 457"/>
                  <a:gd name="T54" fmla="*/ 246 w 511"/>
                  <a:gd name="T55" fmla="*/ 201 h 457"/>
                  <a:gd name="T56" fmla="*/ 233 w 511"/>
                  <a:gd name="T57" fmla="*/ 209 h 457"/>
                  <a:gd name="T58" fmla="*/ 218 w 511"/>
                  <a:gd name="T59" fmla="*/ 222 h 457"/>
                  <a:gd name="T60" fmla="*/ 208 w 511"/>
                  <a:gd name="T61" fmla="*/ 237 h 457"/>
                  <a:gd name="T62" fmla="*/ 197 w 511"/>
                  <a:gd name="T63" fmla="*/ 246 h 457"/>
                  <a:gd name="T64" fmla="*/ 177 w 511"/>
                  <a:gd name="T65" fmla="*/ 246 h 457"/>
                  <a:gd name="T66" fmla="*/ 148 w 511"/>
                  <a:gd name="T67" fmla="*/ 258 h 457"/>
                  <a:gd name="T68" fmla="*/ 103 w 511"/>
                  <a:gd name="T69" fmla="*/ 250 h 457"/>
                  <a:gd name="T70" fmla="*/ 62 w 511"/>
                  <a:gd name="T71" fmla="*/ 261 h 457"/>
                  <a:gd name="T72" fmla="*/ 49 w 511"/>
                  <a:gd name="T73" fmla="*/ 269 h 457"/>
                  <a:gd name="T74" fmla="*/ 36 w 511"/>
                  <a:gd name="T75" fmla="*/ 276 h 457"/>
                  <a:gd name="T76" fmla="*/ 39 w 511"/>
                  <a:gd name="T77" fmla="*/ 290 h 457"/>
                  <a:gd name="T78" fmla="*/ 52 w 511"/>
                  <a:gd name="T79" fmla="*/ 297 h 457"/>
                  <a:gd name="T80" fmla="*/ 51 w 511"/>
                  <a:gd name="T81" fmla="*/ 305 h 457"/>
                  <a:gd name="T82" fmla="*/ 58 w 511"/>
                  <a:gd name="T83" fmla="*/ 327 h 457"/>
                  <a:gd name="T84" fmla="*/ 43 w 511"/>
                  <a:gd name="T85" fmla="*/ 348 h 457"/>
                  <a:gd name="T86" fmla="*/ 30 w 511"/>
                  <a:gd name="T87" fmla="*/ 363 h 457"/>
                  <a:gd name="T88" fmla="*/ 4 w 511"/>
                  <a:gd name="T89" fmla="*/ 393 h 457"/>
                  <a:gd name="T90" fmla="*/ 2 w 511"/>
                  <a:gd name="T91" fmla="*/ 397 h 457"/>
                  <a:gd name="T92" fmla="*/ 69 w 511"/>
                  <a:gd name="T93" fmla="*/ 410 h 457"/>
                  <a:gd name="T94" fmla="*/ 276 w 511"/>
                  <a:gd name="T95" fmla="*/ 369 h 457"/>
                  <a:gd name="T96" fmla="*/ 349 w 511"/>
                  <a:gd name="T97" fmla="*/ 354 h 457"/>
                  <a:gd name="T98" fmla="*/ 361 w 511"/>
                  <a:gd name="T99" fmla="*/ 363 h 457"/>
                  <a:gd name="T100" fmla="*/ 374 w 511"/>
                  <a:gd name="T101" fmla="*/ 367 h 457"/>
                  <a:gd name="T102" fmla="*/ 381 w 511"/>
                  <a:gd name="T103" fmla="*/ 389 h 457"/>
                  <a:gd name="T104" fmla="*/ 400 w 511"/>
                  <a:gd name="T105" fmla="*/ 401 h 457"/>
                  <a:gd name="T106" fmla="*/ 415 w 511"/>
                  <a:gd name="T107" fmla="*/ 406 h 457"/>
                  <a:gd name="T108" fmla="*/ 487 w 511"/>
                  <a:gd name="T109" fmla="*/ 431 h 457"/>
                  <a:gd name="T110" fmla="*/ 475 w 511"/>
                  <a:gd name="T111" fmla="*/ 408 h 457"/>
                  <a:gd name="T112" fmla="*/ 475 w 511"/>
                  <a:gd name="T113" fmla="*/ 399 h 457"/>
                  <a:gd name="T114" fmla="*/ 483 w 511"/>
                  <a:gd name="T115" fmla="*/ 410 h 457"/>
                  <a:gd name="T116" fmla="*/ 489 w 511"/>
                  <a:gd name="T117" fmla="*/ 442 h 457"/>
                  <a:gd name="T118" fmla="*/ 489 w 511"/>
                  <a:gd name="T119" fmla="*/ 457 h 457"/>
                  <a:gd name="T120" fmla="*/ 498 w 511"/>
                  <a:gd name="T121" fmla="*/ 448 h 457"/>
                  <a:gd name="T122" fmla="*/ 505 w 511"/>
                  <a:gd name="T123" fmla="*/ 425 h 457"/>
                  <a:gd name="T124" fmla="*/ 500 w 511"/>
                  <a:gd name="T125" fmla="*/ 41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457">
                    <a:moveTo>
                      <a:pt x="500" y="414"/>
                    </a:moveTo>
                    <a:lnTo>
                      <a:pt x="511" y="402"/>
                    </a:lnTo>
                    <a:lnTo>
                      <a:pt x="511" y="397"/>
                    </a:lnTo>
                    <a:lnTo>
                      <a:pt x="505" y="389"/>
                    </a:lnTo>
                    <a:lnTo>
                      <a:pt x="492" y="312"/>
                    </a:lnTo>
                    <a:lnTo>
                      <a:pt x="489" y="307"/>
                    </a:lnTo>
                    <a:lnTo>
                      <a:pt x="490" y="241"/>
                    </a:lnTo>
                    <a:lnTo>
                      <a:pt x="490" y="233"/>
                    </a:lnTo>
                    <a:lnTo>
                      <a:pt x="487" y="228"/>
                    </a:lnTo>
                    <a:lnTo>
                      <a:pt x="487" y="222"/>
                    </a:lnTo>
                    <a:lnTo>
                      <a:pt x="472" y="152"/>
                    </a:lnTo>
                    <a:lnTo>
                      <a:pt x="460" y="143"/>
                    </a:lnTo>
                    <a:lnTo>
                      <a:pt x="458" y="152"/>
                    </a:lnTo>
                    <a:lnTo>
                      <a:pt x="455" y="145"/>
                    </a:lnTo>
                    <a:lnTo>
                      <a:pt x="457" y="132"/>
                    </a:lnTo>
                    <a:lnTo>
                      <a:pt x="453" y="119"/>
                    </a:lnTo>
                    <a:lnTo>
                      <a:pt x="447" y="111"/>
                    </a:lnTo>
                    <a:lnTo>
                      <a:pt x="443" y="98"/>
                    </a:lnTo>
                    <a:lnTo>
                      <a:pt x="443" y="85"/>
                    </a:lnTo>
                    <a:lnTo>
                      <a:pt x="445" y="81"/>
                    </a:lnTo>
                    <a:lnTo>
                      <a:pt x="445" y="73"/>
                    </a:lnTo>
                    <a:lnTo>
                      <a:pt x="443" y="66"/>
                    </a:lnTo>
                    <a:lnTo>
                      <a:pt x="443" y="60"/>
                    </a:lnTo>
                    <a:lnTo>
                      <a:pt x="442" y="53"/>
                    </a:lnTo>
                    <a:lnTo>
                      <a:pt x="434" y="47"/>
                    </a:lnTo>
                    <a:lnTo>
                      <a:pt x="432" y="40"/>
                    </a:lnTo>
                    <a:lnTo>
                      <a:pt x="432" y="23"/>
                    </a:lnTo>
                    <a:lnTo>
                      <a:pt x="427" y="15"/>
                    </a:lnTo>
                    <a:lnTo>
                      <a:pt x="427" y="8"/>
                    </a:lnTo>
                    <a:lnTo>
                      <a:pt x="425" y="4"/>
                    </a:lnTo>
                    <a:lnTo>
                      <a:pt x="425" y="0"/>
                    </a:lnTo>
                    <a:lnTo>
                      <a:pt x="372" y="15"/>
                    </a:lnTo>
                    <a:lnTo>
                      <a:pt x="323" y="25"/>
                    </a:lnTo>
                    <a:lnTo>
                      <a:pt x="317" y="25"/>
                    </a:lnTo>
                    <a:lnTo>
                      <a:pt x="302" y="32"/>
                    </a:lnTo>
                    <a:lnTo>
                      <a:pt x="278" y="58"/>
                    </a:lnTo>
                    <a:lnTo>
                      <a:pt x="257" y="96"/>
                    </a:lnTo>
                    <a:lnTo>
                      <a:pt x="257" y="103"/>
                    </a:lnTo>
                    <a:lnTo>
                      <a:pt x="246" y="119"/>
                    </a:lnTo>
                    <a:lnTo>
                      <a:pt x="244" y="122"/>
                    </a:lnTo>
                    <a:lnTo>
                      <a:pt x="237" y="130"/>
                    </a:lnTo>
                    <a:lnTo>
                      <a:pt x="223" y="143"/>
                    </a:lnTo>
                    <a:lnTo>
                      <a:pt x="223" y="149"/>
                    </a:lnTo>
                    <a:lnTo>
                      <a:pt x="229" y="154"/>
                    </a:lnTo>
                    <a:lnTo>
                      <a:pt x="231" y="158"/>
                    </a:lnTo>
                    <a:lnTo>
                      <a:pt x="229" y="150"/>
                    </a:lnTo>
                    <a:lnTo>
                      <a:pt x="237" y="147"/>
                    </a:lnTo>
                    <a:lnTo>
                      <a:pt x="237" y="158"/>
                    </a:lnTo>
                    <a:lnTo>
                      <a:pt x="246" y="152"/>
                    </a:lnTo>
                    <a:lnTo>
                      <a:pt x="242" y="160"/>
                    </a:lnTo>
                    <a:lnTo>
                      <a:pt x="240" y="166"/>
                    </a:lnTo>
                    <a:lnTo>
                      <a:pt x="235" y="169"/>
                    </a:lnTo>
                    <a:lnTo>
                      <a:pt x="240" y="182"/>
                    </a:lnTo>
                    <a:lnTo>
                      <a:pt x="242" y="188"/>
                    </a:lnTo>
                    <a:lnTo>
                      <a:pt x="244" y="194"/>
                    </a:lnTo>
                    <a:lnTo>
                      <a:pt x="246" y="201"/>
                    </a:lnTo>
                    <a:lnTo>
                      <a:pt x="240" y="209"/>
                    </a:lnTo>
                    <a:lnTo>
                      <a:pt x="233" y="209"/>
                    </a:lnTo>
                    <a:lnTo>
                      <a:pt x="225" y="216"/>
                    </a:lnTo>
                    <a:lnTo>
                      <a:pt x="218" y="222"/>
                    </a:lnTo>
                    <a:lnTo>
                      <a:pt x="214" y="229"/>
                    </a:lnTo>
                    <a:lnTo>
                      <a:pt x="208" y="237"/>
                    </a:lnTo>
                    <a:lnTo>
                      <a:pt x="201" y="241"/>
                    </a:lnTo>
                    <a:lnTo>
                      <a:pt x="197" y="246"/>
                    </a:lnTo>
                    <a:lnTo>
                      <a:pt x="192" y="244"/>
                    </a:lnTo>
                    <a:lnTo>
                      <a:pt x="177" y="246"/>
                    </a:lnTo>
                    <a:lnTo>
                      <a:pt x="163" y="248"/>
                    </a:lnTo>
                    <a:lnTo>
                      <a:pt x="148" y="258"/>
                    </a:lnTo>
                    <a:lnTo>
                      <a:pt x="131" y="250"/>
                    </a:lnTo>
                    <a:lnTo>
                      <a:pt x="103" y="250"/>
                    </a:lnTo>
                    <a:lnTo>
                      <a:pt x="77" y="256"/>
                    </a:lnTo>
                    <a:lnTo>
                      <a:pt x="62" y="261"/>
                    </a:lnTo>
                    <a:lnTo>
                      <a:pt x="56" y="267"/>
                    </a:lnTo>
                    <a:lnTo>
                      <a:pt x="49" y="269"/>
                    </a:lnTo>
                    <a:lnTo>
                      <a:pt x="41" y="273"/>
                    </a:lnTo>
                    <a:lnTo>
                      <a:pt x="36" y="276"/>
                    </a:lnTo>
                    <a:lnTo>
                      <a:pt x="36" y="276"/>
                    </a:lnTo>
                    <a:lnTo>
                      <a:pt x="39" y="290"/>
                    </a:lnTo>
                    <a:lnTo>
                      <a:pt x="37" y="295"/>
                    </a:lnTo>
                    <a:lnTo>
                      <a:pt x="52" y="297"/>
                    </a:lnTo>
                    <a:lnTo>
                      <a:pt x="52" y="301"/>
                    </a:lnTo>
                    <a:lnTo>
                      <a:pt x="51" y="305"/>
                    </a:lnTo>
                    <a:lnTo>
                      <a:pt x="58" y="320"/>
                    </a:lnTo>
                    <a:lnTo>
                      <a:pt x="58" y="327"/>
                    </a:lnTo>
                    <a:lnTo>
                      <a:pt x="47" y="340"/>
                    </a:lnTo>
                    <a:lnTo>
                      <a:pt x="43" y="348"/>
                    </a:lnTo>
                    <a:lnTo>
                      <a:pt x="37" y="354"/>
                    </a:lnTo>
                    <a:lnTo>
                      <a:pt x="30" y="363"/>
                    </a:lnTo>
                    <a:lnTo>
                      <a:pt x="19" y="376"/>
                    </a:lnTo>
                    <a:lnTo>
                      <a:pt x="4" y="393"/>
                    </a:lnTo>
                    <a:lnTo>
                      <a:pt x="0" y="395"/>
                    </a:lnTo>
                    <a:lnTo>
                      <a:pt x="2" y="397"/>
                    </a:lnTo>
                    <a:lnTo>
                      <a:pt x="5" y="421"/>
                    </a:lnTo>
                    <a:lnTo>
                      <a:pt x="69" y="410"/>
                    </a:lnTo>
                    <a:lnTo>
                      <a:pt x="167" y="391"/>
                    </a:lnTo>
                    <a:lnTo>
                      <a:pt x="276" y="369"/>
                    </a:lnTo>
                    <a:lnTo>
                      <a:pt x="349" y="352"/>
                    </a:lnTo>
                    <a:lnTo>
                      <a:pt x="349" y="354"/>
                    </a:lnTo>
                    <a:lnTo>
                      <a:pt x="357" y="355"/>
                    </a:lnTo>
                    <a:lnTo>
                      <a:pt x="361" y="363"/>
                    </a:lnTo>
                    <a:lnTo>
                      <a:pt x="366" y="361"/>
                    </a:lnTo>
                    <a:lnTo>
                      <a:pt x="374" y="367"/>
                    </a:lnTo>
                    <a:lnTo>
                      <a:pt x="380" y="382"/>
                    </a:lnTo>
                    <a:lnTo>
                      <a:pt x="381" y="389"/>
                    </a:lnTo>
                    <a:lnTo>
                      <a:pt x="387" y="397"/>
                    </a:lnTo>
                    <a:lnTo>
                      <a:pt x="400" y="401"/>
                    </a:lnTo>
                    <a:lnTo>
                      <a:pt x="408" y="402"/>
                    </a:lnTo>
                    <a:lnTo>
                      <a:pt x="415" y="406"/>
                    </a:lnTo>
                    <a:lnTo>
                      <a:pt x="415" y="408"/>
                    </a:lnTo>
                    <a:lnTo>
                      <a:pt x="487" y="431"/>
                    </a:lnTo>
                    <a:lnTo>
                      <a:pt x="481" y="414"/>
                    </a:lnTo>
                    <a:lnTo>
                      <a:pt x="475" y="408"/>
                    </a:lnTo>
                    <a:lnTo>
                      <a:pt x="474" y="401"/>
                    </a:lnTo>
                    <a:lnTo>
                      <a:pt x="475" y="399"/>
                    </a:lnTo>
                    <a:lnTo>
                      <a:pt x="477" y="406"/>
                    </a:lnTo>
                    <a:lnTo>
                      <a:pt x="483" y="410"/>
                    </a:lnTo>
                    <a:lnTo>
                      <a:pt x="487" y="421"/>
                    </a:lnTo>
                    <a:lnTo>
                      <a:pt x="489" y="442"/>
                    </a:lnTo>
                    <a:lnTo>
                      <a:pt x="485" y="457"/>
                    </a:lnTo>
                    <a:lnTo>
                      <a:pt x="489" y="457"/>
                    </a:lnTo>
                    <a:lnTo>
                      <a:pt x="490" y="449"/>
                    </a:lnTo>
                    <a:lnTo>
                      <a:pt x="498" y="448"/>
                    </a:lnTo>
                    <a:lnTo>
                      <a:pt x="500" y="440"/>
                    </a:lnTo>
                    <a:lnTo>
                      <a:pt x="505" y="425"/>
                    </a:lnTo>
                    <a:lnTo>
                      <a:pt x="500" y="417"/>
                    </a:lnTo>
                    <a:lnTo>
                      <a:pt x="500" y="414"/>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07" name="Freeform 329">
                <a:extLst>
                  <a:ext uri="{FF2B5EF4-FFF2-40B4-BE49-F238E27FC236}">
                    <a16:creationId xmlns:a16="http://schemas.microsoft.com/office/drawing/2014/main" id="{FA6F5DDB-D569-F6EB-8FA1-DDEBD19367D6}"/>
                  </a:ext>
                </a:extLst>
              </p:cNvPr>
              <p:cNvSpPr>
                <a:spLocks/>
              </p:cNvSpPr>
              <p:nvPr/>
            </p:nvSpPr>
            <p:spPr bwMode="auto">
              <a:xfrm>
                <a:off x="4906045" y="2105075"/>
                <a:ext cx="146025" cy="81972"/>
              </a:xfrm>
              <a:custGeom>
                <a:avLst/>
                <a:gdLst>
                  <a:gd name="T0" fmla="*/ 139 w 152"/>
                  <a:gd name="T1" fmla="*/ 11 h 94"/>
                  <a:gd name="T2" fmla="*/ 135 w 152"/>
                  <a:gd name="T3" fmla="*/ 9 h 94"/>
                  <a:gd name="T4" fmla="*/ 129 w 152"/>
                  <a:gd name="T5" fmla="*/ 11 h 94"/>
                  <a:gd name="T6" fmla="*/ 122 w 152"/>
                  <a:gd name="T7" fmla="*/ 15 h 94"/>
                  <a:gd name="T8" fmla="*/ 112 w 152"/>
                  <a:gd name="T9" fmla="*/ 28 h 94"/>
                  <a:gd name="T10" fmla="*/ 109 w 152"/>
                  <a:gd name="T11" fmla="*/ 30 h 94"/>
                  <a:gd name="T12" fmla="*/ 101 w 152"/>
                  <a:gd name="T13" fmla="*/ 32 h 94"/>
                  <a:gd name="T14" fmla="*/ 107 w 152"/>
                  <a:gd name="T15" fmla="*/ 24 h 94"/>
                  <a:gd name="T16" fmla="*/ 114 w 152"/>
                  <a:gd name="T17" fmla="*/ 19 h 94"/>
                  <a:gd name="T18" fmla="*/ 114 w 152"/>
                  <a:gd name="T19" fmla="*/ 11 h 94"/>
                  <a:gd name="T20" fmla="*/ 120 w 152"/>
                  <a:gd name="T21" fmla="*/ 0 h 94"/>
                  <a:gd name="T22" fmla="*/ 99 w 152"/>
                  <a:gd name="T23" fmla="*/ 24 h 94"/>
                  <a:gd name="T24" fmla="*/ 86 w 152"/>
                  <a:gd name="T25" fmla="*/ 30 h 94"/>
                  <a:gd name="T26" fmla="*/ 65 w 152"/>
                  <a:gd name="T27" fmla="*/ 35 h 94"/>
                  <a:gd name="T28" fmla="*/ 60 w 152"/>
                  <a:gd name="T29" fmla="*/ 37 h 94"/>
                  <a:gd name="T30" fmla="*/ 56 w 152"/>
                  <a:gd name="T31" fmla="*/ 43 h 94"/>
                  <a:gd name="T32" fmla="*/ 49 w 152"/>
                  <a:gd name="T33" fmla="*/ 43 h 94"/>
                  <a:gd name="T34" fmla="*/ 35 w 152"/>
                  <a:gd name="T35" fmla="*/ 50 h 94"/>
                  <a:gd name="T36" fmla="*/ 30 w 152"/>
                  <a:gd name="T37" fmla="*/ 50 h 94"/>
                  <a:gd name="T38" fmla="*/ 22 w 152"/>
                  <a:gd name="T39" fmla="*/ 54 h 94"/>
                  <a:gd name="T40" fmla="*/ 24 w 152"/>
                  <a:gd name="T41" fmla="*/ 62 h 94"/>
                  <a:gd name="T42" fmla="*/ 17 w 152"/>
                  <a:gd name="T43" fmla="*/ 60 h 94"/>
                  <a:gd name="T44" fmla="*/ 15 w 152"/>
                  <a:gd name="T45" fmla="*/ 67 h 94"/>
                  <a:gd name="T46" fmla="*/ 2 w 152"/>
                  <a:gd name="T47" fmla="*/ 75 h 94"/>
                  <a:gd name="T48" fmla="*/ 0 w 152"/>
                  <a:gd name="T49" fmla="*/ 84 h 94"/>
                  <a:gd name="T50" fmla="*/ 0 w 152"/>
                  <a:gd name="T51" fmla="*/ 90 h 94"/>
                  <a:gd name="T52" fmla="*/ 2 w 152"/>
                  <a:gd name="T53" fmla="*/ 92 h 94"/>
                  <a:gd name="T54" fmla="*/ 15 w 152"/>
                  <a:gd name="T55" fmla="*/ 88 h 94"/>
                  <a:gd name="T56" fmla="*/ 7 w 152"/>
                  <a:gd name="T57" fmla="*/ 94 h 94"/>
                  <a:gd name="T58" fmla="*/ 22 w 152"/>
                  <a:gd name="T59" fmla="*/ 88 h 94"/>
                  <a:gd name="T60" fmla="*/ 47 w 152"/>
                  <a:gd name="T61" fmla="*/ 73 h 94"/>
                  <a:gd name="T62" fmla="*/ 49 w 152"/>
                  <a:gd name="T63" fmla="*/ 73 h 94"/>
                  <a:gd name="T64" fmla="*/ 58 w 152"/>
                  <a:gd name="T65" fmla="*/ 67 h 94"/>
                  <a:gd name="T66" fmla="*/ 64 w 152"/>
                  <a:gd name="T67" fmla="*/ 64 h 94"/>
                  <a:gd name="T68" fmla="*/ 79 w 152"/>
                  <a:gd name="T69" fmla="*/ 56 h 94"/>
                  <a:gd name="T70" fmla="*/ 86 w 152"/>
                  <a:gd name="T71" fmla="*/ 52 h 94"/>
                  <a:gd name="T72" fmla="*/ 94 w 152"/>
                  <a:gd name="T73" fmla="*/ 49 h 94"/>
                  <a:gd name="T74" fmla="*/ 99 w 152"/>
                  <a:gd name="T75" fmla="*/ 47 h 94"/>
                  <a:gd name="T76" fmla="*/ 112 w 152"/>
                  <a:gd name="T77" fmla="*/ 37 h 94"/>
                  <a:gd name="T78" fmla="*/ 114 w 152"/>
                  <a:gd name="T79" fmla="*/ 32 h 94"/>
                  <a:gd name="T80" fmla="*/ 122 w 152"/>
                  <a:gd name="T81" fmla="*/ 30 h 94"/>
                  <a:gd name="T82" fmla="*/ 135 w 152"/>
                  <a:gd name="T83" fmla="*/ 19 h 94"/>
                  <a:gd name="T84" fmla="*/ 143 w 152"/>
                  <a:gd name="T85" fmla="*/ 15 h 94"/>
                  <a:gd name="T86" fmla="*/ 152 w 152"/>
                  <a:gd name="T87" fmla="*/ 3 h 94"/>
                  <a:gd name="T88" fmla="*/ 144 w 152"/>
                  <a:gd name="T89" fmla="*/ 7 h 94"/>
                  <a:gd name="T90" fmla="*/ 139 w 152"/>
                  <a:gd name="T9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94">
                    <a:moveTo>
                      <a:pt x="139" y="11"/>
                    </a:moveTo>
                    <a:lnTo>
                      <a:pt x="135" y="9"/>
                    </a:lnTo>
                    <a:lnTo>
                      <a:pt x="129" y="11"/>
                    </a:lnTo>
                    <a:lnTo>
                      <a:pt x="122" y="15"/>
                    </a:lnTo>
                    <a:lnTo>
                      <a:pt x="112" y="28"/>
                    </a:lnTo>
                    <a:lnTo>
                      <a:pt x="109" y="30"/>
                    </a:lnTo>
                    <a:lnTo>
                      <a:pt x="101" y="32"/>
                    </a:lnTo>
                    <a:lnTo>
                      <a:pt x="107" y="24"/>
                    </a:lnTo>
                    <a:lnTo>
                      <a:pt x="114" y="19"/>
                    </a:lnTo>
                    <a:lnTo>
                      <a:pt x="114" y="11"/>
                    </a:lnTo>
                    <a:lnTo>
                      <a:pt x="120" y="0"/>
                    </a:lnTo>
                    <a:lnTo>
                      <a:pt x="99" y="24"/>
                    </a:lnTo>
                    <a:lnTo>
                      <a:pt x="86" y="30"/>
                    </a:lnTo>
                    <a:lnTo>
                      <a:pt x="65" y="35"/>
                    </a:lnTo>
                    <a:lnTo>
                      <a:pt x="60" y="37"/>
                    </a:lnTo>
                    <a:lnTo>
                      <a:pt x="56" y="43"/>
                    </a:lnTo>
                    <a:lnTo>
                      <a:pt x="49" y="43"/>
                    </a:lnTo>
                    <a:lnTo>
                      <a:pt x="35" y="50"/>
                    </a:lnTo>
                    <a:lnTo>
                      <a:pt x="30" y="50"/>
                    </a:lnTo>
                    <a:lnTo>
                      <a:pt x="22" y="54"/>
                    </a:lnTo>
                    <a:lnTo>
                      <a:pt x="24" y="62"/>
                    </a:lnTo>
                    <a:lnTo>
                      <a:pt x="17" y="60"/>
                    </a:lnTo>
                    <a:lnTo>
                      <a:pt x="15" y="67"/>
                    </a:lnTo>
                    <a:lnTo>
                      <a:pt x="2" y="75"/>
                    </a:lnTo>
                    <a:lnTo>
                      <a:pt x="0" y="84"/>
                    </a:lnTo>
                    <a:lnTo>
                      <a:pt x="0" y="90"/>
                    </a:lnTo>
                    <a:lnTo>
                      <a:pt x="2" y="92"/>
                    </a:lnTo>
                    <a:lnTo>
                      <a:pt x="15" y="88"/>
                    </a:lnTo>
                    <a:lnTo>
                      <a:pt x="7" y="94"/>
                    </a:lnTo>
                    <a:lnTo>
                      <a:pt x="22" y="88"/>
                    </a:lnTo>
                    <a:lnTo>
                      <a:pt x="47" y="73"/>
                    </a:lnTo>
                    <a:lnTo>
                      <a:pt x="49" y="73"/>
                    </a:lnTo>
                    <a:lnTo>
                      <a:pt x="58" y="67"/>
                    </a:lnTo>
                    <a:lnTo>
                      <a:pt x="64" y="64"/>
                    </a:lnTo>
                    <a:lnTo>
                      <a:pt x="79" y="56"/>
                    </a:lnTo>
                    <a:lnTo>
                      <a:pt x="86" y="52"/>
                    </a:lnTo>
                    <a:lnTo>
                      <a:pt x="94" y="49"/>
                    </a:lnTo>
                    <a:lnTo>
                      <a:pt x="99" y="47"/>
                    </a:lnTo>
                    <a:lnTo>
                      <a:pt x="112" y="37"/>
                    </a:lnTo>
                    <a:lnTo>
                      <a:pt x="114" y="32"/>
                    </a:lnTo>
                    <a:lnTo>
                      <a:pt x="122" y="30"/>
                    </a:lnTo>
                    <a:lnTo>
                      <a:pt x="135" y="19"/>
                    </a:lnTo>
                    <a:lnTo>
                      <a:pt x="143" y="15"/>
                    </a:lnTo>
                    <a:lnTo>
                      <a:pt x="152" y="3"/>
                    </a:lnTo>
                    <a:lnTo>
                      <a:pt x="144" y="7"/>
                    </a:lnTo>
                    <a:lnTo>
                      <a:pt x="139" y="11"/>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grpSp>
          <p:nvGrpSpPr>
            <p:cNvPr id="7677" name="Group 73">
              <a:extLst>
                <a:ext uri="{FF2B5EF4-FFF2-40B4-BE49-F238E27FC236}">
                  <a16:creationId xmlns:a16="http://schemas.microsoft.com/office/drawing/2014/main" id="{8DFBD96F-EC7C-5F73-41E3-959F053C28FE}"/>
                </a:ext>
              </a:extLst>
            </p:cNvPr>
            <p:cNvGrpSpPr/>
            <p:nvPr/>
          </p:nvGrpSpPr>
          <p:grpSpPr>
            <a:xfrm>
              <a:off x="5235796" y="1972291"/>
              <a:ext cx="349926" cy="173258"/>
              <a:chOff x="4907967" y="1921074"/>
              <a:chExt cx="285325" cy="141272"/>
            </a:xfrm>
            <a:grpFill/>
            <a:effectLst/>
          </p:grpSpPr>
          <p:sp>
            <p:nvSpPr>
              <p:cNvPr id="7699" name="Freeform 144">
                <a:extLst>
                  <a:ext uri="{FF2B5EF4-FFF2-40B4-BE49-F238E27FC236}">
                    <a16:creationId xmlns:a16="http://schemas.microsoft.com/office/drawing/2014/main" id="{C368E810-7B52-4731-F3C1-02A60C48B992}"/>
                  </a:ext>
                </a:extLst>
              </p:cNvPr>
              <p:cNvSpPr>
                <a:spLocks/>
              </p:cNvSpPr>
              <p:nvPr/>
            </p:nvSpPr>
            <p:spPr bwMode="auto">
              <a:xfrm>
                <a:off x="4907967" y="1921074"/>
                <a:ext cx="273797" cy="131678"/>
              </a:xfrm>
              <a:custGeom>
                <a:avLst/>
                <a:gdLst>
                  <a:gd name="T0" fmla="*/ 169 w 285"/>
                  <a:gd name="T1" fmla="*/ 6 h 151"/>
                  <a:gd name="T2" fmla="*/ 163 w 285"/>
                  <a:gd name="T3" fmla="*/ 13 h 151"/>
                  <a:gd name="T4" fmla="*/ 150 w 285"/>
                  <a:gd name="T5" fmla="*/ 30 h 151"/>
                  <a:gd name="T6" fmla="*/ 1 w 285"/>
                  <a:gd name="T7" fmla="*/ 62 h 151"/>
                  <a:gd name="T8" fmla="*/ 0 w 285"/>
                  <a:gd name="T9" fmla="*/ 136 h 151"/>
                  <a:gd name="T10" fmla="*/ 48 w 285"/>
                  <a:gd name="T11" fmla="*/ 130 h 151"/>
                  <a:gd name="T12" fmla="*/ 69 w 285"/>
                  <a:gd name="T13" fmla="*/ 126 h 151"/>
                  <a:gd name="T14" fmla="*/ 80 w 285"/>
                  <a:gd name="T15" fmla="*/ 122 h 151"/>
                  <a:gd name="T16" fmla="*/ 129 w 285"/>
                  <a:gd name="T17" fmla="*/ 111 h 151"/>
                  <a:gd name="T18" fmla="*/ 159 w 285"/>
                  <a:gd name="T19" fmla="*/ 104 h 151"/>
                  <a:gd name="T20" fmla="*/ 169 w 285"/>
                  <a:gd name="T21" fmla="*/ 115 h 151"/>
                  <a:gd name="T22" fmla="*/ 174 w 285"/>
                  <a:gd name="T23" fmla="*/ 122 h 151"/>
                  <a:gd name="T24" fmla="*/ 178 w 285"/>
                  <a:gd name="T25" fmla="*/ 128 h 151"/>
                  <a:gd name="T26" fmla="*/ 189 w 285"/>
                  <a:gd name="T27" fmla="*/ 126 h 151"/>
                  <a:gd name="T28" fmla="*/ 191 w 285"/>
                  <a:gd name="T29" fmla="*/ 128 h 151"/>
                  <a:gd name="T30" fmla="*/ 195 w 285"/>
                  <a:gd name="T31" fmla="*/ 136 h 151"/>
                  <a:gd name="T32" fmla="*/ 199 w 285"/>
                  <a:gd name="T33" fmla="*/ 151 h 151"/>
                  <a:gd name="T34" fmla="*/ 210 w 285"/>
                  <a:gd name="T35" fmla="*/ 143 h 151"/>
                  <a:gd name="T36" fmla="*/ 221 w 285"/>
                  <a:gd name="T37" fmla="*/ 126 h 151"/>
                  <a:gd name="T38" fmla="*/ 231 w 285"/>
                  <a:gd name="T39" fmla="*/ 115 h 151"/>
                  <a:gd name="T40" fmla="*/ 235 w 285"/>
                  <a:gd name="T41" fmla="*/ 136 h 151"/>
                  <a:gd name="T42" fmla="*/ 248 w 285"/>
                  <a:gd name="T43" fmla="*/ 130 h 151"/>
                  <a:gd name="T44" fmla="*/ 253 w 285"/>
                  <a:gd name="T45" fmla="*/ 122 h 151"/>
                  <a:gd name="T46" fmla="*/ 282 w 285"/>
                  <a:gd name="T47" fmla="*/ 109 h 151"/>
                  <a:gd name="T48" fmla="*/ 282 w 285"/>
                  <a:gd name="T49" fmla="*/ 89 h 151"/>
                  <a:gd name="T50" fmla="*/ 265 w 285"/>
                  <a:gd name="T51" fmla="*/ 72 h 151"/>
                  <a:gd name="T52" fmla="*/ 250 w 285"/>
                  <a:gd name="T53" fmla="*/ 70 h 151"/>
                  <a:gd name="T54" fmla="*/ 265 w 285"/>
                  <a:gd name="T55" fmla="*/ 75 h 151"/>
                  <a:gd name="T56" fmla="*/ 274 w 285"/>
                  <a:gd name="T57" fmla="*/ 83 h 151"/>
                  <a:gd name="T58" fmla="*/ 270 w 285"/>
                  <a:gd name="T59" fmla="*/ 100 h 151"/>
                  <a:gd name="T60" fmla="*/ 250 w 285"/>
                  <a:gd name="T61" fmla="*/ 109 h 151"/>
                  <a:gd name="T62" fmla="*/ 238 w 285"/>
                  <a:gd name="T63" fmla="*/ 107 h 151"/>
                  <a:gd name="T64" fmla="*/ 225 w 285"/>
                  <a:gd name="T65" fmla="*/ 92 h 151"/>
                  <a:gd name="T66" fmla="*/ 219 w 285"/>
                  <a:gd name="T67" fmla="*/ 83 h 151"/>
                  <a:gd name="T68" fmla="*/ 219 w 285"/>
                  <a:gd name="T69" fmla="*/ 79 h 151"/>
                  <a:gd name="T70" fmla="*/ 199 w 285"/>
                  <a:gd name="T71" fmla="*/ 64 h 151"/>
                  <a:gd name="T72" fmla="*/ 186 w 285"/>
                  <a:gd name="T73" fmla="*/ 64 h 151"/>
                  <a:gd name="T74" fmla="*/ 188 w 285"/>
                  <a:gd name="T75" fmla="*/ 58 h 151"/>
                  <a:gd name="T76" fmla="*/ 191 w 285"/>
                  <a:gd name="T77" fmla="*/ 43 h 151"/>
                  <a:gd name="T78" fmla="*/ 193 w 285"/>
                  <a:gd name="T79" fmla="*/ 34 h 151"/>
                  <a:gd name="T80" fmla="*/ 208 w 285"/>
                  <a:gd name="T81" fmla="*/ 19 h 151"/>
                  <a:gd name="T82" fmla="*/ 203 w 285"/>
                  <a:gd name="T83" fmla="*/ 21 h 151"/>
                  <a:gd name="T84" fmla="*/ 189 w 285"/>
                  <a:gd name="T85" fmla="*/ 17 h 151"/>
                  <a:gd name="T86" fmla="*/ 182 w 285"/>
                  <a:gd name="T87" fmla="*/ 8 h 151"/>
                  <a:gd name="T88" fmla="*/ 180 w 285"/>
                  <a:gd name="T8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5" h="151">
                    <a:moveTo>
                      <a:pt x="176" y="2"/>
                    </a:moveTo>
                    <a:lnTo>
                      <a:pt x="169" y="6"/>
                    </a:lnTo>
                    <a:lnTo>
                      <a:pt x="165" y="13"/>
                    </a:lnTo>
                    <a:lnTo>
                      <a:pt x="163" y="13"/>
                    </a:lnTo>
                    <a:lnTo>
                      <a:pt x="159" y="19"/>
                    </a:lnTo>
                    <a:lnTo>
                      <a:pt x="150" y="30"/>
                    </a:lnTo>
                    <a:lnTo>
                      <a:pt x="62" y="51"/>
                    </a:lnTo>
                    <a:lnTo>
                      <a:pt x="1" y="62"/>
                    </a:lnTo>
                    <a:lnTo>
                      <a:pt x="1" y="70"/>
                    </a:lnTo>
                    <a:lnTo>
                      <a:pt x="0" y="136"/>
                    </a:lnTo>
                    <a:lnTo>
                      <a:pt x="3" y="141"/>
                    </a:lnTo>
                    <a:lnTo>
                      <a:pt x="48" y="130"/>
                    </a:lnTo>
                    <a:lnTo>
                      <a:pt x="56" y="130"/>
                    </a:lnTo>
                    <a:lnTo>
                      <a:pt x="69" y="126"/>
                    </a:lnTo>
                    <a:lnTo>
                      <a:pt x="73" y="126"/>
                    </a:lnTo>
                    <a:lnTo>
                      <a:pt x="80" y="122"/>
                    </a:lnTo>
                    <a:lnTo>
                      <a:pt x="120" y="113"/>
                    </a:lnTo>
                    <a:lnTo>
                      <a:pt x="129" y="111"/>
                    </a:lnTo>
                    <a:lnTo>
                      <a:pt x="133" y="111"/>
                    </a:lnTo>
                    <a:lnTo>
                      <a:pt x="159" y="104"/>
                    </a:lnTo>
                    <a:lnTo>
                      <a:pt x="167" y="109"/>
                    </a:lnTo>
                    <a:lnTo>
                      <a:pt x="169" y="115"/>
                    </a:lnTo>
                    <a:lnTo>
                      <a:pt x="172" y="117"/>
                    </a:lnTo>
                    <a:lnTo>
                      <a:pt x="174" y="122"/>
                    </a:lnTo>
                    <a:lnTo>
                      <a:pt x="178" y="126"/>
                    </a:lnTo>
                    <a:lnTo>
                      <a:pt x="178" y="128"/>
                    </a:lnTo>
                    <a:lnTo>
                      <a:pt x="184" y="132"/>
                    </a:lnTo>
                    <a:lnTo>
                      <a:pt x="189" y="126"/>
                    </a:lnTo>
                    <a:lnTo>
                      <a:pt x="191" y="120"/>
                    </a:lnTo>
                    <a:lnTo>
                      <a:pt x="191" y="128"/>
                    </a:lnTo>
                    <a:lnTo>
                      <a:pt x="189" y="134"/>
                    </a:lnTo>
                    <a:lnTo>
                      <a:pt x="195" y="136"/>
                    </a:lnTo>
                    <a:lnTo>
                      <a:pt x="199" y="147"/>
                    </a:lnTo>
                    <a:lnTo>
                      <a:pt x="199" y="151"/>
                    </a:lnTo>
                    <a:lnTo>
                      <a:pt x="203" y="143"/>
                    </a:lnTo>
                    <a:lnTo>
                      <a:pt x="210" y="143"/>
                    </a:lnTo>
                    <a:lnTo>
                      <a:pt x="214" y="132"/>
                    </a:lnTo>
                    <a:lnTo>
                      <a:pt x="221" y="126"/>
                    </a:lnTo>
                    <a:lnTo>
                      <a:pt x="223" y="120"/>
                    </a:lnTo>
                    <a:lnTo>
                      <a:pt x="231" y="115"/>
                    </a:lnTo>
                    <a:lnTo>
                      <a:pt x="231" y="122"/>
                    </a:lnTo>
                    <a:lnTo>
                      <a:pt x="235" y="136"/>
                    </a:lnTo>
                    <a:lnTo>
                      <a:pt x="242" y="134"/>
                    </a:lnTo>
                    <a:lnTo>
                      <a:pt x="248" y="130"/>
                    </a:lnTo>
                    <a:lnTo>
                      <a:pt x="250" y="122"/>
                    </a:lnTo>
                    <a:lnTo>
                      <a:pt x="253" y="122"/>
                    </a:lnTo>
                    <a:lnTo>
                      <a:pt x="272" y="111"/>
                    </a:lnTo>
                    <a:lnTo>
                      <a:pt x="282" y="109"/>
                    </a:lnTo>
                    <a:lnTo>
                      <a:pt x="285" y="102"/>
                    </a:lnTo>
                    <a:lnTo>
                      <a:pt x="282" y="89"/>
                    </a:lnTo>
                    <a:lnTo>
                      <a:pt x="272" y="75"/>
                    </a:lnTo>
                    <a:lnTo>
                      <a:pt x="265" y="72"/>
                    </a:lnTo>
                    <a:lnTo>
                      <a:pt x="257" y="68"/>
                    </a:lnTo>
                    <a:lnTo>
                      <a:pt x="250" y="70"/>
                    </a:lnTo>
                    <a:lnTo>
                      <a:pt x="257" y="72"/>
                    </a:lnTo>
                    <a:lnTo>
                      <a:pt x="265" y="75"/>
                    </a:lnTo>
                    <a:lnTo>
                      <a:pt x="268" y="83"/>
                    </a:lnTo>
                    <a:lnTo>
                      <a:pt x="274" y="83"/>
                    </a:lnTo>
                    <a:lnTo>
                      <a:pt x="278" y="94"/>
                    </a:lnTo>
                    <a:lnTo>
                      <a:pt x="270" y="100"/>
                    </a:lnTo>
                    <a:lnTo>
                      <a:pt x="257" y="111"/>
                    </a:lnTo>
                    <a:lnTo>
                      <a:pt x="250" y="109"/>
                    </a:lnTo>
                    <a:lnTo>
                      <a:pt x="244" y="109"/>
                    </a:lnTo>
                    <a:lnTo>
                      <a:pt x="238" y="107"/>
                    </a:lnTo>
                    <a:lnTo>
                      <a:pt x="233" y="94"/>
                    </a:lnTo>
                    <a:lnTo>
                      <a:pt x="225" y="92"/>
                    </a:lnTo>
                    <a:lnTo>
                      <a:pt x="219" y="89"/>
                    </a:lnTo>
                    <a:lnTo>
                      <a:pt x="219" y="83"/>
                    </a:lnTo>
                    <a:lnTo>
                      <a:pt x="225" y="87"/>
                    </a:lnTo>
                    <a:lnTo>
                      <a:pt x="219" y="79"/>
                    </a:lnTo>
                    <a:lnTo>
                      <a:pt x="206" y="66"/>
                    </a:lnTo>
                    <a:lnTo>
                      <a:pt x="199" y="64"/>
                    </a:lnTo>
                    <a:lnTo>
                      <a:pt x="191" y="68"/>
                    </a:lnTo>
                    <a:lnTo>
                      <a:pt x="186" y="64"/>
                    </a:lnTo>
                    <a:lnTo>
                      <a:pt x="180" y="58"/>
                    </a:lnTo>
                    <a:lnTo>
                      <a:pt x="188" y="58"/>
                    </a:lnTo>
                    <a:lnTo>
                      <a:pt x="186" y="51"/>
                    </a:lnTo>
                    <a:lnTo>
                      <a:pt x="191" y="43"/>
                    </a:lnTo>
                    <a:lnTo>
                      <a:pt x="189" y="42"/>
                    </a:lnTo>
                    <a:lnTo>
                      <a:pt x="193" y="34"/>
                    </a:lnTo>
                    <a:lnTo>
                      <a:pt x="206" y="26"/>
                    </a:lnTo>
                    <a:lnTo>
                      <a:pt x="208" y="19"/>
                    </a:lnTo>
                    <a:lnTo>
                      <a:pt x="201" y="19"/>
                    </a:lnTo>
                    <a:lnTo>
                      <a:pt x="203" y="21"/>
                    </a:lnTo>
                    <a:lnTo>
                      <a:pt x="195" y="23"/>
                    </a:lnTo>
                    <a:lnTo>
                      <a:pt x="189" y="17"/>
                    </a:lnTo>
                    <a:lnTo>
                      <a:pt x="188" y="10"/>
                    </a:lnTo>
                    <a:lnTo>
                      <a:pt x="182" y="8"/>
                    </a:lnTo>
                    <a:lnTo>
                      <a:pt x="184" y="0"/>
                    </a:lnTo>
                    <a:lnTo>
                      <a:pt x="180" y="0"/>
                    </a:lnTo>
                    <a:lnTo>
                      <a:pt x="176" y="2"/>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00" name="Freeform 330">
                <a:extLst>
                  <a:ext uri="{FF2B5EF4-FFF2-40B4-BE49-F238E27FC236}">
                    <a16:creationId xmlns:a16="http://schemas.microsoft.com/office/drawing/2014/main" id="{05662257-0259-2730-4A78-EE8F0196C0A8}"/>
                  </a:ext>
                </a:extLst>
              </p:cNvPr>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01" name="Freeform 331">
                <a:extLst>
                  <a:ext uri="{FF2B5EF4-FFF2-40B4-BE49-F238E27FC236}">
                    <a16:creationId xmlns:a16="http://schemas.microsoft.com/office/drawing/2014/main" id="{29365924-53C9-1F86-2FF0-C460207692DA}"/>
                  </a:ext>
                </a:extLst>
              </p:cNvPr>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02" name="Freeform 332">
                <a:extLst>
                  <a:ext uri="{FF2B5EF4-FFF2-40B4-BE49-F238E27FC236}">
                    <a16:creationId xmlns:a16="http://schemas.microsoft.com/office/drawing/2014/main" id="{97FC9D29-6D3E-C39C-5294-E77E9130944A}"/>
                  </a:ext>
                </a:extLst>
              </p:cNvPr>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03" name="Freeform 333">
                <a:extLst>
                  <a:ext uri="{FF2B5EF4-FFF2-40B4-BE49-F238E27FC236}">
                    <a16:creationId xmlns:a16="http://schemas.microsoft.com/office/drawing/2014/main" id="{3C84A269-8F62-7A6C-AC96-BBBF5B9F406E}"/>
                  </a:ext>
                </a:extLst>
              </p:cNvPr>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04" name="Freeform 334">
                <a:extLst>
                  <a:ext uri="{FF2B5EF4-FFF2-40B4-BE49-F238E27FC236}">
                    <a16:creationId xmlns:a16="http://schemas.microsoft.com/office/drawing/2014/main" id="{7C978BC3-8728-E93A-CA6E-13DCB4FA41AE}"/>
                  </a:ext>
                </a:extLst>
              </p:cNvPr>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705" name="Freeform 335">
                <a:extLst>
                  <a:ext uri="{FF2B5EF4-FFF2-40B4-BE49-F238E27FC236}">
                    <a16:creationId xmlns:a16="http://schemas.microsoft.com/office/drawing/2014/main" id="{03E18C40-1AC4-799F-9C99-6FB86F454D57}"/>
                  </a:ext>
                </a:extLst>
              </p:cNvPr>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grpSp>
          <p:nvGrpSpPr>
            <p:cNvPr id="7678" name="Group 74">
              <a:extLst>
                <a:ext uri="{FF2B5EF4-FFF2-40B4-BE49-F238E27FC236}">
                  <a16:creationId xmlns:a16="http://schemas.microsoft.com/office/drawing/2014/main" id="{942F20D4-607F-74D5-F04E-77C5B0F5476F}"/>
                </a:ext>
              </a:extLst>
            </p:cNvPr>
            <p:cNvGrpSpPr/>
            <p:nvPr/>
          </p:nvGrpSpPr>
          <p:grpSpPr>
            <a:xfrm>
              <a:off x="5346548" y="1421506"/>
              <a:ext cx="393519" cy="527254"/>
              <a:chOff x="4998272" y="1471973"/>
              <a:chExt cx="320870" cy="429916"/>
            </a:xfrm>
            <a:grpFill/>
            <a:effectLst/>
          </p:grpSpPr>
          <p:sp>
            <p:nvSpPr>
              <p:cNvPr id="7694" name="Freeform 147">
                <a:extLst>
                  <a:ext uri="{FF2B5EF4-FFF2-40B4-BE49-F238E27FC236}">
                    <a16:creationId xmlns:a16="http://schemas.microsoft.com/office/drawing/2014/main" id="{DD407C32-64AF-CB59-5105-81CE2DBF0BD1}"/>
                  </a:ext>
                </a:extLst>
              </p:cNvPr>
              <p:cNvSpPr>
                <a:spLocks/>
              </p:cNvSpPr>
              <p:nvPr/>
            </p:nvSpPr>
            <p:spPr bwMode="auto">
              <a:xfrm>
                <a:off x="4998272" y="1471973"/>
                <a:ext cx="299735" cy="429916"/>
              </a:xfrm>
              <a:custGeom>
                <a:avLst/>
                <a:gdLst>
                  <a:gd name="T0" fmla="*/ 295 w 312"/>
                  <a:gd name="T1" fmla="*/ 226 h 493"/>
                  <a:gd name="T2" fmla="*/ 291 w 312"/>
                  <a:gd name="T3" fmla="*/ 199 h 493"/>
                  <a:gd name="T4" fmla="*/ 280 w 312"/>
                  <a:gd name="T5" fmla="*/ 197 h 493"/>
                  <a:gd name="T6" fmla="*/ 263 w 312"/>
                  <a:gd name="T7" fmla="*/ 190 h 493"/>
                  <a:gd name="T8" fmla="*/ 255 w 312"/>
                  <a:gd name="T9" fmla="*/ 171 h 493"/>
                  <a:gd name="T10" fmla="*/ 246 w 312"/>
                  <a:gd name="T11" fmla="*/ 162 h 493"/>
                  <a:gd name="T12" fmla="*/ 225 w 312"/>
                  <a:gd name="T13" fmla="*/ 158 h 493"/>
                  <a:gd name="T14" fmla="*/ 219 w 312"/>
                  <a:gd name="T15" fmla="*/ 139 h 493"/>
                  <a:gd name="T16" fmla="*/ 182 w 312"/>
                  <a:gd name="T17" fmla="*/ 19 h 493"/>
                  <a:gd name="T18" fmla="*/ 148 w 312"/>
                  <a:gd name="T19" fmla="*/ 2 h 493"/>
                  <a:gd name="T20" fmla="*/ 127 w 312"/>
                  <a:gd name="T21" fmla="*/ 9 h 493"/>
                  <a:gd name="T22" fmla="*/ 109 w 312"/>
                  <a:gd name="T23" fmla="*/ 23 h 493"/>
                  <a:gd name="T24" fmla="*/ 86 w 312"/>
                  <a:gd name="T25" fmla="*/ 23 h 493"/>
                  <a:gd name="T26" fmla="*/ 69 w 312"/>
                  <a:gd name="T27" fmla="*/ 9 h 493"/>
                  <a:gd name="T28" fmla="*/ 35 w 312"/>
                  <a:gd name="T29" fmla="*/ 141 h 493"/>
                  <a:gd name="T30" fmla="*/ 35 w 312"/>
                  <a:gd name="T31" fmla="*/ 182 h 493"/>
                  <a:gd name="T32" fmla="*/ 37 w 312"/>
                  <a:gd name="T33" fmla="*/ 209 h 493"/>
                  <a:gd name="T34" fmla="*/ 20 w 312"/>
                  <a:gd name="T35" fmla="*/ 237 h 493"/>
                  <a:gd name="T36" fmla="*/ 20 w 312"/>
                  <a:gd name="T37" fmla="*/ 248 h 493"/>
                  <a:gd name="T38" fmla="*/ 18 w 312"/>
                  <a:gd name="T39" fmla="*/ 263 h 493"/>
                  <a:gd name="T40" fmla="*/ 0 w 312"/>
                  <a:gd name="T41" fmla="*/ 269 h 493"/>
                  <a:gd name="T42" fmla="*/ 60 w 312"/>
                  <a:gd name="T43" fmla="*/ 447 h 493"/>
                  <a:gd name="T44" fmla="*/ 65 w 312"/>
                  <a:gd name="T45" fmla="*/ 468 h 493"/>
                  <a:gd name="T46" fmla="*/ 80 w 312"/>
                  <a:gd name="T47" fmla="*/ 485 h 493"/>
                  <a:gd name="T48" fmla="*/ 95 w 312"/>
                  <a:gd name="T49" fmla="*/ 487 h 493"/>
                  <a:gd name="T50" fmla="*/ 95 w 312"/>
                  <a:gd name="T51" fmla="*/ 464 h 493"/>
                  <a:gd name="T52" fmla="*/ 105 w 312"/>
                  <a:gd name="T53" fmla="*/ 440 h 493"/>
                  <a:gd name="T54" fmla="*/ 109 w 312"/>
                  <a:gd name="T55" fmla="*/ 417 h 493"/>
                  <a:gd name="T56" fmla="*/ 125 w 312"/>
                  <a:gd name="T57" fmla="*/ 408 h 493"/>
                  <a:gd name="T58" fmla="*/ 129 w 312"/>
                  <a:gd name="T59" fmla="*/ 400 h 493"/>
                  <a:gd name="T60" fmla="*/ 139 w 312"/>
                  <a:gd name="T61" fmla="*/ 408 h 493"/>
                  <a:gd name="T62" fmla="*/ 129 w 312"/>
                  <a:gd name="T63" fmla="*/ 382 h 493"/>
                  <a:gd name="T64" fmla="*/ 131 w 312"/>
                  <a:gd name="T65" fmla="*/ 376 h 493"/>
                  <a:gd name="T66" fmla="*/ 139 w 312"/>
                  <a:gd name="T67" fmla="*/ 385 h 493"/>
                  <a:gd name="T68" fmla="*/ 148 w 312"/>
                  <a:gd name="T69" fmla="*/ 382 h 493"/>
                  <a:gd name="T70" fmla="*/ 150 w 312"/>
                  <a:gd name="T71" fmla="*/ 378 h 493"/>
                  <a:gd name="T72" fmla="*/ 152 w 312"/>
                  <a:gd name="T73" fmla="*/ 376 h 493"/>
                  <a:gd name="T74" fmla="*/ 159 w 312"/>
                  <a:gd name="T75" fmla="*/ 380 h 493"/>
                  <a:gd name="T76" fmla="*/ 169 w 312"/>
                  <a:gd name="T77" fmla="*/ 367 h 493"/>
                  <a:gd name="T78" fmla="*/ 184 w 312"/>
                  <a:gd name="T79" fmla="*/ 355 h 493"/>
                  <a:gd name="T80" fmla="*/ 182 w 312"/>
                  <a:gd name="T81" fmla="*/ 335 h 493"/>
                  <a:gd name="T82" fmla="*/ 180 w 312"/>
                  <a:gd name="T83" fmla="*/ 314 h 493"/>
                  <a:gd name="T84" fmla="*/ 193 w 312"/>
                  <a:gd name="T85" fmla="*/ 303 h 493"/>
                  <a:gd name="T86" fmla="*/ 199 w 312"/>
                  <a:gd name="T87" fmla="*/ 316 h 493"/>
                  <a:gd name="T88" fmla="*/ 219 w 312"/>
                  <a:gd name="T89" fmla="*/ 323 h 493"/>
                  <a:gd name="T90" fmla="*/ 216 w 312"/>
                  <a:gd name="T91" fmla="*/ 303 h 493"/>
                  <a:gd name="T92" fmla="*/ 227 w 312"/>
                  <a:gd name="T93" fmla="*/ 297 h 493"/>
                  <a:gd name="T94" fmla="*/ 248 w 312"/>
                  <a:gd name="T95" fmla="*/ 303 h 493"/>
                  <a:gd name="T96" fmla="*/ 253 w 312"/>
                  <a:gd name="T97" fmla="*/ 286 h 493"/>
                  <a:gd name="T98" fmla="*/ 257 w 312"/>
                  <a:gd name="T99" fmla="*/ 291 h 493"/>
                  <a:gd name="T100" fmla="*/ 261 w 312"/>
                  <a:gd name="T101" fmla="*/ 271 h 493"/>
                  <a:gd name="T102" fmla="*/ 272 w 312"/>
                  <a:gd name="T103" fmla="*/ 271 h 493"/>
                  <a:gd name="T104" fmla="*/ 283 w 312"/>
                  <a:gd name="T105" fmla="*/ 261 h 493"/>
                  <a:gd name="T106" fmla="*/ 291 w 312"/>
                  <a:gd name="T107" fmla="*/ 258 h 493"/>
                  <a:gd name="T108" fmla="*/ 304 w 312"/>
                  <a:gd name="T109" fmla="*/ 248 h 493"/>
                  <a:gd name="T110" fmla="*/ 304 w 312"/>
                  <a:gd name="T111" fmla="*/ 22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493">
                    <a:moveTo>
                      <a:pt x="306" y="224"/>
                    </a:moveTo>
                    <a:lnTo>
                      <a:pt x="302" y="231"/>
                    </a:lnTo>
                    <a:lnTo>
                      <a:pt x="295" y="226"/>
                    </a:lnTo>
                    <a:lnTo>
                      <a:pt x="304" y="214"/>
                    </a:lnTo>
                    <a:lnTo>
                      <a:pt x="291" y="201"/>
                    </a:lnTo>
                    <a:lnTo>
                      <a:pt x="291" y="199"/>
                    </a:lnTo>
                    <a:lnTo>
                      <a:pt x="289" y="199"/>
                    </a:lnTo>
                    <a:lnTo>
                      <a:pt x="285" y="197"/>
                    </a:lnTo>
                    <a:lnTo>
                      <a:pt x="280" y="197"/>
                    </a:lnTo>
                    <a:lnTo>
                      <a:pt x="274" y="205"/>
                    </a:lnTo>
                    <a:lnTo>
                      <a:pt x="266" y="197"/>
                    </a:lnTo>
                    <a:lnTo>
                      <a:pt x="263" y="190"/>
                    </a:lnTo>
                    <a:lnTo>
                      <a:pt x="263" y="184"/>
                    </a:lnTo>
                    <a:lnTo>
                      <a:pt x="257" y="177"/>
                    </a:lnTo>
                    <a:lnTo>
                      <a:pt x="255" y="171"/>
                    </a:lnTo>
                    <a:lnTo>
                      <a:pt x="257" y="164"/>
                    </a:lnTo>
                    <a:lnTo>
                      <a:pt x="253" y="160"/>
                    </a:lnTo>
                    <a:lnTo>
                      <a:pt x="246" y="162"/>
                    </a:lnTo>
                    <a:lnTo>
                      <a:pt x="240" y="162"/>
                    </a:lnTo>
                    <a:lnTo>
                      <a:pt x="233" y="158"/>
                    </a:lnTo>
                    <a:lnTo>
                      <a:pt x="225" y="158"/>
                    </a:lnTo>
                    <a:lnTo>
                      <a:pt x="223" y="152"/>
                    </a:lnTo>
                    <a:lnTo>
                      <a:pt x="223" y="147"/>
                    </a:lnTo>
                    <a:lnTo>
                      <a:pt x="219" y="139"/>
                    </a:lnTo>
                    <a:lnTo>
                      <a:pt x="219" y="132"/>
                    </a:lnTo>
                    <a:lnTo>
                      <a:pt x="212" y="109"/>
                    </a:lnTo>
                    <a:lnTo>
                      <a:pt x="182" y="19"/>
                    </a:lnTo>
                    <a:lnTo>
                      <a:pt x="176" y="17"/>
                    </a:lnTo>
                    <a:lnTo>
                      <a:pt x="161" y="8"/>
                    </a:lnTo>
                    <a:lnTo>
                      <a:pt x="148" y="2"/>
                    </a:lnTo>
                    <a:lnTo>
                      <a:pt x="141" y="0"/>
                    </a:lnTo>
                    <a:lnTo>
                      <a:pt x="133" y="2"/>
                    </a:lnTo>
                    <a:lnTo>
                      <a:pt x="127" y="9"/>
                    </a:lnTo>
                    <a:lnTo>
                      <a:pt x="120" y="13"/>
                    </a:lnTo>
                    <a:lnTo>
                      <a:pt x="114" y="21"/>
                    </a:lnTo>
                    <a:lnTo>
                      <a:pt x="109" y="23"/>
                    </a:lnTo>
                    <a:lnTo>
                      <a:pt x="101" y="30"/>
                    </a:lnTo>
                    <a:lnTo>
                      <a:pt x="94" y="28"/>
                    </a:lnTo>
                    <a:lnTo>
                      <a:pt x="86" y="23"/>
                    </a:lnTo>
                    <a:lnTo>
                      <a:pt x="82" y="8"/>
                    </a:lnTo>
                    <a:lnTo>
                      <a:pt x="75" y="8"/>
                    </a:lnTo>
                    <a:lnTo>
                      <a:pt x="69" y="9"/>
                    </a:lnTo>
                    <a:lnTo>
                      <a:pt x="37" y="103"/>
                    </a:lnTo>
                    <a:lnTo>
                      <a:pt x="41" y="132"/>
                    </a:lnTo>
                    <a:lnTo>
                      <a:pt x="35" y="141"/>
                    </a:lnTo>
                    <a:lnTo>
                      <a:pt x="31" y="162"/>
                    </a:lnTo>
                    <a:lnTo>
                      <a:pt x="35" y="169"/>
                    </a:lnTo>
                    <a:lnTo>
                      <a:pt x="35" y="182"/>
                    </a:lnTo>
                    <a:lnTo>
                      <a:pt x="43" y="188"/>
                    </a:lnTo>
                    <a:lnTo>
                      <a:pt x="33" y="203"/>
                    </a:lnTo>
                    <a:lnTo>
                      <a:pt x="37" y="209"/>
                    </a:lnTo>
                    <a:lnTo>
                      <a:pt x="26" y="222"/>
                    </a:lnTo>
                    <a:lnTo>
                      <a:pt x="22" y="229"/>
                    </a:lnTo>
                    <a:lnTo>
                      <a:pt x="20" y="237"/>
                    </a:lnTo>
                    <a:lnTo>
                      <a:pt x="20" y="239"/>
                    </a:lnTo>
                    <a:lnTo>
                      <a:pt x="26" y="252"/>
                    </a:lnTo>
                    <a:lnTo>
                      <a:pt x="20" y="248"/>
                    </a:lnTo>
                    <a:lnTo>
                      <a:pt x="18" y="250"/>
                    </a:lnTo>
                    <a:lnTo>
                      <a:pt x="16" y="256"/>
                    </a:lnTo>
                    <a:lnTo>
                      <a:pt x="18" y="263"/>
                    </a:lnTo>
                    <a:lnTo>
                      <a:pt x="11" y="265"/>
                    </a:lnTo>
                    <a:lnTo>
                      <a:pt x="5" y="263"/>
                    </a:lnTo>
                    <a:lnTo>
                      <a:pt x="0" y="269"/>
                    </a:lnTo>
                    <a:lnTo>
                      <a:pt x="1" y="273"/>
                    </a:lnTo>
                    <a:lnTo>
                      <a:pt x="52" y="427"/>
                    </a:lnTo>
                    <a:lnTo>
                      <a:pt x="60" y="447"/>
                    </a:lnTo>
                    <a:lnTo>
                      <a:pt x="60" y="455"/>
                    </a:lnTo>
                    <a:lnTo>
                      <a:pt x="62" y="463"/>
                    </a:lnTo>
                    <a:lnTo>
                      <a:pt x="65" y="468"/>
                    </a:lnTo>
                    <a:lnTo>
                      <a:pt x="71" y="474"/>
                    </a:lnTo>
                    <a:lnTo>
                      <a:pt x="78" y="478"/>
                    </a:lnTo>
                    <a:lnTo>
                      <a:pt x="80" y="485"/>
                    </a:lnTo>
                    <a:lnTo>
                      <a:pt x="86" y="491"/>
                    </a:lnTo>
                    <a:lnTo>
                      <a:pt x="90" y="493"/>
                    </a:lnTo>
                    <a:lnTo>
                      <a:pt x="95" y="487"/>
                    </a:lnTo>
                    <a:lnTo>
                      <a:pt x="97" y="479"/>
                    </a:lnTo>
                    <a:lnTo>
                      <a:pt x="95" y="472"/>
                    </a:lnTo>
                    <a:lnTo>
                      <a:pt x="95" y="464"/>
                    </a:lnTo>
                    <a:lnTo>
                      <a:pt x="103" y="459"/>
                    </a:lnTo>
                    <a:lnTo>
                      <a:pt x="109" y="446"/>
                    </a:lnTo>
                    <a:lnTo>
                      <a:pt x="105" y="440"/>
                    </a:lnTo>
                    <a:lnTo>
                      <a:pt x="114" y="425"/>
                    </a:lnTo>
                    <a:lnTo>
                      <a:pt x="109" y="423"/>
                    </a:lnTo>
                    <a:lnTo>
                      <a:pt x="109" y="417"/>
                    </a:lnTo>
                    <a:lnTo>
                      <a:pt x="110" y="410"/>
                    </a:lnTo>
                    <a:lnTo>
                      <a:pt x="122" y="395"/>
                    </a:lnTo>
                    <a:lnTo>
                      <a:pt x="125" y="408"/>
                    </a:lnTo>
                    <a:lnTo>
                      <a:pt x="125" y="400"/>
                    </a:lnTo>
                    <a:lnTo>
                      <a:pt x="125" y="408"/>
                    </a:lnTo>
                    <a:lnTo>
                      <a:pt x="129" y="400"/>
                    </a:lnTo>
                    <a:lnTo>
                      <a:pt x="131" y="393"/>
                    </a:lnTo>
                    <a:lnTo>
                      <a:pt x="133" y="395"/>
                    </a:lnTo>
                    <a:lnTo>
                      <a:pt x="139" y="408"/>
                    </a:lnTo>
                    <a:lnTo>
                      <a:pt x="141" y="400"/>
                    </a:lnTo>
                    <a:lnTo>
                      <a:pt x="131" y="380"/>
                    </a:lnTo>
                    <a:lnTo>
                      <a:pt x="129" y="382"/>
                    </a:lnTo>
                    <a:lnTo>
                      <a:pt x="129" y="376"/>
                    </a:lnTo>
                    <a:lnTo>
                      <a:pt x="133" y="369"/>
                    </a:lnTo>
                    <a:lnTo>
                      <a:pt x="131" y="376"/>
                    </a:lnTo>
                    <a:lnTo>
                      <a:pt x="142" y="399"/>
                    </a:lnTo>
                    <a:lnTo>
                      <a:pt x="144" y="393"/>
                    </a:lnTo>
                    <a:lnTo>
                      <a:pt x="139" y="385"/>
                    </a:lnTo>
                    <a:lnTo>
                      <a:pt x="141" y="376"/>
                    </a:lnTo>
                    <a:lnTo>
                      <a:pt x="144" y="374"/>
                    </a:lnTo>
                    <a:lnTo>
                      <a:pt x="148" y="382"/>
                    </a:lnTo>
                    <a:lnTo>
                      <a:pt x="146" y="387"/>
                    </a:lnTo>
                    <a:lnTo>
                      <a:pt x="154" y="391"/>
                    </a:lnTo>
                    <a:lnTo>
                      <a:pt x="150" y="378"/>
                    </a:lnTo>
                    <a:lnTo>
                      <a:pt x="150" y="370"/>
                    </a:lnTo>
                    <a:lnTo>
                      <a:pt x="152" y="369"/>
                    </a:lnTo>
                    <a:lnTo>
                      <a:pt x="152" y="376"/>
                    </a:lnTo>
                    <a:lnTo>
                      <a:pt x="154" y="384"/>
                    </a:lnTo>
                    <a:lnTo>
                      <a:pt x="159" y="387"/>
                    </a:lnTo>
                    <a:lnTo>
                      <a:pt x="159" y="380"/>
                    </a:lnTo>
                    <a:lnTo>
                      <a:pt x="159" y="372"/>
                    </a:lnTo>
                    <a:lnTo>
                      <a:pt x="161" y="367"/>
                    </a:lnTo>
                    <a:lnTo>
                      <a:pt x="169" y="367"/>
                    </a:lnTo>
                    <a:lnTo>
                      <a:pt x="176" y="370"/>
                    </a:lnTo>
                    <a:lnTo>
                      <a:pt x="178" y="363"/>
                    </a:lnTo>
                    <a:lnTo>
                      <a:pt x="184" y="355"/>
                    </a:lnTo>
                    <a:lnTo>
                      <a:pt x="182" y="348"/>
                    </a:lnTo>
                    <a:lnTo>
                      <a:pt x="182" y="340"/>
                    </a:lnTo>
                    <a:lnTo>
                      <a:pt x="182" y="335"/>
                    </a:lnTo>
                    <a:lnTo>
                      <a:pt x="184" y="327"/>
                    </a:lnTo>
                    <a:lnTo>
                      <a:pt x="184" y="320"/>
                    </a:lnTo>
                    <a:lnTo>
                      <a:pt x="180" y="314"/>
                    </a:lnTo>
                    <a:lnTo>
                      <a:pt x="189" y="308"/>
                    </a:lnTo>
                    <a:lnTo>
                      <a:pt x="188" y="297"/>
                    </a:lnTo>
                    <a:lnTo>
                      <a:pt x="193" y="303"/>
                    </a:lnTo>
                    <a:lnTo>
                      <a:pt x="193" y="310"/>
                    </a:lnTo>
                    <a:lnTo>
                      <a:pt x="199" y="308"/>
                    </a:lnTo>
                    <a:lnTo>
                      <a:pt x="199" y="316"/>
                    </a:lnTo>
                    <a:lnTo>
                      <a:pt x="195" y="320"/>
                    </a:lnTo>
                    <a:lnTo>
                      <a:pt x="208" y="320"/>
                    </a:lnTo>
                    <a:lnTo>
                      <a:pt x="219" y="323"/>
                    </a:lnTo>
                    <a:lnTo>
                      <a:pt x="214" y="316"/>
                    </a:lnTo>
                    <a:lnTo>
                      <a:pt x="214" y="310"/>
                    </a:lnTo>
                    <a:lnTo>
                      <a:pt x="216" y="303"/>
                    </a:lnTo>
                    <a:lnTo>
                      <a:pt x="214" y="297"/>
                    </a:lnTo>
                    <a:lnTo>
                      <a:pt x="221" y="303"/>
                    </a:lnTo>
                    <a:lnTo>
                      <a:pt x="227" y="297"/>
                    </a:lnTo>
                    <a:lnTo>
                      <a:pt x="225" y="290"/>
                    </a:lnTo>
                    <a:lnTo>
                      <a:pt x="244" y="295"/>
                    </a:lnTo>
                    <a:lnTo>
                      <a:pt x="248" y="303"/>
                    </a:lnTo>
                    <a:lnTo>
                      <a:pt x="251" y="295"/>
                    </a:lnTo>
                    <a:lnTo>
                      <a:pt x="248" y="290"/>
                    </a:lnTo>
                    <a:lnTo>
                      <a:pt x="253" y="286"/>
                    </a:lnTo>
                    <a:lnTo>
                      <a:pt x="255" y="291"/>
                    </a:lnTo>
                    <a:lnTo>
                      <a:pt x="255" y="286"/>
                    </a:lnTo>
                    <a:lnTo>
                      <a:pt x="257" y="291"/>
                    </a:lnTo>
                    <a:lnTo>
                      <a:pt x="259" y="286"/>
                    </a:lnTo>
                    <a:lnTo>
                      <a:pt x="257" y="278"/>
                    </a:lnTo>
                    <a:lnTo>
                      <a:pt x="261" y="271"/>
                    </a:lnTo>
                    <a:lnTo>
                      <a:pt x="266" y="278"/>
                    </a:lnTo>
                    <a:lnTo>
                      <a:pt x="270" y="278"/>
                    </a:lnTo>
                    <a:lnTo>
                      <a:pt x="272" y="271"/>
                    </a:lnTo>
                    <a:lnTo>
                      <a:pt x="278" y="271"/>
                    </a:lnTo>
                    <a:lnTo>
                      <a:pt x="278" y="265"/>
                    </a:lnTo>
                    <a:lnTo>
                      <a:pt x="283" y="261"/>
                    </a:lnTo>
                    <a:lnTo>
                      <a:pt x="285" y="261"/>
                    </a:lnTo>
                    <a:lnTo>
                      <a:pt x="285" y="258"/>
                    </a:lnTo>
                    <a:lnTo>
                      <a:pt x="291" y="258"/>
                    </a:lnTo>
                    <a:lnTo>
                      <a:pt x="287" y="252"/>
                    </a:lnTo>
                    <a:lnTo>
                      <a:pt x="298" y="252"/>
                    </a:lnTo>
                    <a:lnTo>
                      <a:pt x="304" y="248"/>
                    </a:lnTo>
                    <a:lnTo>
                      <a:pt x="312" y="235"/>
                    </a:lnTo>
                    <a:lnTo>
                      <a:pt x="312" y="228"/>
                    </a:lnTo>
                    <a:lnTo>
                      <a:pt x="304" y="222"/>
                    </a:lnTo>
                    <a:lnTo>
                      <a:pt x="306" y="224"/>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95" name="Freeform 336">
                <a:extLst>
                  <a:ext uri="{FF2B5EF4-FFF2-40B4-BE49-F238E27FC236}">
                    <a16:creationId xmlns:a16="http://schemas.microsoft.com/office/drawing/2014/main" id="{DAE72894-861D-600A-F5C7-16BABB3648FD}"/>
                  </a:ext>
                </a:extLst>
              </p:cNvPr>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96" name="Freeform 337">
                <a:extLst>
                  <a:ext uri="{FF2B5EF4-FFF2-40B4-BE49-F238E27FC236}">
                    <a16:creationId xmlns:a16="http://schemas.microsoft.com/office/drawing/2014/main" id="{7E4CE4CF-8A73-DDF5-573C-8C96385761C6}"/>
                  </a:ext>
                </a:extLst>
              </p:cNvPr>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97" name="Freeform 338">
                <a:extLst>
                  <a:ext uri="{FF2B5EF4-FFF2-40B4-BE49-F238E27FC236}">
                    <a16:creationId xmlns:a16="http://schemas.microsoft.com/office/drawing/2014/main" id="{56490965-8E8D-0AB1-B667-A29D6D1E15EC}"/>
                  </a:ext>
                </a:extLst>
              </p:cNvPr>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98" name="Freeform 339">
                <a:extLst>
                  <a:ext uri="{FF2B5EF4-FFF2-40B4-BE49-F238E27FC236}">
                    <a16:creationId xmlns:a16="http://schemas.microsoft.com/office/drawing/2014/main" id="{052CCE50-BCF4-7409-7CD1-0618A51A4C28}"/>
                  </a:ext>
                </a:extLst>
              </p:cNvPr>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3175" cap="rnd">
                <a:solidFill>
                  <a:schemeClr val="bg1"/>
                </a:solidFill>
              </a:ln>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679" name="Freeform 21">
              <a:extLst>
                <a:ext uri="{FF2B5EF4-FFF2-40B4-BE49-F238E27FC236}">
                  <a16:creationId xmlns:a16="http://schemas.microsoft.com/office/drawing/2014/main" id="{25DC50EA-13EE-2D28-5576-84A322E3C36F}"/>
                </a:ext>
              </a:extLst>
            </p:cNvPr>
            <p:cNvSpPr>
              <a:spLocks/>
            </p:cNvSpPr>
            <p:nvPr/>
          </p:nvSpPr>
          <p:spPr bwMode="auto">
            <a:xfrm>
              <a:off x="3615067" y="1782747"/>
              <a:ext cx="10019" cy="6669"/>
            </a:xfrm>
            <a:custGeom>
              <a:avLst/>
              <a:gdLst>
                <a:gd name="T0" fmla="*/ 0 w 14"/>
                <a:gd name="T1" fmla="*/ 10 h 10"/>
                <a:gd name="T2" fmla="*/ 0 w 14"/>
                <a:gd name="T3" fmla="*/ 10 h 10"/>
                <a:gd name="T4" fmla="*/ 14 w 14"/>
                <a:gd name="T5" fmla="*/ 3 h 10"/>
                <a:gd name="T6" fmla="*/ 14 w 14"/>
                <a:gd name="T7" fmla="*/ 0 h 10"/>
                <a:gd name="T8" fmla="*/ 0 w 14"/>
                <a:gd name="T9" fmla="*/ 10 h 10"/>
              </a:gdLst>
              <a:ahLst/>
              <a:cxnLst>
                <a:cxn ang="0">
                  <a:pos x="T0" y="T1"/>
                </a:cxn>
                <a:cxn ang="0">
                  <a:pos x="T2" y="T3"/>
                </a:cxn>
                <a:cxn ang="0">
                  <a:pos x="T4" y="T5"/>
                </a:cxn>
                <a:cxn ang="0">
                  <a:pos x="T6" y="T7"/>
                </a:cxn>
                <a:cxn ang="0">
                  <a:pos x="T8" y="T9"/>
                </a:cxn>
              </a:cxnLst>
              <a:rect l="0" t="0" r="r" b="b"/>
              <a:pathLst>
                <a:path w="14" h="10">
                  <a:moveTo>
                    <a:pt x="0" y="10"/>
                  </a:moveTo>
                  <a:lnTo>
                    <a:pt x="0" y="10"/>
                  </a:lnTo>
                  <a:lnTo>
                    <a:pt x="14" y="3"/>
                  </a:lnTo>
                  <a:lnTo>
                    <a:pt x="14" y="0"/>
                  </a:lnTo>
                  <a:lnTo>
                    <a:pt x="0" y="1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0" name="Freeform 22">
              <a:extLst>
                <a:ext uri="{FF2B5EF4-FFF2-40B4-BE49-F238E27FC236}">
                  <a16:creationId xmlns:a16="http://schemas.microsoft.com/office/drawing/2014/main" id="{00803D92-CEA1-E325-F8A6-DD6461584D44}"/>
                </a:ext>
              </a:extLst>
            </p:cNvPr>
            <p:cNvSpPr>
              <a:spLocks/>
            </p:cNvSpPr>
            <p:nvPr/>
          </p:nvSpPr>
          <p:spPr bwMode="auto">
            <a:xfrm>
              <a:off x="3629539" y="1770521"/>
              <a:ext cx="3340" cy="8891"/>
            </a:xfrm>
            <a:custGeom>
              <a:avLst/>
              <a:gdLst>
                <a:gd name="T0" fmla="*/ 0 w 5"/>
                <a:gd name="T1" fmla="*/ 0 h 12"/>
                <a:gd name="T2" fmla="*/ 0 w 5"/>
                <a:gd name="T3" fmla="*/ 0 h 12"/>
                <a:gd name="T4" fmla="*/ 3 w 5"/>
                <a:gd name="T5" fmla="*/ 12 h 12"/>
                <a:gd name="T6" fmla="*/ 5 w 5"/>
                <a:gd name="T7" fmla="*/ 0 h 12"/>
                <a:gd name="T8" fmla="*/ 0 w 5"/>
                <a:gd name="T9" fmla="*/ 0 h 12"/>
              </a:gdLst>
              <a:ahLst/>
              <a:cxnLst>
                <a:cxn ang="0">
                  <a:pos x="T0" y="T1"/>
                </a:cxn>
                <a:cxn ang="0">
                  <a:pos x="T2" y="T3"/>
                </a:cxn>
                <a:cxn ang="0">
                  <a:pos x="T4" y="T5"/>
                </a:cxn>
                <a:cxn ang="0">
                  <a:pos x="T6" y="T7"/>
                </a:cxn>
                <a:cxn ang="0">
                  <a:pos x="T8" y="T9"/>
                </a:cxn>
              </a:cxnLst>
              <a:rect l="0" t="0" r="r" b="b"/>
              <a:pathLst>
                <a:path w="5" h="12">
                  <a:moveTo>
                    <a:pt x="0" y="0"/>
                  </a:moveTo>
                  <a:lnTo>
                    <a:pt x="0" y="0"/>
                  </a:lnTo>
                  <a:lnTo>
                    <a:pt x="3" y="12"/>
                  </a:lnTo>
                  <a:lnTo>
                    <a:pt x="5" y="0"/>
                  </a:lnTo>
                  <a:lnTo>
                    <a:pt x="0"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1" name="Freeform 25">
              <a:extLst>
                <a:ext uri="{FF2B5EF4-FFF2-40B4-BE49-F238E27FC236}">
                  <a16:creationId xmlns:a16="http://schemas.microsoft.com/office/drawing/2014/main" id="{980AB32C-5EEE-976F-81B7-90E05C3AAC74}"/>
                </a:ext>
              </a:extLst>
            </p:cNvPr>
            <p:cNvSpPr>
              <a:spLocks/>
            </p:cNvSpPr>
            <p:nvPr/>
          </p:nvSpPr>
          <p:spPr bwMode="auto">
            <a:xfrm>
              <a:off x="3918957" y="1949455"/>
              <a:ext cx="33394" cy="56682"/>
            </a:xfrm>
            <a:custGeom>
              <a:avLst/>
              <a:gdLst>
                <a:gd name="T0" fmla="*/ 46 w 49"/>
                <a:gd name="T1" fmla="*/ 0 h 84"/>
                <a:gd name="T2" fmla="*/ 46 w 49"/>
                <a:gd name="T3" fmla="*/ 0 h 84"/>
                <a:gd name="T4" fmla="*/ 37 w 49"/>
                <a:gd name="T5" fmla="*/ 9 h 84"/>
                <a:gd name="T6" fmla="*/ 30 w 49"/>
                <a:gd name="T7" fmla="*/ 22 h 84"/>
                <a:gd name="T8" fmla="*/ 16 w 49"/>
                <a:gd name="T9" fmla="*/ 30 h 84"/>
                <a:gd name="T10" fmla="*/ 16 w 49"/>
                <a:gd name="T11" fmla="*/ 43 h 84"/>
                <a:gd name="T12" fmla="*/ 7 w 49"/>
                <a:gd name="T13" fmla="*/ 54 h 84"/>
                <a:gd name="T14" fmla="*/ 0 w 49"/>
                <a:gd name="T15" fmla="*/ 70 h 84"/>
                <a:gd name="T16" fmla="*/ 7 w 49"/>
                <a:gd name="T17" fmla="*/ 81 h 84"/>
                <a:gd name="T18" fmla="*/ 19 w 49"/>
                <a:gd name="T19" fmla="*/ 84 h 84"/>
                <a:gd name="T20" fmla="*/ 26 w 49"/>
                <a:gd name="T21" fmla="*/ 73 h 84"/>
                <a:gd name="T22" fmla="*/ 33 w 49"/>
                <a:gd name="T23" fmla="*/ 63 h 84"/>
                <a:gd name="T24" fmla="*/ 33 w 49"/>
                <a:gd name="T25" fmla="*/ 51 h 84"/>
                <a:gd name="T26" fmla="*/ 42 w 49"/>
                <a:gd name="T27" fmla="*/ 36 h 84"/>
                <a:gd name="T28" fmla="*/ 40 w 49"/>
                <a:gd name="T29" fmla="*/ 27 h 84"/>
                <a:gd name="T30" fmla="*/ 49 w 49"/>
                <a:gd name="T31" fmla="*/ 3 h 84"/>
                <a:gd name="T32" fmla="*/ 46 w 49"/>
                <a:gd name="T3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84">
                  <a:moveTo>
                    <a:pt x="46" y="0"/>
                  </a:moveTo>
                  <a:lnTo>
                    <a:pt x="46" y="0"/>
                  </a:lnTo>
                  <a:lnTo>
                    <a:pt x="37" y="9"/>
                  </a:lnTo>
                  <a:lnTo>
                    <a:pt x="30" y="22"/>
                  </a:lnTo>
                  <a:lnTo>
                    <a:pt x="16" y="30"/>
                  </a:lnTo>
                  <a:lnTo>
                    <a:pt x="16" y="43"/>
                  </a:lnTo>
                  <a:lnTo>
                    <a:pt x="7" y="54"/>
                  </a:lnTo>
                  <a:lnTo>
                    <a:pt x="0" y="70"/>
                  </a:lnTo>
                  <a:lnTo>
                    <a:pt x="7" y="81"/>
                  </a:lnTo>
                  <a:lnTo>
                    <a:pt x="19" y="84"/>
                  </a:lnTo>
                  <a:lnTo>
                    <a:pt x="26" y="73"/>
                  </a:lnTo>
                  <a:lnTo>
                    <a:pt x="33" y="63"/>
                  </a:lnTo>
                  <a:lnTo>
                    <a:pt x="33" y="51"/>
                  </a:lnTo>
                  <a:lnTo>
                    <a:pt x="42" y="36"/>
                  </a:lnTo>
                  <a:lnTo>
                    <a:pt x="40" y="27"/>
                  </a:lnTo>
                  <a:lnTo>
                    <a:pt x="49" y="3"/>
                  </a:lnTo>
                  <a:lnTo>
                    <a:pt x="46"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2" name="Freeform 26">
              <a:extLst>
                <a:ext uri="{FF2B5EF4-FFF2-40B4-BE49-F238E27FC236}">
                  <a16:creationId xmlns:a16="http://schemas.microsoft.com/office/drawing/2014/main" id="{F7183E13-7ED8-1981-C6ED-B539F5B5C984}"/>
                </a:ext>
              </a:extLst>
            </p:cNvPr>
            <p:cNvSpPr>
              <a:spLocks/>
            </p:cNvSpPr>
            <p:nvPr/>
          </p:nvSpPr>
          <p:spPr bwMode="auto">
            <a:xfrm>
              <a:off x="4216167" y="1824979"/>
              <a:ext cx="33394" cy="21117"/>
            </a:xfrm>
            <a:custGeom>
              <a:avLst/>
              <a:gdLst>
                <a:gd name="T0" fmla="*/ 12 w 49"/>
                <a:gd name="T1" fmla="*/ 31 h 31"/>
                <a:gd name="T2" fmla="*/ 12 w 49"/>
                <a:gd name="T3" fmla="*/ 31 h 31"/>
                <a:gd name="T4" fmla="*/ 37 w 49"/>
                <a:gd name="T5" fmla="*/ 27 h 31"/>
                <a:gd name="T6" fmla="*/ 49 w 49"/>
                <a:gd name="T7" fmla="*/ 21 h 31"/>
                <a:gd name="T8" fmla="*/ 42 w 49"/>
                <a:gd name="T9" fmla="*/ 10 h 31"/>
                <a:gd name="T10" fmla="*/ 29 w 49"/>
                <a:gd name="T11" fmla="*/ 0 h 31"/>
                <a:gd name="T12" fmla="*/ 19 w 49"/>
                <a:gd name="T13" fmla="*/ 0 h 31"/>
                <a:gd name="T14" fmla="*/ 22 w 49"/>
                <a:gd name="T15" fmla="*/ 10 h 31"/>
                <a:gd name="T16" fmla="*/ 12 w 49"/>
                <a:gd name="T17" fmla="*/ 18 h 31"/>
                <a:gd name="T18" fmla="*/ 0 w 49"/>
                <a:gd name="T19" fmla="*/ 21 h 31"/>
                <a:gd name="T20" fmla="*/ 12 w 49"/>
                <a:gd name="T21" fmla="*/ 27 h 31"/>
                <a:gd name="T22" fmla="*/ 12 w 49"/>
                <a:gd name="T2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9" h="31">
                  <a:moveTo>
                    <a:pt x="12" y="31"/>
                  </a:moveTo>
                  <a:lnTo>
                    <a:pt x="12" y="31"/>
                  </a:lnTo>
                  <a:lnTo>
                    <a:pt x="37" y="27"/>
                  </a:lnTo>
                  <a:lnTo>
                    <a:pt x="49" y="21"/>
                  </a:lnTo>
                  <a:lnTo>
                    <a:pt x="42" y="10"/>
                  </a:lnTo>
                  <a:lnTo>
                    <a:pt x="29" y="0"/>
                  </a:lnTo>
                  <a:lnTo>
                    <a:pt x="19" y="0"/>
                  </a:lnTo>
                  <a:lnTo>
                    <a:pt x="22" y="10"/>
                  </a:lnTo>
                  <a:lnTo>
                    <a:pt x="12" y="18"/>
                  </a:lnTo>
                  <a:lnTo>
                    <a:pt x="0" y="21"/>
                  </a:lnTo>
                  <a:lnTo>
                    <a:pt x="12" y="27"/>
                  </a:lnTo>
                  <a:lnTo>
                    <a:pt x="12" y="31"/>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3" name="Freeform 27">
              <a:extLst>
                <a:ext uri="{FF2B5EF4-FFF2-40B4-BE49-F238E27FC236}">
                  <a16:creationId xmlns:a16="http://schemas.microsoft.com/office/drawing/2014/main" id="{226EA4CD-5677-8131-FAB0-05BEF72E0103}"/>
                </a:ext>
              </a:extLst>
            </p:cNvPr>
            <p:cNvSpPr>
              <a:spLocks/>
            </p:cNvSpPr>
            <p:nvPr/>
          </p:nvSpPr>
          <p:spPr bwMode="auto">
            <a:xfrm>
              <a:off x="3730835" y="1631598"/>
              <a:ext cx="56771" cy="44456"/>
            </a:xfrm>
            <a:custGeom>
              <a:avLst/>
              <a:gdLst>
                <a:gd name="T0" fmla="*/ 18 w 86"/>
                <a:gd name="T1" fmla="*/ 61 h 67"/>
                <a:gd name="T2" fmla="*/ 18 w 86"/>
                <a:gd name="T3" fmla="*/ 61 h 67"/>
                <a:gd name="T4" fmla="*/ 27 w 86"/>
                <a:gd name="T5" fmla="*/ 51 h 67"/>
                <a:gd name="T6" fmla="*/ 34 w 86"/>
                <a:gd name="T7" fmla="*/ 43 h 67"/>
                <a:gd name="T8" fmla="*/ 60 w 86"/>
                <a:gd name="T9" fmla="*/ 33 h 67"/>
                <a:gd name="T10" fmla="*/ 71 w 86"/>
                <a:gd name="T11" fmla="*/ 24 h 67"/>
                <a:gd name="T12" fmla="*/ 76 w 86"/>
                <a:gd name="T13" fmla="*/ 13 h 67"/>
                <a:gd name="T14" fmla="*/ 86 w 86"/>
                <a:gd name="T15" fmla="*/ 3 h 67"/>
                <a:gd name="T16" fmla="*/ 83 w 86"/>
                <a:gd name="T17" fmla="*/ 0 h 67"/>
                <a:gd name="T18" fmla="*/ 71 w 86"/>
                <a:gd name="T19" fmla="*/ 6 h 67"/>
                <a:gd name="T20" fmla="*/ 50 w 86"/>
                <a:gd name="T21" fmla="*/ 22 h 67"/>
                <a:gd name="T22" fmla="*/ 23 w 86"/>
                <a:gd name="T23" fmla="*/ 33 h 67"/>
                <a:gd name="T24" fmla="*/ 0 w 86"/>
                <a:gd name="T25" fmla="*/ 49 h 67"/>
                <a:gd name="T26" fmla="*/ 0 w 86"/>
                <a:gd name="T27" fmla="*/ 54 h 67"/>
                <a:gd name="T28" fmla="*/ 4 w 86"/>
                <a:gd name="T29" fmla="*/ 67 h 67"/>
                <a:gd name="T30" fmla="*/ 18 w 86"/>
                <a:gd name="T31" fmla="*/ 6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67">
                  <a:moveTo>
                    <a:pt x="18" y="61"/>
                  </a:moveTo>
                  <a:lnTo>
                    <a:pt x="18" y="61"/>
                  </a:lnTo>
                  <a:lnTo>
                    <a:pt x="27" y="51"/>
                  </a:lnTo>
                  <a:lnTo>
                    <a:pt x="34" y="43"/>
                  </a:lnTo>
                  <a:lnTo>
                    <a:pt x="60" y="33"/>
                  </a:lnTo>
                  <a:lnTo>
                    <a:pt x="71" y="24"/>
                  </a:lnTo>
                  <a:lnTo>
                    <a:pt x="76" y="13"/>
                  </a:lnTo>
                  <a:lnTo>
                    <a:pt x="86" y="3"/>
                  </a:lnTo>
                  <a:lnTo>
                    <a:pt x="83" y="0"/>
                  </a:lnTo>
                  <a:lnTo>
                    <a:pt x="71" y="6"/>
                  </a:lnTo>
                  <a:lnTo>
                    <a:pt x="50" y="22"/>
                  </a:lnTo>
                  <a:lnTo>
                    <a:pt x="23" y="33"/>
                  </a:lnTo>
                  <a:lnTo>
                    <a:pt x="0" y="49"/>
                  </a:lnTo>
                  <a:lnTo>
                    <a:pt x="0" y="54"/>
                  </a:lnTo>
                  <a:lnTo>
                    <a:pt x="4" y="67"/>
                  </a:lnTo>
                  <a:lnTo>
                    <a:pt x="18" y="61"/>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4" name="Freeform 28">
              <a:extLst>
                <a:ext uri="{FF2B5EF4-FFF2-40B4-BE49-F238E27FC236}">
                  <a16:creationId xmlns:a16="http://schemas.microsoft.com/office/drawing/2014/main" id="{13C97345-55DF-7600-A8F7-157A2CE7D1A9}"/>
                </a:ext>
              </a:extLst>
            </p:cNvPr>
            <p:cNvSpPr>
              <a:spLocks/>
            </p:cNvSpPr>
            <p:nvPr/>
          </p:nvSpPr>
          <p:spPr bwMode="auto">
            <a:xfrm>
              <a:off x="3787605" y="1707173"/>
              <a:ext cx="74582" cy="58904"/>
            </a:xfrm>
            <a:custGeom>
              <a:avLst/>
              <a:gdLst>
                <a:gd name="T0" fmla="*/ 4 w 110"/>
                <a:gd name="T1" fmla="*/ 65 h 88"/>
                <a:gd name="T2" fmla="*/ 4 w 110"/>
                <a:gd name="T3" fmla="*/ 65 h 88"/>
                <a:gd name="T4" fmla="*/ 27 w 110"/>
                <a:gd name="T5" fmla="*/ 65 h 88"/>
                <a:gd name="T6" fmla="*/ 16 w 110"/>
                <a:gd name="T7" fmla="*/ 78 h 88"/>
                <a:gd name="T8" fmla="*/ 30 w 110"/>
                <a:gd name="T9" fmla="*/ 88 h 88"/>
                <a:gd name="T10" fmla="*/ 46 w 110"/>
                <a:gd name="T11" fmla="*/ 57 h 88"/>
                <a:gd name="T12" fmla="*/ 67 w 110"/>
                <a:gd name="T13" fmla="*/ 37 h 88"/>
                <a:gd name="T14" fmla="*/ 80 w 110"/>
                <a:gd name="T15" fmla="*/ 27 h 88"/>
                <a:gd name="T16" fmla="*/ 83 w 110"/>
                <a:gd name="T17" fmla="*/ 14 h 88"/>
                <a:gd name="T18" fmla="*/ 99 w 110"/>
                <a:gd name="T19" fmla="*/ 14 h 88"/>
                <a:gd name="T20" fmla="*/ 110 w 110"/>
                <a:gd name="T21" fmla="*/ 6 h 88"/>
                <a:gd name="T22" fmla="*/ 99 w 110"/>
                <a:gd name="T23" fmla="*/ 0 h 88"/>
                <a:gd name="T24" fmla="*/ 73 w 110"/>
                <a:gd name="T25" fmla="*/ 0 h 88"/>
                <a:gd name="T26" fmla="*/ 46 w 110"/>
                <a:gd name="T27" fmla="*/ 9 h 88"/>
                <a:gd name="T28" fmla="*/ 23 w 110"/>
                <a:gd name="T29" fmla="*/ 21 h 88"/>
                <a:gd name="T30" fmla="*/ 8 w 110"/>
                <a:gd name="T31" fmla="*/ 45 h 88"/>
                <a:gd name="T32" fmla="*/ 0 w 110"/>
                <a:gd name="T33" fmla="*/ 54 h 88"/>
                <a:gd name="T34" fmla="*/ 4 w 110"/>
                <a:gd name="T35" fmla="*/ 6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88">
                  <a:moveTo>
                    <a:pt x="4" y="65"/>
                  </a:moveTo>
                  <a:lnTo>
                    <a:pt x="4" y="65"/>
                  </a:lnTo>
                  <a:lnTo>
                    <a:pt x="27" y="65"/>
                  </a:lnTo>
                  <a:lnTo>
                    <a:pt x="16" y="78"/>
                  </a:lnTo>
                  <a:lnTo>
                    <a:pt x="30" y="88"/>
                  </a:lnTo>
                  <a:lnTo>
                    <a:pt x="46" y="57"/>
                  </a:lnTo>
                  <a:lnTo>
                    <a:pt x="67" y="37"/>
                  </a:lnTo>
                  <a:lnTo>
                    <a:pt x="80" y="27"/>
                  </a:lnTo>
                  <a:lnTo>
                    <a:pt x="83" y="14"/>
                  </a:lnTo>
                  <a:lnTo>
                    <a:pt x="99" y="14"/>
                  </a:lnTo>
                  <a:lnTo>
                    <a:pt x="110" y="6"/>
                  </a:lnTo>
                  <a:lnTo>
                    <a:pt x="99" y="0"/>
                  </a:lnTo>
                  <a:lnTo>
                    <a:pt x="73" y="0"/>
                  </a:lnTo>
                  <a:lnTo>
                    <a:pt x="46" y="9"/>
                  </a:lnTo>
                  <a:lnTo>
                    <a:pt x="23" y="21"/>
                  </a:lnTo>
                  <a:lnTo>
                    <a:pt x="8" y="45"/>
                  </a:lnTo>
                  <a:lnTo>
                    <a:pt x="0" y="54"/>
                  </a:lnTo>
                  <a:lnTo>
                    <a:pt x="4" y="65"/>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5" name="Freeform 29">
              <a:extLst>
                <a:ext uri="{FF2B5EF4-FFF2-40B4-BE49-F238E27FC236}">
                  <a16:creationId xmlns:a16="http://schemas.microsoft.com/office/drawing/2014/main" id="{06CCE2D5-01A2-118A-C3B3-BD897E6FFDDA}"/>
                </a:ext>
              </a:extLst>
            </p:cNvPr>
            <p:cNvSpPr>
              <a:spLocks/>
            </p:cNvSpPr>
            <p:nvPr/>
          </p:nvSpPr>
          <p:spPr bwMode="auto">
            <a:xfrm>
              <a:off x="4070345" y="1882772"/>
              <a:ext cx="7792" cy="18894"/>
            </a:xfrm>
            <a:custGeom>
              <a:avLst/>
              <a:gdLst>
                <a:gd name="T0" fmla="*/ 4 w 13"/>
                <a:gd name="T1" fmla="*/ 7 h 28"/>
                <a:gd name="T2" fmla="*/ 4 w 13"/>
                <a:gd name="T3" fmla="*/ 7 h 28"/>
                <a:gd name="T4" fmla="*/ 0 w 13"/>
                <a:gd name="T5" fmla="*/ 16 h 28"/>
                <a:gd name="T6" fmla="*/ 0 w 13"/>
                <a:gd name="T7" fmla="*/ 28 h 28"/>
                <a:gd name="T8" fmla="*/ 13 w 13"/>
                <a:gd name="T9" fmla="*/ 24 h 28"/>
                <a:gd name="T10" fmla="*/ 13 w 13"/>
                <a:gd name="T11" fmla="*/ 4 h 28"/>
                <a:gd name="T12" fmla="*/ 13 w 13"/>
                <a:gd name="T13" fmla="*/ 0 h 28"/>
                <a:gd name="T14" fmla="*/ 4 w 13"/>
                <a:gd name="T15" fmla="*/ 7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8">
                  <a:moveTo>
                    <a:pt x="4" y="7"/>
                  </a:moveTo>
                  <a:lnTo>
                    <a:pt x="4" y="7"/>
                  </a:lnTo>
                  <a:lnTo>
                    <a:pt x="0" y="16"/>
                  </a:lnTo>
                  <a:lnTo>
                    <a:pt x="0" y="28"/>
                  </a:lnTo>
                  <a:lnTo>
                    <a:pt x="13" y="24"/>
                  </a:lnTo>
                  <a:lnTo>
                    <a:pt x="13" y="4"/>
                  </a:lnTo>
                  <a:lnTo>
                    <a:pt x="13" y="0"/>
                  </a:lnTo>
                  <a:lnTo>
                    <a:pt x="4" y="7"/>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6" name="Freeform 43">
              <a:extLst>
                <a:ext uri="{FF2B5EF4-FFF2-40B4-BE49-F238E27FC236}">
                  <a16:creationId xmlns:a16="http://schemas.microsoft.com/office/drawing/2014/main" id="{9BA5DDB0-C41C-7B47-FC51-030B1E1CA349}"/>
                </a:ext>
              </a:extLst>
            </p:cNvPr>
            <p:cNvSpPr>
              <a:spLocks/>
            </p:cNvSpPr>
            <p:nvPr/>
          </p:nvSpPr>
          <p:spPr bwMode="auto">
            <a:xfrm>
              <a:off x="5183493" y="2609621"/>
              <a:ext cx="11132" cy="22228"/>
            </a:xfrm>
            <a:custGeom>
              <a:avLst/>
              <a:gdLst>
                <a:gd name="T0" fmla="*/ 7 w 17"/>
                <a:gd name="T1" fmla="*/ 12 h 33"/>
                <a:gd name="T2" fmla="*/ 7 w 17"/>
                <a:gd name="T3" fmla="*/ 12 h 33"/>
                <a:gd name="T4" fmla="*/ 7 w 17"/>
                <a:gd name="T5" fmla="*/ 23 h 33"/>
                <a:gd name="T6" fmla="*/ 0 w 17"/>
                <a:gd name="T7" fmla="*/ 33 h 33"/>
                <a:gd name="T8" fmla="*/ 10 w 17"/>
                <a:gd name="T9" fmla="*/ 23 h 33"/>
                <a:gd name="T10" fmla="*/ 17 w 17"/>
                <a:gd name="T11" fmla="*/ 0 h 33"/>
                <a:gd name="T12" fmla="*/ 14 w 17"/>
                <a:gd name="T13" fmla="*/ 3 h 33"/>
                <a:gd name="T14" fmla="*/ 7 w 17"/>
                <a:gd name="T15" fmla="*/ 12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33">
                  <a:moveTo>
                    <a:pt x="7" y="12"/>
                  </a:moveTo>
                  <a:lnTo>
                    <a:pt x="7" y="12"/>
                  </a:lnTo>
                  <a:lnTo>
                    <a:pt x="7" y="23"/>
                  </a:lnTo>
                  <a:lnTo>
                    <a:pt x="0" y="33"/>
                  </a:lnTo>
                  <a:lnTo>
                    <a:pt x="10" y="23"/>
                  </a:lnTo>
                  <a:lnTo>
                    <a:pt x="17" y="0"/>
                  </a:lnTo>
                  <a:lnTo>
                    <a:pt x="14" y="3"/>
                  </a:lnTo>
                  <a:lnTo>
                    <a:pt x="7" y="12"/>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7" name="Freeform 44">
              <a:extLst>
                <a:ext uri="{FF2B5EF4-FFF2-40B4-BE49-F238E27FC236}">
                  <a16:creationId xmlns:a16="http://schemas.microsoft.com/office/drawing/2014/main" id="{E72F350E-C2A0-410A-D636-CD152207F720}"/>
                </a:ext>
              </a:extLst>
            </p:cNvPr>
            <p:cNvSpPr>
              <a:spLocks/>
            </p:cNvSpPr>
            <p:nvPr/>
          </p:nvSpPr>
          <p:spPr bwMode="auto">
            <a:xfrm>
              <a:off x="5192397" y="2579614"/>
              <a:ext cx="6679" cy="32230"/>
            </a:xfrm>
            <a:custGeom>
              <a:avLst/>
              <a:gdLst>
                <a:gd name="T0" fmla="*/ 7 w 9"/>
                <a:gd name="T1" fmla="*/ 11 h 48"/>
                <a:gd name="T2" fmla="*/ 7 w 9"/>
                <a:gd name="T3" fmla="*/ 11 h 48"/>
                <a:gd name="T4" fmla="*/ 0 w 9"/>
                <a:gd name="T5" fmla="*/ 48 h 48"/>
                <a:gd name="T6" fmla="*/ 3 w 9"/>
                <a:gd name="T7" fmla="*/ 45 h 48"/>
                <a:gd name="T8" fmla="*/ 7 w 9"/>
                <a:gd name="T9" fmla="*/ 33 h 48"/>
                <a:gd name="T10" fmla="*/ 9 w 9"/>
                <a:gd name="T11" fmla="*/ 0 h 48"/>
                <a:gd name="T12" fmla="*/ 7 w 9"/>
                <a:gd name="T13" fmla="*/ 11 h 48"/>
              </a:gdLst>
              <a:ahLst/>
              <a:cxnLst>
                <a:cxn ang="0">
                  <a:pos x="T0" y="T1"/>
                </a:cxn>
                <a:cxn ang="0">
                  <a:pos x="T2" y="T3"/>
                </a:cxn>
                <a:cxn ang="0">
                  <a:pos x="T4" y="T5"/>
                </a:cxn>
                <a:cxn ang="0">
                  <a:pos x="T6" y="T7"/>
                </a:cxn>
                <a:cxn ang="0">
                  <a:pos x="T8" y="T9"/>
                </a:cxn>
                <a:cxn ang="0">
                  <a:pos x="T10" y="T11"/>
                </a:cxn>
                <a:cxn ang="0">
                  <a:pos x="T12" y="T13"/>
                </a:cxn>
              </a:cxnLst>
              <a:rect l="0" t="0" r="r" b="b"/>
              <a:pathLst>
                <a:path w="9" h="48">
                  <a:moveTo>
                    <a:pt x="7" y="11"/>
                  </a:moveTo>
                  <a:lnTo>
                    <a:pt x="7" y="11"/>
                  </a:lnTo>
                  <a:lnTo>
                    <a:pt x="0" y="48"/>
                  </a:lnTo>
                  <a:lnTo>
                    <a:pt x="3" y="45"/>
                  </a:lnTo>
                  <a:lnTo>
                    <a:pt x="7" y="33"/>
                  </a:lnTo>
                  <a:lnTo>
                    <a:pt x="9" y="0"/>
                  </a:lnTo>
                  <a:lnTo>
                    <a:pt x="7" y="11"/>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8" name="Freeform 45">
              <a:extLst>
                <a:ext uri="{FF2B5EF4-FFF2-40B4-BE49-F238E27FC236}">
                  <a16:creationId xmlns:a16="http://schemas.microsoft.com/office/drawing/2014/main" id="{8BC5C392-669D-E29F-18FB-71179847F012}"/>
                </a:ext>
              </a:extLst>
            </p:cNvPr>
            <p:cNvSpPr>
              <a:spLocks/>
            </p:cNvSpPr>
            <p:nvPr/>
          </p:nvSpPr>
          <p:spPr bwMode="auto">
            <a:xfrm>
              <a:off x="5457326" y="2115052"/>
              <a:ext cx="12246" cy="23340"/>
            </a:xfrm>
            <a:custGeom>
              <a:avLst/>
              <a:gdLst>
                <a:gd name="T0" fmla="*/ 4 w 18"/>
                <a:gd name="T1" fmla="*/ 24 h 35"/>
                <a:gd name="T2" fmla="*/ 4 w 18"/>
                <a:gd name="T3" fmla="*/ 24 h 35"/>
                <a:gd name="T4" fmla="*/ 11 w 18"/>
                <a:gd name="T5" fmla="*/ 35 h 35"/>
                <a:gd name="T6" fmla="*/ 18 w 18"/>
                <a:gd name="T7" fmla="*/ 27 h 35"/>
                <a:gd name="T8" fmla="*/ 18 w 18"/>
                <a:gd name="T9" fmla="*/ 21 h 35"/>
                <a:gd name="T10" fmla="*/ 11 w 18"/>
                <a:gd name="T11" fmla="*/ 3 h 35"/>
                <a:gd name="T12" fmla="*/ 0 w 18"/>
                <a:gd name="T13" fmla="*/ 0 h 35"/>
                <a:gd name="T14" fmla="*/ 4 w 18"/>
                <a:gd name="T15" fmla="*/ 24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35">
                  <a:moveTo>
                    <a:pt x="4" y="24"/>
                  </a:moveTo>
                  <a:lnTo>
                    <a:pt x="4" y="24"/>
                  </a:lnTo>
                  <a:lnTo>
                    <a:pt x="11" y="35"/>
                  </a:lnTo>
                  <a:lnTo>
                    <a:pt x="18" y="27"/>
                  </a:lnTo>
                  <a:lnTo>
                    <a:pt x="18" y="21"/>
                  </a:lnTo>
                  <a:lnTo>
                    <a:pt x="11" y="3"/>
                  </a:lnTo>
                  <a:lnTo>
                    <a:pt x="0" y="0"/>
                  </a:lnTo>
                  <a:lnTo>
                    <a:pt x="4" y="24"/>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89" name="Freeform 51">
              <a:extLst>
                <a:ext uri="{FF2B5EF4-FFF2-40B4-BE49-F238E27FC236}">
                  <a16:creationId xmlns:a16="http://schemas.microsoft.com/office/drawing/2014/main" id="{D99D7EAD-CEFB-D8BC-D03B-28BF995E1294}"/>
                </a:ext>
              </a:extLst>
            </p:cNvPr>
            <p:cNvSpPr>
              <a:spLocks/>
            </p:cNvSpPr>
            <p:nvPr/>
          </p:nvSpPr>
          <p:spPr bwMode="auto">
            <a:xfrm>
              <a:off x="5243602" y="2398457"/>
              <a:ext cx="6679" cy="22228"/>
            </a:xfrm>
            <a:custGeom>
              <a:avLst/>
              <a:gdLst>
                <a:gd name="T0" fmla="*/ 0 w 10"/>
                <a:gd name="T1" fmla="*/ 32 h 32"/>
                <a:gd name="T2" fmla="*/ 0 w 10"/>
                <a:gd name="T3" fmla="*/ 32 h 32"/>
                <a:gd name="T4" fmla="*/ 10 w 10"/>
                <a:gd name="T5" fmla="*/ 8 h 32"/>
                <a:gd name="T6" fmla="*/ 10 w 10"/>
                <a:gd name="T7" fmla="*/ 0 h 32"/>
                <a:gd name="T8" fmla="*/ 0 w 10"/>
                <a:gd name="T9" fmla="*/ 32 h 32"/>
              </a:gdLst>
              <a:ahLst/>
              <a:cxnLst>
                <a:cxn ang="0">
                  <a:pos x="T0" y="T1"/>
                </a:cxn>
                <a:cxn ang="0">
                  <a:pos x="T2" y="T3"/>
                </a:cxn>
                <a:cxn ang="0">
                  <a:pos x="T4" y="T5"/>
                </a:cxn>
                <a:cxn ang="0">
                  <a:pos x="T6" y="T7"/>
                </a:cxn>
                <a:cxn ang="0">
                  <a:pos x="T8" y="T9"/>
                </a:cxn>
              </a:cxnLst>
              <a:rect l="0" t="0" r="r" b="b"/>
              <a:pathLst>
                <a:path w="10" h="32">
                  <a:moveTo>
                    <a:pt x="0" y="32"/>
                  </a:moveTo>
                  <a:lnTo>
                    <a:pt x="0" y="32"/>
                  </a:lnTo>
                  <a:lnTo>
                    <a:pt x="10" y="8"/>
                  </a:lnTo>
                  <a:lnTo>
                    <a:pt x="10" y="0"/>
                  </a:lnTo>
                  <a:lnTo>
                    <a:pt x="0" y="32"/>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90" name="Freeform 52">
              <a:extLst>
                <a:ext uri="{FF2B5EF4-FFF2-40B4-BE49-F238E27FC236}">
                  <a16:creationId xmlns:a16="http://schemas.microsoft.com/office/drawing/2014/main" id="{F5CB1A9F-F8DA-752A-5E70-4D9BBDE3D792}"/>
                </a:ext>
              </a:extLst>
            </p:cNvPr>
            <p:cNvSpPr>
              <a:spLocks/>
            </p:cNvSpPr>
            <p:nvPr/>
          </p:nvSpPr>
          <p:spPr bwMode="auto">
            <a:xfrm>
              <a:off x="5505191" y="2125055"/>
              <a:ext cx="24490" cy="20005"/>
            </a:xfrm>
            <a:custGeom>
              <a:avLst/>
              <a:gdLst>
                <a:gd name="T0" fmla="*/ 15 w 36"/>
                <a:gd name="T1" fmla="*/ 0 h 30"/>
                <a:gd name="T2" fmla="*/ 15 w 36"/>
                <a:gd name="T3" fmla="*/ 0 h 30"/>
                <a:gd name="T4" fmla="*/ 10 w 36"/>
                <a:gd name="T5" fmla="*/ 9 h 30"/>
                <a:gd name="T6" fmla="*/ 0 w 36"/>
                <a:gd name="T7" fmla="*/ 30 h 30"/>
                <a:gd name="T8" fmla="*/ 22 w 36"/>
                <a:gd name="T9" fmla="*/ 17 h 30"/>
                <a:gd name="T10" fmla="*/ 36 w 36"/>
                <a:gd name="T11" fmla="*/ 9 h 30"/>
                <a:gd name="T12" fmla="*/ 26 w 36"/>
                <a:gd name="T13" fmla="*/ 0 h 30"/>
                <a:gd name="T14" fmla="*/ 15 w 36"/>
                <a:gd name="T15" fmla="*/ 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30">
                  <a:moveTo>
                    <a:pt x="15" y="0"/>
                  </a:moveTo>
                  <a:lnTo>
                    <a:pt x="15" y="0"/>
                  </a:lnTo>
                  <a:lnTo>
                    <a:pt x="10" y="9"/>
                  </a:lnTo>
                  <a:lnTo>
                    <a:pt x="0" y="30"/>
                  </a:lnTo>
                  <a:lnTo>
                    <a:pt x="22" y="17"/>
                  </a:lnTo>
                  <a:lnTo>
                    <a:pt x="36" y="9"/>
                  </a:lnTo>
                  <a:lnTo>
                    <a:pt x="26" y="0"/>
                  </a:lnTo>
                  <a:lnTo>
                    <a:pt x="15"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91" name="Freeform 53">
              <a:extLst>
                <a:ext uri="{FF2B5EF4-FFF2-40B4-BE49-F238E27FC236}">
                  <a16:creationId xmlns:a16="http://schemas.microsoft.com/office/drawing/2014/main" id="{936AAD20-13CD-EB0D-A072-F690F3B562E1}"/>
                </a:ext>
              </a:extLst>
            </p:cNvPr>
            <p:cNvSpPr>
              <a:spLocks/>
            </p:cNvSpPr>
            <p:nvPr/>
          </p:nvSpPr>
          <p:spPr bwMode="auto">
            <a:xfrm>
              <a:off x="5565302" y="2120610"/>
              <a:ext cx="20037" cy="15559"/>
            </a:xfrm>
            <a:custGeom>
              <a:avLst/>
              <a:gdLst>
                <a:gd name="T0" fmla="*/ 13 w 30"/>
                <a:gd name="T1" fmla="*/ 0 h 24"/>
                <a:gd name="T2" fmla="*/ 13 w 30"/>
                <a:gd name="T3" fmla="*/ 0 h 24"/>
                <a:gd name="T4" fmla="*/ 13 w 30"/>
                <a:gd name="T5" fmla="*/ 3 h 24"/>
                <a:gd name="T6" fmla="*/ 13 w 30"/>
                <a:gd name="T7" fmla="*/ 16 h 24"/>
                <a:gd name="T8" fmla="*/ 0 w 30"/>
                <a:gd name="T9" fmla="*/ 24 h 24"/>
                <a:gd name="T10" fmla="*/ 23 w 30"/>
                <a:gd name="T11" fmla="*/ 21 h 24"/>
                <a:gd name="T12" fmla="*/ 30 w 30"/>
                <a:gd name="T13" fmla="*/ 19 h 24"/>
                <a:gd name="T14" fmla="*/ 20 w 30"/>
                <a:gd name="T15" fmla="*/ 7 h 24"/>
                <a:gd name="T16" fmla="*/ 13 w 30"/>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24">
                  <a:moveTo>
                    <a:pt x="13" y="0"/>
                  </a:moveTo>
                  <a:lnTo>
                    <a:pt x="13" y="0"/>
                  </a:lnTo>
                  <a:lnTo>
                    <a:pt x="13" y="3"/>
                  </a:lnTo>
                  <a:lnTo>
                    <a:pt x="13" y="16"/>
                  </a:lnTo>
                  <a:lnTo>
                    <a:pt x="0" y="24"/>
                  </a:lnTo>
                  <a:lnTo>
                    <a:pt x="23" y="21"/>
                  </a:lnTo>
                  <a:lnTo>
                    <a:pt x="30" y="19"/>
                  </a:lnTo>
                  <a:lnTo>
                    <a:pt x="20" y="7"/>
                  </a:lnTo>
                  <a:lnTo>
                    <a:pt x="13"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92" name="Freeform 55">
              <a:extLst>
                <a:ext uri="{FF2B5EF4-FFF2-40B4-BE49-F238E27FC236}">
                  <a16:creationId xmlns:a16="http://schemas.microsoft.com/office/drawing/2014/main" id="{6E1E4A3A-1277-35C5-C737-22909B9287E5}"/>
                </a:ext>
              </a:extLst>
            </p:cNvPr>
            <p:cNvSpPr>
              <a:spLocks/>
            </p:cNvSpPr>
            <p:nvPr/>
          </p:nvSpPr>
          <p:spPr bwMode="auto">
            <a:xfrm>
              <a:off x="5608717" y="1738292"/>
              <a:ext cx="20037" cy="22228"/>
            </a:xfrm>
            <a:custGeom>
              <a:avLst/>
              <a:gdLst>
                <a:gd name="T0" fmla="*/ 15 w 30"/>
                <a:gd name="T1" fmla="*/ 0 h 33"/>
                <a:gd name="T2" fmla="*/ 15 w 30"/>
                <a:gd name="T3" fmla="*/ 0 h 33"/>
                <a:gd name="T4" fmla="*/ 0 w 30"/>
                <a:gd name="T5" fmla="*/ 20 h 33"/>
                <a:gd name="T6" fmla="*/ 4 w 30"/>
                <a:gd name="T7" fmla="*/ 33 h 33"/>
                <a:gd name="T8" fmla="*/ 30 w 30"/>
                <a:gd name="T9" fmla="*/ 20 h 33"/>
                <a:gd name="T10" fmla="*/ 30 w 30"/>
                <a:gd name="T11" fmla="*/ 9 h 33"/>
                <a:gd name="T12" fmla="*/ 18 w 30"/>
                <a:gd name="T13" fmla="*/ 3 h 33"/>
                <a:gd name="T14" fmla="*/ 15 w 30"/>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3">
                  <a:moveTo>
                    <a:pt x="15" y="0"/>
                  </a:moveTo>
                  <a:lnTo>
                    <a:pt x="15" y="0"/>
                  </a:lnTo>
                  <a:lnTo>
                    <a:pt x="0" y="20"/>
                  </a:lnTo>
                  <a:lnTo>
                    <a:pt x="4" y="33"/>
                  </a:lnTo>
                  <a:lnTo>
                    <a:pt x="30" y="20"/>
                  </a:lnTo>
                  <a:lnTo>
                    <a:pt x="30" y="9"/>
                  </a:lnTo>
                  <a:lnTo>
                    <a:pt x="18" y="3"/>
                  </a:lnTo>
                  <a:lnTo>
                    <a:pt x="15" y="0"/>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sp>
          <p:nvSpPr>
            <p:cNvPr id="7693" name="Freeform 56">
              <a:extLst>
                <a:ext uri="{FF2B5EF4-FFF2-40B4-BE49-F238E27FC236}">
                  <a16:creationId xmlns:a16="http://schemas.microsoft.com/office/drawing/2014/main" id="{B47484BB-0DB6-2DEE-4E1F-1D940B3D9D3E}"/>
                </a:ext>
              </a:extLst>
            </p:cNvPr>
            <p:cNvSpPr>
              <a:spLocks/>
            </p:cNvSpPr>
            <p:nvPr/>
          </p:nvSpPr>
          <p:spPr bwMode="auto">
            <a:xfrm>
              <a:off x="5729022" y="1662714"/>
              <a:ext cx="11132" cy="21117"/>
            </a:xfrm>
            <a:custGeom>
              <a:avLst/>
              <a:gdLst>
                <a:gd name="T0" fmla="*/ 0 w 16"/>
                <a:gd name="T1" fmla="*/ 11 h 32"/>
                <a:gd name="T2" fmla="*/ 0 w 16"/>
                <a:gd name="T3" fmla="*/ 11 h 32"/>
                <a:gd name="T4" fmla="*/ 0 w 16"/>
                <a:gd name="T5" fmla="*/ 24 h 32"/>
                <a:gd name="T6" fmla="*/ 7 w 16"/>
                <a:gd name="T7" fmla="*/ 32 h 32"/>
                <a:gd name="T8" fmla="*/ 16 w 16"/>
                <a:gd name="T9" fmla="*/ 24 h 32"/>
                <a:gd name="T10" fmla="*/ 16 w 16"/>
                <a:gd name="T11" fmla="*/ 11 h 32"/>
                <a:gd name="T12" fmla="*/ 7 w 16"/>
                <a:gd name="T13" fmla="*/ 3 h 32"/>
                <a:gd name="T14" fmla="*/ 7 w 16"/>
                <a:gd name="T15" fmla="*/ 0 h 32"/>
                <a:gd name="T16" fmla="*/ 0 w 16"/>
                <a:gd name="T17" fmla="*/ 1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32">
                  <a:moveTo>
                    <a:pt x="0" y="11"/>
                  </a:moveTo>
                  <a:lnTo>
                    <a:pt x="0" y="11"/>
                  </a:lnTo>
                  <a:lnTo>
                    <a:pt x="0" y="24"/>
                  </a:lnTo>
                  <a:lnTo>
                    <a:pt x="7" y="32"/>
                  </a:lnTo>
                  <a:lnTo>
                    <a:pt x="16" y="24"/>
                  </a:lnTo>
                  <a:lnTo>
                    <a:pt x="16" y="11"/>
                  </a:lnTo>
                  <a:lnTo>
                    <a:pt x="7" y="3"/>
                  </a:lnTo>
                  <a:lnTo>
                    <a:pt x="7" y="0"/>
                  </a:lnTo>
                  <a:lnTo>
                    <a:pt x="0" y="11"/>
                  </a:lnTo>
                  <a:close/>
                </a:path>
              </a:pathLst>
            </a:custGeom>
            <a:grpFill/>
            <a:ln w="12700" cap="rnd">
              <a:solidFill>
                <a:schemeClr val="bg1"/>
              </a:solidFill>
            </a:ln>
            <a:effectLst/>
          </p:spPr>
          <p:txBody>
            <a:bodyPr vert="horz" wrap="square" lIns="34286" tIns="17143" rIns="34286" bIns="17143" numCol="1" anchor="t" anchorCtr="0" compatLnSpc="1">
              <a:prstTxWarp prst="textNoShape">
                <a:avLst/>
              </a:prstTxWarp>
            </a:bodyPr>
            <a:lstStyle/>
            <a:p>
              <a:pPr defTabSz="171450">
                <a:buClrTx/>
              </a:pPr>
              <a:endParaRPr lang="en-US" sz="675" kern="1200">
                <a:solidFill>
                  <a:schemeClr val="bg1">
                    <a:lumMod val="75000"/>
                  </a:schemeClr>
                </a:solidFill>
                <a:latin typeface="Open Sans Light"/>
                <a:ea typeface="+mn-ea"/>
                <a:cs typeface="+mn-cs"/>
              </a:endParaRPr>
            </a:p>
          </p:txBody>
        </p:sp>
      </p:grpSp>
      <p:sp>
        <p:nvSpPr>
          <p:cNvPr id="7742" name="CasellaDiTesto 7741">
            <a:extLst>
              <a:ext uri="{FF2B5EF4-FFF2-40B4-BE49-F238E27FC236}">
                <a16:creationId xmlns:a16="http://schemas.microsoft.com/office/drawing/2014/main" id="{209DCEA1-BFFB-E960-67D2-F7A4541FEB1C}"/>
              </a:ext>
            </a:extLst>
          </p:cNvPr>
          <p:cNvSpPr txBox="1"/>
          <p:nvPr/>
        </p:nvSpPr>
        <p:spPr>
          <a:xfrm>
            <a:off x="6077464" y="1153704"/>
            <a:ext cx="2473754" cy="307777"/>
          </a:xfrm>
          <a:prstGeom prst="rect">
            <a:avLst/>
          </a:prstGeom>
          <a:noFill/>
        </p:spPr>
        <p:txBody>
          <a:bodyPr wrap="none" rtlCol="0">
            <a:spAutoFit/>
          </a:bodyPr>
          <a:lstStyle/>
          <a:p>
            <a:r>
              <a:rPr lang="it-IT" dirty="0">
                <a:latin typeface="Avenir Book" panose="02000503020000020003" pitchFamily="2" charset="0"/>
              </a:rPr>
              <a:t>National Level </a:t>
            </a:r>
            <a:r>
              <a:rPr lang="it-IT" dirty="0" err="1">
                <a:latin typeface="Avenir Book" panose="02000503020000020003" pitchFamily="2" charset="0"/>
              </a:rPr>
              <a:t>Observations</a:t>
            </a:r>
            <a:endParaRPr lang="it-IT" dirty="0">
              <a:latin typeface="Avenir Book" panose="02000503020000020003" pitchFamily="2" charset="0"/>
            </a:endParaRPr>
          </a:p>
        </p:txBody>
      </p:sp>
      <p:sp>
        <p:nvSpPr>
          <p:cNvPr id="7751" name="Oval 8">
            <a:extLst>
              <a:ext uri="{FF2B5EF4-FFF2-40B4-BE49-F238E27FC236}">
                <a16:creationId xmlns:a16="http://schemas.microsoft.com/office/drawing/2014/main" id="{875802CA-DFF9-81BC-744E-C71753DBBD0C}"/>
              </a:ext>
            </a:extLst>
          </p:cNvPr>
          <p:cNvSpPr/>
          <p:nvPr/>
        </p:nvSpPr>
        <p:spPr>
          <a:xfrm>
            <a:off x="7198975" y="2508281"/>
            <a:ext cx="627182" cy="586859"/>
          </a:xfrm>
          <a:prstGeom prst="ellipse">
            <a:avLst/>
          </a:prstGeom>
          <a:solidFill>
            <a:schemeClr val="accent1">
              <a:alpha val="66000"/>
            </a:schemeClr>
          </a:solidFill>
          <a:ln w="28575">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752" name="Oval 9">
            <a:extLst>
              <a:ext uri="{FF2B5EF4-FFF2-40B4-BE49-F238E27FC236}">
                <a16:creationId xmlns:a16="http://schemas.microsoft.com/office/drawing/2014/main" id="{CCBCFD29-B6DA-5ED8-1175-870AF8545D9B}"/>
              </a:ext>
            </a:extLst>
          </p:cNvPr>
          <p:cNvSpPr/>
          <p:nvPr/>
        </p:nvSpPr>
        <p:spPr>
          <a:xfrm>
            <a:off x="6900066" y="2052722"/>
            <a:ext cx="914319" cy="870793"/>
          </a:xfrm>
          <a:prstGeom prst="ellipse">
            <a:avLst/>
          </a:prstGeom>
          <a:solidFill>
            <a:schemeClr val="accent1">
              <a:alpha val="66000"/>
            </a:schemeClr>
          </a:solidFill>
          <a:ln w="28575">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753" name="Oval 10">
            <a:extLst>
              <a:ext uri="{FF2B5EF4-FFF2-40B4-BE49-F238E27FC236}">
                <a16:creationId xmlns:a16="http://schemas.microsoft.com/office/drawing/2014/main" id="{115B2C61-B532-6395-6FC1-F013DCE3F02B}"/>
              </a:ext>
            </a:extLst>
          </p:cNvPr>
          <p:cNvSpPr/>
          <p:nvPr/>
        </p:nvSpPr>
        <p:spPr>
          <a:xfrm>
            <a:off x="6671054" y="1847501"/>
            <a:ext cx="1058044" cy="854186"/>
          </a:xfrm>
          <a:prstGeom prst="ellipse">
            <a:avLst/>
          </a:prstGeom>
          <a:solidFill>
            <a:schemeClr val="tx2">
              <a:alpha val="66000"/>
            </a:schemeClr>
          </a:solidFill>
          <a:ln w="28575">
            <a:solidFill>
              <a:schemeClr val="tx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cxnSp>
        <p:nvCxnSpPr>
          <p:cNvPr id="7754" name="Connector: Elbow 8">
            <a:extLst>
              <a:ext uri="{FF2B5EF4-FFF2-40B4-BE49-F238E27FC236}">
                <a16:creationId xmlns:a16="http://schemas.microsoft.com/office/drawing/2014/main" id="{2DD29F0C-0636-19EE-0307-0381130B5453}"/>
              </a:ext>
            </a:extLst>
          </p:cNvPr>
          <p:cNvCxnSpPr>
            <a:cxnSpLocks/>
            <a:stCxn id="7775" idx="3"/>
            <a:endCxn id="7756" idx="1"/>
          </p:cNvCxnSpPr>
          <p:nvPr/>
        </p:nvCxnSpPr>
        <p:spPr>
          <a:xfrm flipV="1">
            <a:off x="5375741" y="2062615"/>
            <a:ext cx="1063142" cy="364229"/>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755" name="Connector: Elbow 8">
            <a:extLst>
              <a:ext uri="{FF2B5EF4-FFF2-40B4-BE49-F238E27FC236}">
                <a16:creationId xmlns:a16="http://schemas.microsoft.com/office/drawing/2014/main" id="{241B88EB-A517-47D4-6CA5-9EE5482E8977}"/>
              </a:ext>
            </a:extLst>
          </p:cNvPr>
          <p:cNvCxnSpPr>
            <a:cxnSpLocks/>
            <a:stCxn id="7776" idx="3"/>
            <a:endCxn id="7756" idx="1"/>
          </p:cNvCxnSpPr>
          <p:nvPr/>
        </p:nvCxnSpPr>
        <p:spPr>
          <a:xfrm flipV="1">
            <a:off x="5377740" y="2062615"/>
            <a:ext cx="1061143" cy="1030077"/>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7756" name="Rectangle: Rounded Corners 1">
            <a:extLst>
              <a:ext uri="{FF2B5EF4-FFF2-40B4-BE49-F238E27FC236}">
                <a16:creationId xmlns:a16="http://schemas.microsoft.com/office/drawing/2014/main" id="{21F7B3B1-D244-A508-193D-E0A4FAE67311}"/>
              </a:ext>
            </a:extLst>
          </p:cNvPr>
          <p:cNvSpPr/>
          <p:nvPr/>
        </p:nvSpPr>
        <p:spPr>
          <a:xfrm>
            <a:off x="6438883" y="1674849"/>
            <a:ext cx="1171890" cy="775531"/>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100" b="1" dirty="0">
                <a:solidFill>
                  <a:srgbClr val="000000"/>
                </a:solidFill>
                <a:latin typeface="Avenir Book" panose="02000503020000020003" pitchFamily="2" charset="0"/>
                <a:ea typeface="Open Sans Light"/>
                <a:cs typeface="Open Sans Light"/>
              </a:rPr>
              <a:t>YEAR</a:t>
            </a:r>
          </a:p>
          <a:p>
            <a:pPr algn="ctr"/>
            <a:r>
              <a:rPr lang="en-US" sz="1100" b="1" dirty="0">
                <a:solidFill>
                  <a:srgbClr val="000000"/>
                </a:solidFill>
                <a:latin typeface="Avenir Book" panose="02000503020000020003" pitchFamily="2" charset="0"/>
                <a:ea typeface="Open Sans Light"/>
                <a:cs typeface="Open Sans Light"/>
              </a:rPr>
              <a:t>from 1948 to 2019</a:t>
            </a:r>
          </a:p>
        </p:txBody>
      </p:sp>
      <p:sp>
        <p:nvSpPr>
          <p:cNvPr id="7777" name="Rectangle: Rounded Corners 1">
            <a:extLst>
              <a:ext uri="{FF2B5EF4-FFF2-40B4-BE49-F238E27FC236}">
                <a16:creationId xmlns:a16="http://schemas.microsoft.com/office/drawing/2014/main" id="{2653C70D-C22C-9019-2B18-B52769FFFE5A}"/>
              </a:ext>
            </a:extLst>
          </p:cNvPr>
          <p:cNvSpPr/>
          <p:nvPr/>
        </p:nvSpPr>
        <p:spPr>
          <a:xfrm>
            <a:off x="3372930" y="3685944"/>
            <a:ext cx="2010254" cy="364093"/>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100" b="1" dirty="0">
                <a:solidFill>
                  <a:srgbClr val="000000"/>
                </a:solidFill>
                <a:latin typeface="Avenir Book" panose="02000503020000020003" pitchFamily="2" charset="0"/>
                <a:ea typeface="Open Sans Light"/>
                <a:cs typeface="Open Sans Light"/>
              </a:rPr>
              <a:t>Capital Input</a:t>
            </a:r>
          </a:p>
        </p:txBody>
      </p:sp>
      <p:cxnSp>
        <p:nvCxnSpPr>
          <p:cNvPr id="7780" name="Connector: Elbow 8">
            <a:extLst>
              <a:ext uri="{FF2B5EF4-FFF2-40B4-BE49-F238E27FC236}">
                <a16:creationId xmlns:a16="http://schemas.microsoft.com/office/drawing/2014/main" id="{8BC73D00-80EA-0806-5BFD-3E3DD8A31ECF}"/>
              </a:ext>
            </a:extLst>
          </p:cNvPr>
          <p:cNvCxnSpPr>
            <a:cxnSpLocks/>
            <a:stCxn id="7776" idx="1"/>
            <a:endCxn id="7269" idx="3"/>
          </p:cNvCxnSpPr>
          <p:nvPr/>
        </p:nvCxnSpPr>
        <p:spPr>
          <a:xfrm rot="10800000">
            <a:off x="2229184" y="2069546"/>
            <a:ext cx="1138303" cy="1023147"/>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784" name="Connector: Elbow 8">
            <a:extLst>
              <a:ext uri="{FF2B5EF4-FFF2-40B4-BE49-F238E27FC236}">
                <a16:creationId xmlns:a16="http://schemas.microsoft.com/office/drawing/2014/main" id="{4FA820A2-F776-FA55-2548-C92C425C5722}"/>
              </a:ext>
            </a:extLst>
          </p:cNvPr>
          <p:cNvCxnSpPr>
            <a:cxnSpLocks/>
            <a:stCxn id="7777" idx="1"/>
            <a:endCxn id="7269" idx="3"/>
          </p:cNvCxnSpPr>
          <p:nvPr/>
        </p:nvCxnSpPr>
        <p:spPr>
          <a:xfrm rot="10800000">
            <a:off x="2229184" y="2069545"/>
            <a:ext cx="1143747" cy="1798446"/>
          </a:xfrm>
          <a:prstGeom prst="curvedConnector3">
            <a:avLst>
              <a:gd name="adj1" fmla="val 61313"/>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788" name="Connector: Elbow 8">
            <a:extLst>
              <a:ext uri="{FF2B5EF4-FFF2-40B4-BE49-F238E27FC236}">
                <a16:creationId xmlns:a16="http://schemas.microsoft.com/office/drawing/2014/main" id="{538ED1BD-C2FE-25E4-642E-3BC9B7F4079C}"/>
              </a:ext>
            </a:extLst>
          </p:cNvPr>
          <p:cNvCxnSpPr>
            <a:cxnSpLocks/>
            <a:stCxn id="7810" idx="3"/>
            <a:endCxn id="7756" idx="1"/>
          </p:cNvCxnSpPr>
          <p:nvPr/>
        </p:nvCxnSpPr>
        <p:spPr>
          <a:xfrm>
            <a:off x="5403195" y="1638668"/>
            <a:ext cx="1035688" cy="423947"/>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797" name="Connector: Elbow 8">
            <a:extLst>
              <a:ext uri="{FF2B5EF4-FFF2-40B4-BE49-F238E27FC236}">
                <a16:creationId xmlns:a16="http://schemas.microsoft.com/office/drawing/2014/main" id="{70D2A2D5-1502-8E5C-CB77-77352FC9DC7F}"/>
              </a:ext>
            </a:extLst>
          </p:cNvPr>
          <p:cNvCxnSpPr>
            <a:cxnSpLocks/>
            <a:stCxn id="7777" idx="3"/>
            <a:endCxn id="7756" idx="1"/>
          </p:cNvCxnSpPr>
          <p:nvPr/>
        </p:nvCxnSpPr>
        <p:spPr>
          <a:xfrm flipV="1">
            <a:off x="5383184" y="2062615"/>
            <a:ext cx="1055699" cy="1805376"/>
          </a:xfrm>
          <a:prstGeom prst="curvedConnector3">
            <a:avLst>
              <a:gd name="adj1" fmla="val 50000"/>
            </a:avLst>
          </a:prstGeom>
          <a:ln>
            <a:solidFill>
              <a:schemeClr val="tx1"/>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6" name="Rettangolo con due angoli in diagonale arrotondati 5">
            <a:extLst>
              <a:ext uri="{FF2B5EF4-FFF2-40B4-BE49-F238E27FC236}">
                <a16:creationId xmlns:a16="http://schemas.microsoft.com/office/drawing/2014/main" id="{B9AF7A55-3421-8488-950B-8DA373F6F24E}"/>
              </a:ext>
            </a:extLst>
          </p:cNvPr>
          <p:cNvSpPr/>
          <p:nvPr/>
        </p:nvSpPr>
        <p:spPr>
          <a:xfrm>
            <a:off x="630315" y="1083076"/>
            <a:ext cx="1766656" cy="399495"/>
          </a:xfrm>
          <a:prstGeom prst="round2Diag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ttangolo con due angoli in diagonale arrotondati 6">
            <a:extLst>
              <a:ext uri="{FF2B5EF4-FFF2-40B4-BE49-F238E27FC236}">
                <a16:creationId xmlns:a16="http://schemas.microsoft.com/office/drawing/2014/main" id="{2128919F-FA1A-EFA4-2DD4-030B418BFF0B}"/>
              </a:ext>
            </a:extLst>
          </p:cNvPr>
          <p:cNvSpPr/>
          <p:nvPr/>
        </p:nvSpPr>
        <p:spPr>
          <a:xfrm>
            <a:off x="6064928" y="1093434"/>
            <a:ext cx="2493146" cy="399495"/>
          </a:xfrm>
          <a:prstGeom prst="round2Diag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6589947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469"/>
        <p:cNvGrpSpPr/>
        <p:nvPr/>
      </p:nvGrpSpPr>
      <p:grpSpPr>
        <a:xfrm>
          <a:off x="0" y="0"/>
          <a:ext cx="0" cy="0"/>
          <a:chOff x="0" y="0"/>
          <a:chExt cx="0" cy="0"/>
        </a:xfrm>
      </p:grpSpPr>
      <p:sp>
        <p:nvSpPr>
          <p:cNvPr id="7470" name="Google Shape;7470;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 business strategy</a:t>
            </a:r>
            <a:endParaRPr/>
          </a:p>
        </p:txBody>
      </p:sp>
      <p:sp>
        <p:nvSpPr>
          <p:cNvPr id="7471" name="Google Shape;7471;p44"/>
          <p:cNvSpPr/>
          <p:nvPr/>
        </p:nvSpPr>
        <p:spPr>
          <a:xfrm>
            <a:off x="713225" y="1091525"/>
            <a:ext cx="7717500" cy="3475200"/>
          </a:xfrm>
          <a:prstGeom prst="mathPlus">
            <a:avLst>
              <a:gd name="adj1" fmla="val 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4"/>
          <p:cNvSpPr txBox="1"/>
          <p:nvPr/>
        </p:nvSpPr>
        <p:spPr>
          <a:xfrm>
            <a:off x="3155700" y="1090725"/>
            <a:ext cx="2832600" cy="3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Attractive business model</a:t>
            </a:r>
            <a:endParaRPr sz="1200">
              <a:solidFill>
                <a:schemeClr val="dk1"/>
              </a:solidFill>
              <a:latin typeface="DM Sans"/>
              <a:ea typeface="DM Sans"/>
              <a:cs typeface="DM Sans"/>
              <a:sym typeface="DM Sans"/>
            </a:endParaRPr>
          </a:p>
        </p:txBody>
      </p:sp>
      <p:sp>
        <p:nvSpPr>
          <p:cNvPr id="7473" name="Google Shape;7473;p44"/>
          <p:cNvSpPr txBox="1"/>
          <p:nvPr/>
        </p:nvSpPr>
        <p:spPr>
          <a:xfrm>
            <a:off x="3155700" y="4241775"/>
            <a:ext cx="2832600" cy="3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Unattractive business model</a:t>
            </a:r>
            <a:endParaRPr sz="1200">
              <a:solidFill>
                <a:schemeClr val="dk1"/>
              </a:solidFill>
              <a:latin typeface="DM Sans"/>
              <a:ea typeface="DM Sans"/>
              <a:cs typeface="DM Sans"/>
              <a:sym typeface="DM Sans"/>
            </a:endParaRPr>
          </a:p>
        </p:txBody>
      </p:sp>
      <p:sp>
        <p:nvSpPr>
          <p:cNvPr id="7474" name="Google Shape;7474;p44"/>
          <p:cNvSpPr txBox="1"/>
          <p:nvPr/>
        </p:nvSpPr>
        <p:spPr>
          <a:xfrm rot="-5400000">
            <a:off x="-313350" y="2673725"/>
            <a:ext cx="2834700" cy="31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High competitive strength</a:t>
            </a:r>
            <a:endParaRPr sz="1200">
              <a:solidFill>
                <a:schemeClr val="dk1"/>
              </a:solidFill>
              <a:latin typeface="DM Sans"/>
              <a:ea typeface="DM Sans"/>
              <a:cs typeface="DM Sans"/>
              <a:sym typeface="DM Sans"/>
            </a:endParaRPr>
          </a:p>
        </p:txBody>
      </p:sp>
      <p:sp>
        <p:nvSpPr>
          <p:cNvPr id="7475" name="Google Shape;7475;p44"/>
          <p:cNvSpPr txBox="1"/>
          <p:nvPr/>
        </p:nvSpPr>
        <p:spPr>
          <a:xfrm rot="5400000">
            <a:off x="6622650" y="2673725"/>
            <a:ext cx="2834700" cy="31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Low competitive strength</a:t>
            </a:r>
            <a:endParaRPr sz="1200">
              <a:solidFill>
                <a:schemeClr val="dk1"/>
              </a:solidFill>
              <a:latin typeface="DM Sans"/>
              <a:ea typeface="DM Sans"/>
              <a:cs typeface="DM Sans"/>
              <a:sym typeface="DM Sans"/>
            </a:endParaRPr>
          </a:p>
        </p:txBody>
      </p:sp>
      <p:sp>
        <p:nvSpPr>
          <p:cNvPr id="7476" name="Google Shape;7476;p44"/>
          <p:cNvSpPr/>
          <p:nvPr/>
        </p:nvSpPr>
        <p:spPr>
          <a:xfrm>
            <a:off x="1975275" y="1755250"/>
            <a:ext cx="23592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Growth and expansion strategy</a:t>
            </a:r>
            <a:endParaRPr sz="1200">
              <a:solidFill>
                <a:schemeClr val="dk1"/>
              </a:solidFill>
              <a:latin typeface="Bungee"/>
              <a:ea typeface="Bungee"/>
              <a:cs typeface="Bungee"/>
              <a:sym typeface="Bungee"/>
            </a:endParaRPr>
          </a:p>
        </p:txBody>
      </p:sp>
      <p:sp>
        <p:nvSpPr>
          <p:cNvPr id="7477" name="Google Shape;7477;p44"/>
          <p:cNvSpPr/>
          <p:nvPr/>
        </p:nvSpPr>
        <p:spPr>
          <a:xfrm>
            <a:off x="1976775" y="3060538"/>
            <a:ext cx="23562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Maintenance and protection strategy</a:t>
            </a:r>
            <a:endParaRPr sz="1200">
              <a:solidFill>
                <a:schemeClr val="dk1"/>
              </a:solidFill>
              <a:latin typeface="Bungee"/>
              <a:ea typeface="Bungee"/>
              <a:cs typeface="Bungee"/>
              <a:sym typeface="Bungee"/>
            </a:endParaRPr>
          </a:p>
        </p:txBody>
      </p:sp>
      <p:sp>
        <p:nvSpPr>
          <p:cNvPr id="7478" name="Google Shape;7478;p44"/>
          <p:cNvSpPr/>
          <p:nvPr/>
        </p:nvSpPr>
        <p:spPr>
          <a:xfrm>
            <a:off x="4824325" y="3060538"/>
            <a:ext cx="23592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Reduction or elimination strategy</a:t>
            </a:r>
            <a:endParaRPr sz="1200">
              <a:solidFill>
                <a:schemeClr val="dk1"/>
              </a:solidFill>
              <a:latin typeface="Bungee"/>
              <a:ea typeface="Bungee"/>
              <a:cs typeface="Bungee"/>
              <a:sym typeface="Bungee"/>
            </a:endParaRPr>
          </a:p>
        </p:txBody>
      </p:sp>
      <p:sp>
        <p:nvSpPr>
          <p:cNvPr id="7479" name="Google Shape;7479;p44"/>
          <p:cNvSpPr/>
          <p:nvPr/>
        </p:nvSpPr>
        <p:spPr>
          <a:xfrm>
            <a:off x="4825825" y="1755250"/>
            <a:ext cx="23562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ungee"/>
                <a:ea typeface="Bungee"/>
                <a:cs typeface="Bungee"/>
                <a:sym typeface="Bungee"/>
              </a:rPr>
              <a:t>Reorientation or abandonment strategy</a:t>
            </a:r>
            <a:endParaRPr sz="1200">
              <a:solidFill>
                <a:schemeClr val="dk1"/>
              </a:solidFill>
              <a:latin typeface="Bungee"/>
              <a:ea typeface="Bungee"/>
              <a:cs typeface="Bungee"/>
              <a:sym typeface="Bungee"/>
            </a:endParaRPr>
          </a:p>
        </p:txBody>
      </p:sp>
      <p:grpSp>
        <p:nvGrpSpPr>
          <p:cNvPr id="7480" name="Google Shape;7480;p44"/>
          <p:cNvGrpSpPr/>
          <p:nvPr/>
        </p:nvGrpSpPr>
        <p:grpSpPr>
          <a:xfrm>
            <a:off x="2998841" y="2293952"/>
            <a:ext cx="312068" cy="312601"/>
            <a:chOff x="3971775" y="1337125"/>
            <a:chExt cx="424525" cy="425250"/>
          </a:xfrm>
        </p:grpSpPr>
        <p:sp>
          <p:nvSpPr>
            <p:cNvPr id="7481" name="Google Shape;7481;p44"/>
            <p:cNvSpPr/>
            <p:nvPr/>
          </p:nvSpPr>
          <p:spPr>
            <a:xfrm>
              <a:off x="3971775" y="1522175"/>
              <a:ext cx="175000" cy="112625"/>
            </a:xfrm>
            <a:custGeom>
              <a:avLst/>
              <a:gdLst/>
              <a:ahLst/>
              <a:cxnLst/>
              <a:rect l="l" t="t" r="r" b="b"/>
              <a:pathLst>
                <a:path w="7000" h="4505" extrusionOk="0">
                  <a:moveTo>
                    <a:pt x="425" y="0"/>
                  </a:moveTo>
                  <a:cubicBezTo>
                    <a:pt x="197" y="0"/>
                    <a:pt x="1" y="206"/>
                    <a:pt x="1" y="489"/>
                  </a:cubicBezTo>
                  <a:lnTo>
                    <a:pt x="1" y="1751"/>
                  </a:lnTo>
                  <a:cubicBezTo>
                    <a:pt x="1" y="3242"/>
                    <a:pt x="1208" y="4504"/>
                    <a:pt x="2699" y="4504"/>
                  </a:cubicBezTo>
                  <a:lnTo>
                    <a:pt x="4246" y="4504"/>
                  </a:lnTo>
                  <a:cubicBezTo>
                    <a:pt x="5737" y="4504"/>
                    <a:pt x="6999" y="3242"/>
                    <a:pt x="6999" y="1751"/>
                  </a:cubicBezTo>
                  <a:lnTo>
                    <a:pt x="6999" y="489"/>
                  </a:lnTo>
                  <a:cubicBezTo>
                    <a:pt x="6999" y="206"/>
                    <a:pt x="6766" y="0"/>
                    <a:pt x="6525" y="0"/>
                  </a:cubicBezTo>
                  <a:cubicBezTo>
                    <a:pt x="6473" y="0"/>
                    <a:pt x="6421" y="10"/>
                    <a:pt x="6371" y="30"/>
                  </a:cubicBezTo>
                  <a:lnTo>
                    <a:pt x="4879" y="489"/>
                  </a:lnTo>
                  <a:cubicBezTo>
                    <a:pt x="4306" y="718"/>
                    <a:pt x="3787" y="1063"/>
                    <a:pt x="3502" y="1577"/>
                  </a:cubicBezTo>
                  <a:cubicBezTo>
                    <a:pt x="3158" y="1063"/>
                    <a:pt x="2640" y="718"/>
                    <a:pt x="2066" y="489"/>
                  </a:cubicBezTo>
                  <a:lnTo>
                    <a:pt x="575" y="30"/>
                  </a:lnTo>
                  <a:cubicBezTo>
                    <a:pt x="524" y="10"/>
                    <a:pt x="474"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4"/>
            <p:cNvSpPr/>
            <p:nvPr/>
          </p:nvSpPr>
          <p:spPr>
            <a:xfrm>
              <a:off x="3971775" y="1659100"/>
              <a:ext cx="99050" cy="103275"/>
            </a:xfrm>
            <a:custGeom>
              <a:avLst/>
              <a:gdLst/>
              <a:ahLst/>
              <a:cxnLst/>
              <a:rect l="l" t="t" r="r" b="b"/>
              <a:pathLst>
                <a:path w="3962" h="4131" extrusionOk="0">
                  <a:moveTo>
                    <a:pt x="2984" y="0"/>
                  </a:moveTo>
                  <a:lnTo>
                    <a:pt x="2984" y="1262"/>
                  </a:lnTo>
                  <a:cubicBezTo>
                    <a:pt x="2470" y="863"/>
                    <a:pt x="1837" y="634"/>
                    <a:pt x="1208" y="634"/>
                  </a:cubicBezTo>
                  <a:lnTo>
                    <a:pt x="460" y="634"/>
                  </a:lnTo>
                  <a:cubicBezTo>
                    <a:pt x="175" y="634"/>
                    <a:pt x="1" y="863"/>
                    <a:pt x="1" y="1092"/>
                  </a:cubicBezTo>
                  <a:lnTo>
                    <a:pt x="1" y="1377"/>
                  </a:lnTo>
                  <a:cubicBezTo>
                    <a:pt x="1" y="2125"/>
                    <a:pt x="290" y="2813"/>
                    <a:pt x="804" y="3327"/>
                  </a:cubicBezTo>
                  <a:cubicBezTo>
                    <a:pt x="1323" y="3846"/>
                    <a:pt x="2011" y="4130"/>
                    <a:pt x="2754" y="4130"/>
                  </a:cubicBezTo>
                  <a:lnTo>
                    <a:pt x="3502" y="4130"/>
                  </a:lnTo>
                  <a:cubicBezTo>
                    <a:pt x="3787" y="4130"/>
                    <a:pt x="3961" y="3901"/>
                    <a:pt x="3961" y="3671"/>
                  </a:cubicBezTo>
                  <a:lnTo>
                    <a:pt x="39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4"/>
            <p:cNvSpPr/>
            <p:nvPr/>
          </p:nvSpPr>
          <p:spPr>
            <a:xfrm>
              <a:off x="4022025" y="1483475"/>
              <a:ext cx="73125" cy="42325"/>
            </a:xfrm>
            <a:custGeom>
              <a:avLst/>
              <a:gdLst/>
              <a:ahLst/>
              <a:cxnLst/>
              <a:rect l="l" t="t" r="r" b="b"/>
              <a:pathLst>
                <a:path w="2925" h="1693" extrusionOk="0">
                  <a:moveTo>
                    <a:pt x="1485" y="1"/>
                  </a:moveTo>
                  <a:cubicBezTo>
                    <a:pt x="1391" y="1"/>
                    <a:pt x="1291" y="29"/>
                    <a:pt x="1203" y="87"/>
                  </a:cubicBezTo>
                  <a:lnTo>
                    <a:pt x="460" y="601"/>
                  </a:lnTo>
                  <a:cubicBezTo>
                    <a:pt x="286" y="715"/>
                    <a:pt x="171" y="830"/>
                    <a:pt x="1" y="1004"/>
                  </a:cubicBezTo>
                  <a:lnTo>
                    <a:pt x="400" y="1119"/>
                  </a:lnTo>
                  <a:cubicBezTo>
                    <a:pt x="804" y="1234"/>
                    <a:pt x="1148" y="1463"/>
                    <a:pt x="1492" y="1693"/>
                  </a:cubicBezTo>
                  <a:cubicBezTo>
                    <a:pt x="1777" y="1463"/>
                    <a:pt x="2181" y="1234"/>
                    <a:pt x="2580" y="1119"/>
                  </a:cubicBezTo>
                  <a:lnTo>
                    <a:pt x="2924" y="1004"/>
                  </a:lnTo>
                  <a:cubicBezTo>
                    <a:pt x="2809" y="830"/>
                    <a:pt x="2640" y="715"/>
                    <a:pt x="2465" y="601"/>
                  </a:cubicBezTo>
                  <a:lnTo>
                    <a:pt x="1722" y="87"/>
                  </a:lnTo>
                  <a:cubicBezTo>
                    <a:pt x="1665" y="29"/>
                    <a:pt x="1578"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4"/>
            <p:cNvSpPr/>
            <p:nvPr/>
          </p:nvSpPr>
          <p:spPr>
            <a:xfrm>
              <a:off x="4096600" y="1512825"/>
              <a:ext cx="175000" cy="249550"/>
            </a:xfrm>
            <a:custGeom>
              <a:avLst/>
              <a:gdLst/>
              <a:ahLst/>
              <a:cxnLst/>
              <a:rect l="l" t="t" r="r" b="b"/>
              <a:pathLst>
                <a:path w="7000" h="9982" extrusionOk="0">
                  <a:moveTo>
                    <a:pt x="2984" y="0"/>
                  </a:moveTo>
                  <a:lnTo>
                    <a:pt x="2984" y="7173"/>
                  </a:lnTo>
                  <a:cubicBezTo>
                    <a:pt x="2525" y="6769"/>
                    <a:pt x="1892" y="6540"/>
                    <a:pt x="1203" y="6540"/>
                  </a:cubicBezTo>
                  <a:lnTo>
                    <a:pt x="460" y="6540"/>
                  </a:lnTo>
                  <a:cubicBezTo>
                    <a:pt x="171" y="6540"/>
                    <a:pt x="1" y="6714"/>
                    <a:pt x="1" y="6998"/>
                  </a:cubicBezTo>
                  <a:lnTo>
                    <a:pt x="1" y="7228"/>
                  </a:lnTo>
                  <a:cubicBezTo>
                    <a:pt x="1" y="7976"/>
                    <a:pt x="285" y="8664"/>
                    <a:pt x="804" y="9178"/>
                  </a:cubicBezTo>
                  <a:cubicBezTo>
                    <a:pt x="1318" y="9697"/>
                    <a:pt x="2006" y="9981"/>
                    <a:pt x="2754" y="9981"/>
                  </a:cubicBezTo>
                  <a:lnTo>
                    <a:pt x="4246" y="9981"/>
                  </a:lnTo>
                  <a:cubicBezTo>
                    <a:pt x="4989" y="9981"/>
                    <a:pt x="5678" y="9697"/>
                    <a:pt x="6196" y="9178"/>
                  </a:cubicBezTo>
                  <a:cubicBezTo>
                    <a:pt x="6710" y="8664"/>
                    <a:pt x="6999" y="7976"/>
                    <a:pt x="6999" y="7228"/>
                  </a:cubicBezTo>
                  <a:lnTo>
                    <a:pt x="6999" y="6998"/>
                  </a:lnTo>
                  <a:cubicBezTo>
                    <a:pt x="6999" y="6714"/>
                    <a:pt x="6770" y="6540"/>
                    <a:pt x="6540" y="6540"/>
                  </a:cubicBezTo>
                  <a:lnTo>
                    <a:pt x="5737" y="6540"/>
                  </a:lnTo>
                  <a:cubicBezTo>
                    <a:pt x="5104" y="6540"/>
                    <a:pt x="4475" y="6769"/>
                    <a:pt x="4016" y="7173"/>
                  </a:cubicBezTo>
                  <a:lnTo>
                    <a:pt x="40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4"/>
            <p:cNvSpPr/>
            <p:nvPr/>
          </p:nvSpPr>
          <p:spPr>
            <a:xfrm>
              <a:off x="4096600" y="1374950"/>
              <a:ext cx="175000" cy="112075"/>
            </a:xfrm>
            <a:custGeom>
              <a:avLst/>
              <a:gdLst/>
              <a:ahLst/>
              <a:cxnLst/>
              <a:rect l="l" t="t" r="r" b="b"/>
              <a:pathLst>
                <a:path w="7000" h="4483" extrusionOk="0">
                  <a:moveTo>
                    <a:pt x="527" y="0"/>
                  </a:moveTo>
                  <a:cubicBezTo>
                    <a:pt x="231" y="0"/>
                    <a:pt x="1" y="212"/>
                    <a:pt x="1" y="467"/>
                  </a:cubicBezTo>
                  <a:lnTo>
                    <a:pt x="1" y="1729"/>
                  </a:lnTo>
                  <a:cubicBezTo>
                    <a:pt x="1" y="3280"/>
                    <a:pt x="1203" y="4483"/>
                    <a:pt x="2754" y="4483"/>
                  </a:cubicBezTo>
                  <a:lnTo>
                    <a:pt x="4246" y="4483"/>
                  </a:lnTo>
                  <a:cubicBezTo>
                    <a:pt x="5737" y="4483"/>
                    <a:pt x="6999" y="3280"/>
                    <a:pt x="6999" y="1729"/>
                  </a:cubicBezTo>
                  <a:lnTo>
                    <a:pt x="6999" y="467"/>
                  </a:lnTo>
                  <a:cubicBezTo>
                    <a:pt x="6999" y="212"/>
                    <a:pt x="6721" y="0"/>
                    <a:pt x="6455" y="0"/>
                  </a:cubicBezTo>
                  <a:cubicBezTo>
                    <a:pt x="6425" y="0"/>
                    <a:pt x="6395" y="3"/>
                    <a:pt x="6366" y="8"/>
                  </a:cubicBezTo>
                  <a:lnTo>
                    <a:pt x="4874" y="527"/>
                  </a:lnTo>
                  <a:cubicBezTo>
                    <a:pt x="4301" y="697"/>
                    <a:pt x="3842" y="1101"/>
                    <a:pt x="3498" y="1615"/>
                  </a:cubicBezTo>
                  <a:cubicBezTo>
                    <a:pt x="3154" y="1101"/>
                    <a:pt x="2695" y="697"/>
                    <a:pt x="2066" y="527"/>
                  </a:cubicBezTo>
                  <a:lnTo>
                    <a:pt x="630" y="8"/>
                  </a:lnTo>
                  <a:cubicBezTo>
                    <a:pt x="595" y="3"/>
                    <a:pt x="561" y="0"/>
                    <a:pt x="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4"/>
            <p:cNvSpPr/>
            <p:nvPr/>
          </p:nvSpPr>
          <p:spPr>
            <a:xfrm>
              <a:off x="4148225" y="1337125"/>
              <a:ext cx="71750" cy="42400"/>
            </a:xfrm>
            <a:custGeom>
              <a:avLst/>
              <a:gdLst/>
              <a:ahLst/>
              <a:cxnLst/>
              <a:rect l="l" t="t" r="r" b="b"/>
              <a:pathLst>
                <a:path w="2870" h="1696" extrusionOk="0">
                  <a:moveTo>
                    <a:pt x="1426" y="0"/>
                  </a:moveTo>
                  <a:cubicBezTo>
                    <a:pt x="1333" y="0"/>
                    <a:pt x="1233" y="30"/>
                    <a:pt x="1148" y="90"/>
                  </a:cubicBezTo>
                  <a:lnTo>
                    <a:pt x="400" y="604"/>
                  </a:lnTo>
                  <a:cubicBezTo>
                    <a:pt x="285" y="718"/>
                    <a:pt x="116" y="833"/>
                    <a:pt x="1" y="948"/>
                  </a:cubicBezTo>
                  <a:lnTo>
                    <a:pt x="345" y="1122"/>
                  </a:lnTo>
                  <a:cubicBezTo>
                    <a:pt x="744" y="1237"/>
                    <a:pt x="1089" y="1407"/>
                    <a:pt x="1433" y="1696"/>
                  </a:cubicBezTo>
                  <a:cubicBezTo>
                    <a:pt x="1777" y="1407"/>
                    <a:pt x="2121" y="1237"/>
                    <a:pt x="2525" y="1122"/>
                  </a:cubicBezTo>
                  <a:lnTo>
                    <a:pt x="2869" y="948"/>
                  </a:lnTo>
                  <a:cubicBezTo>
                    <a:pt x="2754" y="833"/>
                    <a:pt x="2580" y="718"/>
                    <a:pt x="2410" y="604"/>
                  </a:cubicBezTo>
                  <a:lnTo>
                    <a:pt x="1662" y="90"/>
                  </a:lnTo>
                  <a:cubicBezTo>
                    <a:pt x="1605" y="30"/>
                    <a:pt x="1519" y="0"/>
                    <a:pt x="1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4"/>
            <p:cNvSpPr/>
            <p:nvPr/>
          </p:nvSpPr>
          <p:spPr>
            <a:xfrm>
              <a:off x="4221325" y="1522175"/>
              <a:ext cx="174975" cy="112625"/>
            </a:xfrm>
            <a:custGeom>
              <a:avLst/>
              <a:gdLst/>
              <a:ahLst/>
              <a:cxnLst/>
              <a:rect l="l" t="t" r="r" b="b"/>
              <a:pathLst>
                <a:path w="6999" h="4505" extrusionOk="0">
                  <a:moveTo>
                    <a:pt x="457" y="0"/>
                  </a:moveTo>
                  <a:cubicBezTo>
                    <a:pt x="196" y="0"/>
                    <a:pt x="0" y="206"/>
                    <a:pt x="0" y="489"/>
                  </a:cubicBezTo>
                  <a:lnTo>
                    <a:pt x="0" y="1751"/>
                  </a:lnTo>
                  <a:cubicBezTo>
                    <a:pt x="0" y="3242"/>
                    <a:pt x="1207" y="4504"/>
                    <a:pt x="2754" y="4504"/>
                  </a:cubicBezTo>
                  <a:lnTo>
                    <a:pt x="4245" y="4504"/>
                  </a:lnTo>
                  <a:cubicBezTo>
                    <a:pt x="5796" y="4504"/>
                    <a:pt x="6998" y="3242"/>
                    <a:pt x="6998" y="1751"/>
                  </a:cubicBezTo>
                  <a:lnTo>
                    <a:pt x="6998" y="489"/>
                  </a:lnTo>
                  <a:cubicBezTo>
                    <a:pt x="6998" y="206"/>
                    <a:pt x="6806" y="0"/>
                    <a:pt x="6546" y="0"/>
                  </a:cubicBezTo>
                  <a:cubicBezTo>
                    <a:pt x="6490" y="0"/>
                    <a:pt x="6431" y="10"/>
                    <a:pt x="6370" y="30"/>
                  </a:cubicBezTo>
                  <a:lnTo>
                    <a:pt x="4878" y="489"/>
                  </a:lnTo>
                  <a:cubicBezTo>
                    <a:pt x="4305" y="718"/>
                    <a:pt x="3846" y="1063"/>
                    <a:pt x="3502" y="1577"/>
                  </a:cubicBezTo>
                  <a:cubicBezTo>
                    <a:pt x="3157" y="1063"/>
                    <a:pt x="2699" y="718"/>
                    <a:pt x="2125" y="489"/>
                  </a:cubicBezTo>
                  <a:lnTo>
                    <a:pt x="633" y="30"/>
                  </a:lnTo>
                  <a:cubicBezTo>
                    <a:pt x="572" y="10"/>
                    <a:pt x="513" y="0"/>
                    <a:pt x="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4"/>
            <p:cNvSpPr/>
            <p:nvPr/>
          </p:nvSpPr>
          <p:spPr>
            <a:xfrm>
              <a:off x="4295900" y="1659100"/>
              <a:ext cx="100400" cy="103275"/>
            </a:xfrm>
            <a:custGeom>
              <a:avLst/>
              <a:gdLst/>
              <a:ahLst/>
              <a:cxnLst/>
              <a:rect l="l" t="t" r="r" b="b"/>
              <a:pathLst>
                <a:path w="4016" h="4131" extrusionOk="0">
                  <a:moveTo>
                    <a:pt x="0" y="0"/>
                  </a:moveTo>
                  <a:lnTo>
                    <a:pt x="0" y="3671"/>
                  </a:lnTo>
                  <a:cubicBezTo>
                    <a:pt x="0" y="3901"/>
                    <a:pt x="229" y="4130"/>
                    <a:pt x="519" y="4130"/>
                  </a:cubicBezTo>
                  <a:lnTo>
                    <a:pt x="1262" y="4130"/>
                  </a:lnTo>
                  <a:cubicBezTo>
                    <a:pt x="2010" y="4130"/>
                    <a:pt x="2698" y="3846"/>
                    <a:pt x="3212" y="3327"/>
                  </a:cubicBezTo>
                  <a:cubicBezTo>
                    <a:pt x="3731" y="2813"/>
                    <a:pt x="4015" y="2125"/>
                    <a:pt x="4015" y="1377"/>
                  </a:cubicBezTo>
                  <a:lnTo>
                    <a:pt x="4015" y="1092"/>
                  </a:lnTo>
                  <a:cubicBezTo>
                    <a:pt x="4015" y="863"/>
                    <a:pt x="3786" y="634"/>
                    <a:pt x="3557" y="634"/>
                  </a:cubicBezTo>
                  <a:lnTo>
                    <a:pt x="2813" y="634"/>
                  </a:lnTo>
                  <a:cubicBezTo>
                    <a:pt x="2125" y="634"/>
                    <a:pt x="1491" y="863"/>
                    <a:pt x="1033" y="1262"/>
                  </a:cubicBez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4"/>
            <p:cNvSpPr/>
            <p:nvPr/>
          </p:nvSpPr>
          <p:spPr>
            <a:xfrm>
              <a:off x="4272950" y="1483475"/>
              <a:ext cx="71725" cy="42325"/>
            </a:xfrm>
            <a:custGeom>
              <a:avLst/>
              <a:gdLst/>
              <a:ahLst/>
              <a:cxnLst/>
              <a:rect l="l" t="t" r="r" b="b"/>
              <a:pathLst>
                <a:path w="2869" h="1693" extrusionOk="0">
                  <a:moveTo>
                    <a:pt x="1436" y="1"/>
                  </a:moveTo>
                  <a:cubicBezTo>
                    <a:pt x="1336" y="1"/>
                    <a:pt x="1235" y="29"/>
                    <a:pt x="1147" y="87"/>
                  </a:cubicBezTo>
                  <a:lnTo>
                    <a:pt x="459" y="601"/>
                  </a:lnTo>
                  <a:cubicBezTo>
                    <a:pt x="289" y="715"/>
                    <a:pt x="115" y="830"/>
                    <a:pt x="0" y="1004"/>
                  </a:cubicBezTo>
                  <a:lnTo>
                    <a:pt x="344" y="1119"/>
                  </a:lnTo>
                  <a:cubicBezTo>
                    <a:pt x="748" y="1234"/>
                    <a:pt x="1092" y="1463"/>
                    <a:pt x="1437" y="1693"/>
                  </a:cubicBezTo>
                  <a:cubicBezTo>
                    <a:pt x="1781" y="1463"/>
                    <a:pt x="2125" y="1234"/>
                    <a:pt x="2524" y="1119"/>
                  </a:cubicBezTo>
                  <a:lnTo>
                    <a:pt x="2868" y="1004"/>
                  </a:lnTo>
                  <a:cubicBezTo>
                    <a:pt x="2754" y="830"/>
                    <a:pt x="2584" y="715"/>
                    <a:pt x="2409" y="601"/>
                  </a:cubicBezTo>
                  <a:lnTo>
                    <a:pt x="1721" y="87"/>
                  </a:lnTo>
                  <a:cubicBezTo>
                    <a:pt x="1636" y="29"/>
                    <a:pt x="1536" y="1"/>
                    <a:pt x="1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44"/>
          <p:cNvGrpSpPr/>
          <p:nvPr/>
        </p:nvGrpSpPr>
        <p:grpSpPr>
          <a:xfrm>
            <a:off x="5844730" y="2303913"/>
            <a:ext cx="318390" cy="292680"/>
            <a:chOff x="3963175" y="2692025"/>
            <a:chExt cx="433125" cy="398150"/>
          </a:xfrm>
        </p:grpSpPr>
        <p:sp>
          <p:nvSpPr>
            <p:cNvPr id="7491" name="Google Shape;7491;p44"/>
            <p:cNvSpPr/>
            <p:nvPr/>
          </p:nvSpPr>
          <p:spPr>
            <a:xfrm>
              <a:off x="4235650" y="2747600"/>
              <a:ext cx="83200" cy="78850"/>
            </a:xfrm>
            <a:custGeom>
              <a:avLst/>
              <a:gdLst/>
              <a:ahLst/>
              <a:cxnLst/>
              <a:rect l="l" t="t" r="r" b="b"/>
              <a:pathLst>
                <a:path w="3328" h="3154" extrusionOk="0">
                  <a:moveTo>
                    <a:pt x="1122" y="1"/>
                  </a:moveTo>
                  <a:cubicBezTo>
                    <a:pt x="725" y="1"/>
                    <a:pt x="330" y="117"/>
                    <a:pt x="1" y="345"/>
                  </a:cubicBezTo>
                  <a:lnTo>
                    <a:pt x="689" y="1088"/>
                  </a:lnTo>
                  <a:cubicBezTo>
                    <a:pt x="864" y="1033"/>
                    <a:pt x="978" y="1033"/>
                    <a:pt x="1148" y="1033"/>
                  </a:cubicBezTo>
                  <a:cubicBezTo>
                    <a:pt x="1377" y="1033"/>
                    <a:pt x="1667" y="1088"/>
                    <a:pt x="1836" y="1318"/>
                  </a:cubicBezTo>
                  <a:cubicBezTo>
                    <a:pt x="2126" y="1607"/>
                    <a:pt x="2240" y="2066"/>
                    <a:pt x="2066" y="2410"/>
                  </a:cubicBezTo>
                  <a:lnTo>
                    <a:pt x="2754" y="3153"/>
                  </a:lnTo>
                  <a:cubicBezTo>
                    <a:pt x="3328" y="2350"/>
                    <a:pt x="3213" y="1318"/>
                    <a:pt x="2525" y="574"/>
                  </a:cubicBezTo>
                  <a:cubicBezTo>
                    <a:pt x="2139" y="189"/>
                    <a:pt x="1629" y="1"/>
                    <a:pt x="1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4"/>
            <p:cNvSpPr/>
            <p:nvPr/>
          </p:nvSpPr>
          <p:spPr>
            <a:xfrm>
              <a:off x="3963175" y="2692025"/>
              <a:ext cx="169250" cy="180325"/>
            </a:xfrm>
            <a:custGeom>
              <a:avLst/>
              <a:gdLst/>
              <a:ahLst/>
              <a:cxnLst/>
              <a:rect l="l" t="t" r="r" b="b"/>
              <a:pathLst>
                <a:path w="6770" h="7213" extrusionOk="0">
                  <a:moveTo>
                    <a:pt x="4569" y="0"/>
                  </a:moveTo>
                  <a:cubicBezTo>
                    <a:pt x="4117" y="0"/>
                    <a:pt x="3672" y="186"/>
                    <a:pt x="3328" y="558"/>
                  </a:cubicBezTo>
                  <a:lnTo>
                    <a:pt x="1437" y="2394"/>
                  </a:lnTo>
                  <a:cubicBezTo>
                    <a:pt x="116" y="3715"/>
                    <a:pt x="1" y="5780"/>
                    <a:pt x="1033" y="7212"/>
                  </a:cubicBezTo>
                  <a:lnTo>
                    <a:pt x="1781" y="6524"/>
                  </a:lnTo>
                  <a:cubicBezTo>
                    <a:pt x="1093" y="5491"/>
                    <a:pt x="1208" y="4059"/>
                    <a:pt x="2126" y="3142"/>
                  </a:cubicBezTo>
                  <a:lnTo>
                    <a:pt x="4016" y="1246"/>
                  </a:lnTo>
                  <a:cubicBezTo>
                    <a:pt x="4161" y="1074"/>
                    <a:pt x="4362" y="988"/>
                    <a:pt x="4562" y="988"/>
                  </a:cubicBezTo>
                  <a:cubicBezTo>
                    <a:pt x="4763" y="988"/>
                    <a:pt x="4964" y="1074"/>
                    <a:pt x="5108" y="1246"/>
                  </a:cubicBezTo>
                  <a:lnTo>
                    <a:pt x="6081" y="2224"/>
                  </a:lnTo>
                  <a:lnTo>
                    <a:pt x="6770" y="1476"/>
                  </a:lnTo>
                  <a:lnTo>
                    <a:pt x="5852" y="558"/>
                  </a:lnTo>
                  <a:cubicBezTo>
                    <a:pt x="5480" y="186"/>
                    <a:pt x="5021" y="0"/>
                    <a:pt x="4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4"/>
            <p:cNvSpPr/>
            <p:nvPr/>
          </p:nvSpPr>
          <p:spPr>
            <a:xfrm>
              <a:off x="4211325" y="2971325"/>
              <a:ext cx="90325" cy="78850"/>
            </a:xfrm>
            <a:custGeom>
              <a:avLst/>
              <a:gdLst/>
              <a:ahLst/>
              <a:cxnLst/>
              <a:rect l="l" t="t" r="r" b="b"/>
              <a:pathLst>
                <a:path w="3613" h="3154" extrusionOk="0">
                  <a:moveTo>
                    <a:pt x="3099" y="0"/>
                  </a:moveTo>
                  <a:lnTo>
                    <a:pt x="1" y="3153"/>
                  </a:lnTo>
                  <a:lnTo>
                    <a:pt x="3612" y="3153"/>
                  </a:lnTo>
                  <a:lnTo>
                    <a:pt x="36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4"/>
            <p:cNvSpPr/>
            <p:nvPr/>
          </p:nvSpPr>
          <p:spPr>
            <a:xfrm>
              <a:off x="4326050" y="2931875"/>
              <a:ext cx="70250" cy="158300"/>
            </a:xfrm>
            <a:custGeom>
              <a:avLst/>
              <a:gdLst/>
              <a:ahLst/>
              <a:cxnLst/>
              <a:rect l="l" t="t" r="r" b="b"/>
              <a:pathLst>
                <a:path w="2810" h="6332" extrusionOk="0">
                  <a:moveTo>
                    <a:pt x="2266" y="1"/>
                  </a:moveTo>
                  <a:cubicBezTo>
                    <a:pt x="2180" y="1"/>
                    <a:pt x="2094" y="30"/>
                    <a:pt x="2006" y="87"/>
                  </a:cubicBezTo>
                  <a:lnTo>
                    <a:pt x="1" y="1578"/>
                  </a:lnTo>
                  <a:lnTo>
                    <a:pt x="1" y="4731"/>
                  </a:lnTo>
                  <a:lnTo>
                    <a:pt x="2006" y="6222"/>
                  </a:lnTo>
                  <a:cubicBezTo>
                    <a:pt x="2086" y="6264"/>
                    <a:pt x="2193" y="6331"/>
                    <a:pt x="2328" y="6331"/>
                  </a:cubicBezTo>
                  <a:cubicBezTo>
                    <a:pt x="2388" y="6331"/>
                    <a:pt x="2454" y="6318"/>
                    <a:pt x="2525" y="6282"/>
                  </a:cubicBezTo>
                  <a:cubicBezTo>
                    <a:pt x="2695" y="6167"/>
                    <a:pt x="2809" y="5993"/>
                    <a:pt x="2809" y="5823"/>
                  </a:cubicBezTo>
                  <a:lnTo>
                    <a:pt x="2809" y="486"/>
                  </a:lnTo>
                  <a:cubicBezTo>
                    <a:pt x="2809" y="316"/>
                    <a:pt x="2695" y="142"/>
                    <a:pt x="2525" y="87"/>
                  </a:cubicBezTo>
                  <a:cubicBezTo>
                    <a:pt x="2438" y="30"/>
                    <a:pt x="2352" y="1"/>
                    <a:pt x="22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4"/>
            <p:cNvSpPr/>
            <p:nvPr/>
          </p:nvSpPr>
          <p:spPr>
            <a:xfrm>
              <a:off x="4131025" y="2731825"/>
              <a:ext cx="197925" cy="199375"/>
            </a:xfrm>
            <a:custGeom>
              <a:avLst/>
              <a:gdLst/>
              <a:ahLst/>
              <a:cxnLst/>
              <a:rect l="l" t="t" r="r" b="b"/>
              <a:pathLst>
                <a:path w="7917" h="7975" extrusionOk="0">
                  <a:moveTo>
                    <a:pt x="1577" y="1"/>
                  </a:moveTo>
                  <a:cubicBezTo>
                    <a:pt x="1447" y="1"/>
                    <a:pt x="1318" y="58"/>
                    <a:pt x="1203" y="173"/>
                  </a:cubicBezTo>
                  <a:lnTo>
                    <a:pt x="1" y="1435"/>
                  </a:lnTo>
                  <a:lnTo>
                    <a:pt x="6540" y="7974"/>
                  </a:lnTo>
                  <a:lnTo>
                    <a:pt x="7802" y="6712"/>
                  </a:lnTo>
                  <a:cubicBezTo>
                    <a:pt x="7857" y="6653"/>
                    <a:pt x="7917" y="6483"/>
                    <a:pt x="7917" y="6368"/>
                  </a:cubicBezTo>
                  <a:cubicBezTo>
                    <a:pt x="7917" y="6253"/>
                    <a:pt x="7857" y="6139"/>
                    <a:pt x="7802" y="6024"/>
                  </a:cubicBezTo>
                  <a:lnTo>
                    <a:pt x="1951" y="173"/>
                  </a:lnTo>
                  <a:cubicBezTo>
                    <a:pt x="1836" y="58"/>
                    <a:pt x="1707" y="1"/>
                    <a:pt x="1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4"/>
            <p:cNvSpPr/>
            <p:nvPr/>
          </p:nvSpPr>
          <p:spPr>
            <a:xfrm>
              <a:off x="3966050" y="2784900"/>
              <a:ext cx="311275" cy="305075"/>
            </a:xfrm>
            <a:custGeom>
              <a:avLst/>
              <a:gdLst/>
              <a:ahLst/>
              <a:cxnLst/>
              <a:rect l="l" t="t" r="r" b="b"/>
              <a:pathLst>
                <a:path w="12451" h="12203" extrusionOk="0">
                  <a:moveTo>
                    <a:pt x="5852" y="0"/>
                  </a:moveTo>
                  <a:lnTo>
                    <a:pt x="918" y="4933"/>
                  </a:lnTo>
                  <a:cubicBezTo>
                    <a:pt x="1" y="5906"/>
                    <a:pt x="1" y="7398"/>
                    <a:pt x="918" y="8375"/>
                  </a:cubicBezTo>
                  <a:lnTo>
                    <a:pt x="4076" y="11473"/>
                  </a:lnTo>
                  <a:cubicBezTo>
                    <a:pt x="4535" y="11959"/>
                    <a:pt x="5151" y="12202"/>
                    <a:pt x="5774" y="12202"/>
                  </a:cubicBezTo>
                  <a:cubicBezTo>
                    <a:pt x="6398" y="12202"/>
                    <a:pt x="7029" y="11959"/>
                    <a:pt x="7517" y="11473"/>
                  </a:cubicBezTo>
                  <a:lnTo>
                    <a:pt x="12451" y="6540"/>
                  </a:lnTo>
                  <a:lnTo>
                    <a:pt x="58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44"/>
          <p:cNvGrpSpPr/>
          <p:nvPr/>
        </p:nvGrpSpPr>
        <p:grpSpPr>
          <a:xfrm>
            <a:off x="5886906" y="3590927"/>
            <a:ext cx="234037" cy="312050"/>
            <a:chOff x="4783475" y="2678775"/>
            <a:chExt cx="318375" cy="424500"/>
          </a:xfrm>
        </p:grpSpPr>
        <p:sp>
          <p:nvSpPr>
            <p:cNvPr id="7498" name="Google Shape;7498;p44"/>
            <p:cNvSpPr/>
            <p:nvPr/>
          </p:nvSpPr>
          <p:spPr>
            <a:xfrm>
              <a:off x="4809275" y="3063100"/>
              <a:ext cx="185100" cy="40175"/>
            </a:xfrm>
            <a:custGeom>
              <a:avLst/>
              <a:gdLst/>
              <a:ahLst/>
              <a:cxnLst/>
              <a:rect l="l" t="t" r="r" b="b"/>
              <a:pathLst>
                <a:path w="7404" h="1607" extrusionOk="0">
                  <a:moveTo>
                    <a:pt x="520" y="1"/>
                  </a:moveTo>
                  <a:cubicBezTo>
                    <a:pt x="230" y="1"/>
                    <a:pt x="1" y="230"/>
                    <a:pt x="1" y="515"/>
                  </a:cubicBezTo>
                  <a:lnTo>
                    <a:pt x="1" y="1148"/>
                  </a:lnTo>
                  <a:cubicBezTo>
                    <a:pt x="1" y="1377"/>
                    <a:pt x="230" y="1607"/>
                    <a:pt x="520" y="1607"/>
                  </a:cubicBezTo>
                  <a:lnTo>
                    <a:pt x="6944" y="1607"/>
                  </a:lnTo>
                  <a:cubicBezTo>
                    <a:pt x="7174" y="1607"/>
                    <a:pt x="7403" y="1377"/>
                    <a:pt x="7403" y="1148"/>
                  </a:cubicBezTo>
                  <a:lnTo>
                    <a:pt x="7403" y="515"/>
                  </a:lnTo>
                  <a:cubicBezTo>
                    <a:pt x="7403" y="230"/>
                    <a:pt x="7174" y="1"/>
                    <a:pt x="6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4"/>
            <p:cNvSpPr/>
            <p:nvPr/>
          </p:nvSpPr>
          <p:spPr>
            <a:xfrm>
              <a:off x="4783475" y="2678775"/>
              <a:ext cx="318375" cy="358550"/>
            </a:xfrm>
            <a:custGeom>
              <a:avLst/>
              <a:gdLst/>
              <a:ahLst/>
              <a:cxnLst/>
              <a:rect l="l" t="t" r="r" b="b"/>
              <a:pathLst>
                <a:path w="12735" h="14342" extrusionOk="0">
                  <a:moveTo>
                    <a:pt x="2869" y="9004"/>
                  </a:moveTo>
                  <a:cubicBezTo>
                    <a:pt x="3158" y="9004"/>
                    <a:pt x="3387" y="9234"/>
                    <a:pt x="3387" y="9523"/>
                  </a:cubicBezTo>
                  <a:cubicBezTo>
                    <a:pt x="3387" y="9807"/>
                    <a:pt x="3158" y="10037"/>
                    <a:pt x="2869" y="10037"/>
                  </a:cubicBezTo>
                  <a:lnTo>
                    <a:pt x="2355" y="10037"/>
                  </a:lnTo>
                  <a:cubicBezTo>
                    <a:pt x="2065" y="10037"/>
                    <a:pt x="1836" y="9807"/>
                    <a:pt x="1836" y="9523"/>
                  </a:cubicBezTo>
                  <a:cubicBezTo>
                    <a:pt x="1836" y="9234"/>
                    <a:pt x="2065" y="9004"/>
                    <a:pt x="2355" y="9004"/>
                  </a:cubicBezTo>
                  <a:close/>
                  <a:moveTo>
                    <a:pt x="5337" y="9004"/>
                  </a:moveTo>
                  <a:cubicBezTo>
                    <a:pt x="5622" y="9004"/>
                    <a:pt x="5796" y="9234"/>
                    <a:pt x="5796" y="9523"/>
                  </a:cubicBezTo>
                  <a:cubicBezTo>
                    <a:pt x="5796" y="9807"/>
                    <a:pt x="5622" y="10037"/>
                    <a:pt x="5337" y="10037"/>
                  </a:cubicBezTo>
                  <a:lnTo>
                    <a:pt x="4764" y="10037"/>
                  </a:lnTo>
                  <a:cubicBezTo>
                    <a:pt x="4534" y="10037"/>
                    <a:pt x="4305" y="9807"/>
                    <a:pt x="4305" y="9523"/>
                  </a:cubicBezTo>
                  <a:cubicBezTo>
                    <a:pt x="4305" y="9234"/>
                    <a:pt x="4534" y="9004"/>
                    <a:pt x="4764" y="9004"/>
                  </a:cubicBezTo>
                  <a:close/>
                  <a:moveTo>
                    <a:pt x="7747" y="9004"/>
                  </a:moveTo>
                  <a:cubicBezTo>
                    <a:pt x="8031" y="9004"/>
                    <a:pt x="8261" y="9234"/>
                    <a:pt x="8261" y="9523"/>
                  </a:cubicBezTo>
                  <a:cubicBezTo>
                    <a:pt x="8261" y="9807"/>
                    <a:pt x="8031" y="10037"/>
                    <a:pt x="7747" y="10037"/>
                  </a:cubicBezTo>
                  <a:lnTo>
                    <a:pt x="7228" y="10037"/>
                  </a:lnTo>
                  <a:cubicBezTo>
                    <a:pt x="6944" y="10037"/>
                    <a:pt x="6714" y="9807"/>
                    <a:pt x="6714" y="9523"/>
                  </a:cubicBezTo>
                  <a:cubicBezTo>
                    <a:pt x="6714" y="9234"/>
                    <a:pt x="6944" y="9004"/>
                    <a:pt x="7228" y="9004"/>
                  </a:cubicBezTo>
                  <a:close/>
                  <a:moveTo>
                    <a:pt x="6081" y="0"/>
                  </a:moveTo>
                  <a:cubicBezTo>
                    <a:pt x="5622" y="0"/>
                    <a:pt x="5223" y="345"/>
                    <a:pt x="5223" y="803"/>
                  </a:cubicBezTo>
                  <a:lnTo>
                    <a:pt x="5223" y="6365"/>
                  </a:lnTo>
                  <a:cubicBezTo>
                    <a:pt x="5223" y="6654"/>
                    <a:pt x="4993" y="6884"/>
                    <a:pt x="4764" y="6884"/>
                  </a:cubicBezTo>
                  <a:cubicBezTo>
                    <a:pt x="4475" y="6884"/>
                    <a:pt x="4245" y="6654"/>
                    <a:pt x="4245" y="6365"/>
                  </a:cubicBezTo>
                  <a:lnTo>
                    <a:pt x="4245" y="1836"/>
                  </a:lnTo>
                  <a:cubicBezTo>
                    <a:pt x="4245" y="1377"/>
                    <a:pt x="3846" y="1088"/>
                    <a:pt x="3442" y="1088"/>
                  </a:cubicBezTo>
                  <a:cubicBezTo>
                    <a:pt x="2983" y="1088"/>
                    <a:pt x="2584" y="1432"/>
                    <a:pt x="2584" y="1891"/>
                  </a:cubicBezTo>
                  <a:lnTo>
                    <a:pt x="2584" y="2869"/>
                  </a:lnTo>
                  <a:lnTo>
                    <a:pt x="2639" y="6884"/>
                  </a:lnTo>
                  <a:cubicBezTo>
                    <a:pt x="2639" y="7168"/>
                    <a:pt x="2410" y="7398"/>
                    <a:pt x="2125" y="7398"/>
                  </a:cubicBezTo>
                  <a:cubicBezTo>
                    <a:pt x="1836" y="7398"/>
                    <a:pt x="1607" y="7168"/>
                    <a:pt x="1607" y="6884"/>
                  </a:cubicBezTo>
                  <a:lnTo>
                    <a:pt x="1607" y="3442"/>
                  </a:lnTo>
                  <a:cubicBezTo>
                    <a:pt x="1607" y="2983"/>
                    <a:pt x="1207" y="2639"/>
                    <a:pt x="804" y="2639"/>
                  </a:cubicBezTo>
                  <a:cubicBezTo>
                    <a:pt x="345" y="2639"/>
                    <a:pt x="0" y="3038"/>
                    <a:pt x="0" y="3497"/>
                  </a:cubicBezTo>
                  <a:lnTo>
                    <a:pt x="0" y="9692"/>
                  </a:lnTo>
                  <a:cubicBezTo>
                    <a:pt x="0" y="10725"/>
                    <a:pt x="345" y="11702"/>
                    <a:pt x="1033" y="12446"/>
                  </a:cubicBezTo>
                  <a:lnTo>
                    <a:pt x="1033" y="13882"/>
                  </a:lnTo>
                  <a:cubicBezTo>
                    <a:pt x="1033" y="14167"/>
                    <a:pt x="1262" y="14341"/>
                    <a:pt x="1552" y="14341"/>
                  </a:cubicBezTo>
                  <a:lnTo>
                    <a:pt x="7976" y="14341"/>
                  </a:lnTo>
                  <a:cubicBezTo>
                    <a:pt x="8146" y="14341"/>
                    <a:pt x="8320" y="14281"/>
                    <a:pt x="8375" y="14112"/>
                  </a:cubicBezTo>
                  <a:lnTo>
                    <a:pt x="9408" y="12102"/>
                  </a:lnTo>
                  <a:cubicBezTo>
                    <a:pt x="9812" y="11872"/>
                    <a:pt x="11074" y="11243"/>
                    <a:pt x="11817" y="10899"/>
                  </a:cubicBezTo>
                  <a:cubicBezTo>
                    <a:pt x="12391" y="10610"/>
                    <a:pt x="12735" y="10096"/>
                    <a:pt x="12735" y="9463"/>
                  </a:cubicBezTo>
                  <a:cubicBezTo>
                    <a:pt x="12735" y="8475"/>
                    <a:pt x="11884" y="7742"/>
                    <a:pt x="10954" y="7742"/>
                  </a:cubicBezTo>
                  <a:cubicBezTo>
                    <a:pt x="10804" y="7742"/>
                    <a:pt x="10651" y="7762"/>
                    <a:pt x="10500" y="7802"/>
                  </a:cubicBezTo>
                  <a:lnTo>
                    <a:pt x="10500" y="8775"/>
                  </a:lnTo>
                  <a:cubicBezTo>
                    <a:pt x="10500" y="9004"/>
                    <a:pt x="10271" y="9234"/>
                    <a:pt x="10041" y="9234"/>
                  </a:cubicBezTo>
                  <a:lnTo>
                    <a:pt x="9982" y="9234"/>
                  </a:lnTo>
                  <a:cubicBezTo>
                    <a:pt x="9752" y="9234"/>
                    <a:pt x="9523" y="9004"/>
                    <a:pt x="9523" y="8775"/>
                  </a:cubicBezTo>
                  <a:lnTo>
                    <a:pt x="9523" y="1891"/>
                  </a:lnTo>
                  <a:cubicBezTo>
                    <a:pt x="9523" y="1432"/>
                    <a:pt x="9123" y="1088"/>
                    <a:pt x="8720" y="1088"/>
                  </a:cubicBezTo>
                  <a:cubicBezTo>
                    <a:pt x="8261" y="1088"/>
                    <a:pt x="7861" y="1432"/>
                    <a:pt x="7861" y="1891"/>
                  </a:cubicBezTo>
                  <a:lnTo>
                    <a:pt x="7861" y="6365"/>
                  </a:lnTo>
                  <a:cubicBezTo>
                    <a:pt x="7861" y="6654"/>
                    <a:pt x="7632" y="6884"/>
                    <a:pt x="7403" y="6884"/>
                  </a:cubicBezTo>
                  <a:cubicBezTo>
                    <a:pt x="7113" y="6884"/>
                    <a:pt x="6884" y="6654"/>
                    <a:pt x="6884" y="6365"/>
                  </a:cubicBezTo>
                  <a:lnTo>
                    <a:pt x="6884" y="744"/>
                  </a:lnTo>
                  <a:cubicBezTo>
                    <a:pt x="6829" y="345"/>
                    <a:pt x="6485" y="0"/>
                    <a:pt x="6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44"/>
          <p:cNvGrpSpPr/>
          <p:nvPr/>
        </p:nvGrpSpPr>
        <p:grpSpPr>
          <a:xfrm>
            <a:off x="2998335" y="3633085"/>
            <a:ext cx="313079" cy="227734"/>
            <a:chOff x="3970400" y="3427350"/>
            <a:chExt cx="425900" cy="309800"/>
          </a:xfrm>
        </p:grpSpPr>
        <p:sp>
          <p:nvSpPr>
            <p:cNvPr id="7501" name="Google Shape;7501;p44"/>
            <p:cNvSpPr/>
            <p:nvPr/>
          </p:nvSpPr>
          <p:spPr>
            <a:xfrm>
              <a:off x="3970400" y="3505950"/>
              <a:ext cx="47300" cy="51875"/>
            </a:xfrm>
            <a:custGeom>
              <a:avLst/>
              <a:gdLst/>
              <a:ahLst/>
              <a:cxnLst/>
              <a:rect l="l" t="t" r="r" b="b"/>
              <a:pathLst>
                <a:path w="1892" h="2075" extrusionOk="0">
                  <a:moveTo>
                    <a:pt x="1494" y="1"/>
                  </a:moveTo>
                  <a:cubicBezTo>
                    <a:pt x="1116" y="1"/>
                    <a:pt x="712" y="161"/>
                    <a:pt x="460" y="413"/>
                  </a:cubicBezTo>
                  <a:cubicBezTo>
                    <a:pt x="1" y="872"/>
                    <a:pt x="56" y="1386"/>
                    <a:pt x="56" y="1560"/>
                  </a:cubicBezTo>
                  <a:cubicBezTo>
                    <a:pt x="56" y="1845"/>
                    <a:pt x="285" y="2074"/>
                    <a:pt x="515" y="2074"/>
                  </a:cubicBezTo>
                  <a:cubicBezTo>
                    <a:pt x="804" y="2074"/>
                    <a:pt x="1033" y="1845"/>
                    <a:pt x="1033" y="1560"/>
                  </a:cubicBezTo>
                  <a:lnTo>
                    <a:pt x="1033" y="1386"/>
                  </a:lnTo>
                  <a:cubicBezTo>
                    <a:pt x="1033" y="1216"/>
                    <a:pt x="1203" y="1042"/>
                    <a:pt x="1318" y="1042"/>
                  </a:cubicBezTo>
                  <a:cubicBezTo>
                    <a:pt x="1492" y="698"/>
                    <a:pt x="1662" y="413"/>
                    <a:pt x="1892" y="69"/>
                  </a:cubicBezTo>
                  <a:cubicBezTo>
                    <a:pt x="1768" y="22"/>
                    <a:pt x="1633" y="1"/>
                    <a:pt x="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4"/>
            <p:cNvSpPr/>
            <p:nvPr/>
          </p:nvSpPr>
          <p:spPr>
            <a:xfrm>
              <a:off x="4231400" y="3427350"/>
              <a:ext cx="71750" cy="27225"/>
            </a:xfrm>
            <a:custGeom>
              <a:avLst/>
              <a:gdLst/>
              <a:ahLst/>
              <a:cxnLst/>
              <a:rect l="l" t="t" r="r" b="b"/>
              <a:pathLst>
                <a:path w="2870" h="1089" extrusionOk="0">
                  <a:moveTo>
                    <a:pt x="1837" y="1"/>
                  </a:moveTo>
                  <a:cubicBezTo>
                    <a:pt x="1034" y="1"/>
                    <a:pt x="345" y="400"/>
                    <a:pt x="1" y="1088"/>
                  </a:cubicBezTo>
                  <a:lnTo>
                    <a:pt x="2869" y="1088"/>
                  </a:lnTo>
                  <a:lnTo>
                    <a:pt x="2869" y="460"/>
                  </a:lnTo>
                  <a:cubicBezTo>
                    <a:pt x="2869" y="230"/>
                    <a:pt x="2640" y="1"/>
                    <a:pt x="23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4"/>
            <p:cNvSpPr/>
            <p:nvPr/>
          </p:nvSpPr>
          <p:spPr>
            <a:xfrm>
              <a:off x="4011950" y="3478975"/>
              <a:ext cx="384350" cy="258175"/>
            </a:xfrm>
            <a:custGeom>
              <a:avLst/>
              <a:gdLst/>
              <a:ahLst/>
              <a:cxnLst/>
              <a:rect l="l" t="t" r="r" b="b"/>
              <a:pathLst>
                <a:path w="15374" h="10327" extrusionOk="0">
                  <a:moveTo>
                    <a:pt x="4649" y="1"/>
                  </a:moveTo>
                  <a:cubicBezTo>
                    <a:pt x="2180" y="1"/>
                    <a:pt x="175" y="1951"/>
                    <a:pt x="60" y="4415"/>
                  </a:cubicBezTo>
                  <a:cubicBezTo>
                    <a:pt x="0" y="6595"/>
                    <a:pt x="1551" y="7857"/>
                    <a:pt x="2584" y="8261"/>
                  </a:cubicBezTo>
                  <a:lnTo>
                    <a:pt x="2754" y="8316"/>
                  </a:lnTo>
                  <a:lnTo>
                    <a:pt x="2754" y="9867"/>
                  </a:lnTo>
                  <a:cubicBezTo>
                    <a:pt x="2754" y="10152"/>
                    <a:pt x="2983" y="10326"/>
                    <a:pt x="3212" y="10326"/>
                  </a:cubicBezTo>
                  <a:lnTo>
                    <a:pt x="5392" y="10326"/>
                  </a:lnTo>
                  <a:cubicBezTo>
                    <a:pt x="5622" y="10326"/>
                    <a:pt x="5851" y="10152"/>
                    <a:pt x="5851" y="9867"/>
                  </a:cubicBezTo>
                  <a:lnTo>
                    <a:pt x="5851" y="8490"/>
                  </a:lnTo>
                  <a:lnTo>
                    <a:pt x="8490" y="8490"/>
                  </a:lnTo>
                  <a:lnTo>
                    <a:pt x="8490" y="9867"/>
                  </a:lnTo>
                  <a:cubicBezTo>
                    <a:pt x="8490" y="10152"/>
                    <a:pt x="8719" y="10326"/>
                    <a:pt x="9008" y="10326"/>
                  </a:cubicBezTo>
                  <a:lnTo>
                    <a:pt x="11129" y="10326"/>
                  </a:lnTo>
                  <a:cubicBezTo>
                    <a:pt x="11418" y="10326"/>
                    <a:pt x="11647" y="10152"/>
                    <a:pt x="11647" y="9867"/>
                  </a:cubicBezTo>
                  <a:lnTo>
                    <a:pt x="11647" y="7857"/>
                  </a:lnTo>
                  <a:cubicBezTo>
                    <a:pt x="11647" y="7458"/>
                    <a:pt x="11877" y="6999"/>
                    <a:pt x="12221" y="6770"/>
                  </a:cubicBezTo>
                  <a:lnTo>
                    <a:pt x="15144" y="4645"/>
                  </a:lnTo>
                  <a:cubicBezTo>
                    <a:pt x="15318" y="4530"/>
                    <a:pt x="15373" y="4415"/>
                    <a:pt x="15373" y="4246"/>
                  </a:cubicBezTo>
                  <a:lnTo>
                    <a:pt x="15373" y="2121"/>
                  </a:lnTo>
                  <a:cubicBezTo>
                    <a:pt x="15373" y="1836"/>
                    <a:pt x="15144" y="1607"/>
                    <a:pt x="14859" y="1607"/>
                  </a:cubicBezTo>
                  <a:lnTo>
                    <a:pt x="13712" y="1607"/>
                  </a:lnTo>
                  <a:cubicBezTo>
                    <a:pt x="13653" y="1607"/>
                    <a:pt x="13653" y="1547"/>
                    <a:pt x="13653" y="1547"/>
                  </a:cubicBezTo>
                  <a:cubicBezTo>
                    <a:pt x="13194" y="574"/>
                    <a:pt x="12221" y="1"/>
                    <a:pt x="11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507"/>
        <p:cNvGrpSpPr/>
        <p:nvPr/>
      </p:nvGrpSpPr>
      <p:grpSpPr>
        <a:xfrm>
          <a:off x="0" y="0"/>
          <a:ext cx="0" cy="0"/>
          <a:chOff x="0" y="0"/>
          <a:chExt cx="0" cy="0"/>
        </a:xfrm>
      </p:grpSpPr>
      <p:sp>
        <p:nvSpPr>
          <p:cNvPr id="7508" name="Google Shape;750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 infographic</a:t>
            </a:r>
            <a:endParaRPr/>
          </a:p>
        </p:txBody>
      </p:sp>
      <p:sp>
        <p:nvSpPr>
          <p:cNvPr id="7509" name="Google Shape;7509;p45"/>
          <p:cNvSpPr txBox="1"/>
          <p:nvPr/>
        </p:nvSpPr>
        <p:spPr>
          <a:xfrm>
            <a:off x="720000" y="4403000"/>
            <a:ext cx="77040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Follow the link in the graph to modify its data and then paste the new one here. </a:t>
            </a:r>
            <a:r>
              <a:rPr lang="en" sz="1200" b="1">
                <a:solidFill>
                  <a:schemeClr val="dk1"/>
                </a:solidFill>
                <a:latin typeface="DM Sans"/>
                <a:ea typeface="DM Sans"/>
                <a:cs typeface="DM Sans"/>
                <a:sym typeface="DM Sans"/>
              </a:rPr>
              <a:t>For more info,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click here</a:t>
            </a:r>
            <a:endParaRPr sz="1200" b="1">
              <a:solidFill>
                <a:schemeClr val="dk1"/>
              </a:solidFill>
              <a:latin typeface="DM Sans"/>
              <a:ea typeface="DM Sans"/>
              <a:cs typeface="DM Sans"/>
              <a:sym typeface="DM Sans"/>
            </a:endParaRPr>
          </a:p>
        </p:txBody>
      </p:sp>
      <p:sp>
        <p:nvSpPr>
          <p:cNvPr id="7510" name="Google Shape;7510;p45"/>
          <p:cNvSpPr txBox="1"/>
          <p:nvPr/>
        </p:nvSpPr>
        <p:spPr>
          <a:xfrm>
            <a:off x="711175" y="1082625"/>
            <a:ext cx="4319400" cy="338700"/>
          </a:xfrm>
          <a:prstGeom prst="rect">
            <a:avLst/>
          </a:prstGeom>
          <a:solidFill>
            <a:srgbClr val="1E4133">
              <a:alpha val="1509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Bungee"/>
                <a:ea typeface="Bungee"/>
                <a:cs typeface="Bungee"/>
                <a:sym typeface="Bungee"/>
              </a:rPr>
              <a:t>Demographic</a:t>
            </a:r>
            <a:endParaRPr>
              <a:solidFill>
                <a:schemeClr val="dk1"/>
              </a:solidFill>
              <a:latin typeface="Bungee"/>
              <a:ea typeface="Bungee"/>
              <a:cs typeface="Bungee"/>
              <a:sym typeface="Bungee"/>
            </a:endParaRPr>
          </a:p>
        </p:txBody>
      </p:sp>
      <p:sp>
        <p:nvSpPr>
          <p:cNvPr id="7511" name="Google Shape;7511;p45"/>
          <p:cNvSpPr txBox="1"/>
          <p:nvPr/>
        </p:nvSpPr>
        <p:spPr>
          <a:xfrm>
            <a:off x="1133625" y="1458175"/>
            <a:ext cx="1807800" cy="34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Bungee"/>
                <a:ea typeface="Bungee"/>
                <a:cs typeface="Bungee"/>
                <a:sym typeface="Bungee"/>
              </a:rPr>
              <a:t>Age</a:t>
            </a:r>
            <a:endParaRPr sz="1200">
              <a:solidFill>
                <a:schemeClr val="dk1"/>
              </a:solidFill>
              <a:latin typeface="Bungee"/>
              <a:ea typeface="Bungee"/>
              <a:cs typeface="Bungee"/>
              <a:sym typeface="Bungee"/>
            </a:endParaRPr>
          </a:p>
        </p:txBody>
      </p:sp>
      <p:sp>
        <p:nvSpPr>
          <p:cNvPr id="7512" name="Google Shape;7512;p45"/>
          <p:cNvSpPr txBox="1"/>
          <p:nvPr/>
        </p:nvSpPr>
        <p:spPr>
          <a:xfrm>
            <a:off x="1133625" y="1794751"/>
            <a:ext cx="1807800" cy="34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Bungee"/>
                <a:ea typeface="Bungee"/>
                <a:cs typeface="Bungee"/>
                <a:sym typeface="Bungee"/>
              </a:rPr>
              <a:t>Gender</a:t>
            </a:r>
            <a:endParaRPr sz="1200">
              <a:solidFill>
                <a:schemeClr val="dk1"/>
              </a:solidFill>
              <a:latin typeface="Bungee"/>
              <a:ea typeface="Bungee"/>
              <a:cs typeface="Bungee"/>
              <a:sym typeface="Bungee"/>
            </a:endParaRPr>
          </a:p>
        </p:txBody>
      </p:sp>
      <p:sp>
        <p:nvSpPr>
          <p:cNvPr id="7513" name="Google Shape;7513;p45"/>
          <p:cNvSpPr txBox="1"/>
          <p:nvPr/>
        </p:nvSpPr>
        <p:spPr>
          <a:xfrm>
            <a:off x="1133625" y="2131328"/>
            <a:ext cx="1807800" cy="34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Bungee"/>
                <a:ea typeface="Bungee"/>
                <a:cs typeface="Bungee"/>
                <a:sym typeface="Bungee"/>
              </a:rPr>
              <a:t>Occupation</a:t>
            </a:r>
            <a:endParaRPr sz="1200">
              <a:solidFill>
                <a:schemeClr val="dk1"/>
              </a:solidFill>
              <a:latin typeface="Bungee"/>
              <a:ea typeface="Bungee"/>
              <a:cs typeface="Bungee"/>
              <a:sym typeface="Bungee"/>
            </a:endParaRPr>
          </a:p>
        </p:txBody>
      </p:sp>
      <p:sp>
        <p:nvSpPr>
          <p:cNvPr id="7514" name="Google Shape;7514;p45"/>
          <p:cNvSpPr txBox="1"/>
          <p:nvPr/>
        </p:nvSpPr>
        <p:spPr>
          <a:xfrm>
            <a:off x="1133625" y="2467904"/>
            <a:ext cx="1807800" cy="34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Bungee"/>
                <a:ea typeface="Bungee"/>
                <a:cs typeface="Bungee"/>
                <a:sym typeface="Bungee"/>
              </a:rPr>
              <a:t>Family situation</a:t>
            </a:r>
            <a:endParaRPr sz="1200">
              <a:solidFill>
                <a:schemeClr val="dk1"/>
              </a:solidFill>
              <a:latin typeface="Bungee"/>
              <a:ea typeface="Bungee"/>
              <a:cs typeface="Bungee"/>
              <a:sym typeface="Bungee"/>
            </a:endParaRPr>
          </a:p>
        </p:txBody>
      </p:sp>
      <p:sp>
        <p:nvSpPr>
          <p:cNvPr id="7515" name="Google Shape;7515;p45"/>
          <p:cNvSpPr txBox="1"/>
          <p:nvPr/>
        </p:nvSpPr>
        <p:spPr>
          <a:xfrm>
            <a:off x="2989625" y="1458175"/>
            <a:ext cx="16233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37 years old</a:t>
            </a:r>
            <a:endParaRPr sz="1200">
              <a:solidFill>
                <a:schemeClr val="dk1"/>
              </a:solidFill>
              <a:latin typeface="DM Sans"/>
              <a:ea typeface="DM Sans"/>
              <a:cs typeface="DM Sans"/>
              <a:sym typeface="DM Sans"/>
            </a:endParaRPr>
          </a:p>
        </p:txBody>
      </p:sp>
      <p:sp>
        <p:nvSpPr>
          <p:cNvPr id="7516" name="Google Shape;7516;p45"/>
          <p:cNvSpPr txBox="1"/>
          <p:nvPr/>
        </p:nvSpPr>
        <p:spPr>
          <a:xfrm>
            <a:off x="2989625" y="1794751"/>
            <a:ext cx="16233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Male</a:t>
            </a:r>
            <a:endParaRPr sz="1200">
              <a:solidFill>
                <a:schemeClr val="dk1"/>
              </a:solidFill>
              <a:latin typeface="DM Sans"/>
              <a:ea typeface="DM Sans"/>
              <a:cs typeface="DM Sans"/>
              <a:sym typeface="DM Sans"/>
            </a:endParaRPr>
          </a:p>
        </p:txBody>
      </p:sp>
      <p:sp>
        <p:nvSpPr>
          <p:cNvPr id="7517" name="Google Shape;7517;p45"/>
          <p:cNvSpPr txBox="1"/>
          <p:nvPr/>
        </p:nvSpPr>
        <p:spPr>
          <a:xfrm>
            <a:off x="2989625" y="2131328"/>
            <a:ext cx="16233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Employee</a:t>
            </a:r>
            <a:endParaRPr sz="1200">
              <a:solidFill>
                <a:schemeClr val="dk1"/>
              </a:solidFill>
              <a:latin typeface="DM Sans"/>
              <a:ea typeface="DM Sans"/>
              <a:cs typeface="DM Sans"/>
              <a:sym typeface="DM Sans"/>
            </a:endParaRPr>
          </a:p>
        </p:txBody>
      </p:sp>
      <p:sp>
        <p:nvSpPr>
          <p:cNvPr id="7518" name="Google Shape;7518;p45"/>
          <p:cNvSpPr txBox="1"/>
          <p:nvPr/>
        </p:nvSpPr>
        <p:spPr>
          <a:xfrm>
            <a:off x="2989625" y="2467904"/>
            <a:ext cx="16233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Married</a:t>
            </a:r>
            <a:endParaRPr sz="1200">
              <a:solidFill>
                <a:schemeClr val="dk1"/>
              </a:solidFill>
              <a:latin typeface="DM Sans"/>
              <a:ea typeface="DM Sans"/>
              <a:cs typeface="DM Sans"/>
              <a:sym typeface="DM Sans"/>
            </a:endParaRPr>
          </a:p>
        </p:txBody>
      </p:sp>
      <p:sp>
        <p:nvSpPr>
          <p:cNvPr id="7519" name="Google Shape;7519;p45"/>
          <p:cNvSpPr txBox="1"/>
          <p:nvPr/>
        </p:nvSpPr>
        <p:spPr>
          <a:xfrm>
            <a:off x="5030600" y="1082625"/>
            <a:ext cx="3361800" cy="338700"/>
          </a:xfrm>
          <a:prstGeom prst="rect">
            <a:avLst/>
          </a:prstGeom>
          <a:solidFill>
            <a:srgbClr val="1E4133">
              <a:alpha val="1509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Bungee"/>
                <a:ea typeface="Bungee"/>
                <a:cs typeface="Bungee"/>
                <a:sym typeface="Bungee"/>
              </a:rPr>
              <a:t>Locations</a:t>
            </a:r>
            <a:endParaRPr>
              <a:solidFill>
                <a:schemeClr val="dk1"/>
              </a:solidFill>
              <a:latin typeface="Bungee"/>
              <a:ea typeface="Bungee"/>
              <a:cs typeface="Bungee"/>
              <a:sym typeface="Bungee"/>
            </a:endParaRPr>
          </a:p>
        </p:txBody>
      </p:sp>
      <p:cxnSp>
        <p:nvCxnSpPr>
          <p:cNvPr id="7520" name="Google Shape;7520;p45"/>
          <p:cNvCxnSpPr/>
          <p:nvPr/>
        </p:nvCxnSpPr>
        <p:spPr>
          <a:xfrm>
            <a:off x="5030600" y="1083475"/>
            <a:ext cx="0" cy="3101700"/>
          </a:xfrm>
          <a:prstGeom prst="straightConnector1">
            <a:avLst/>
          </a:prstGeom>
          <a:noFill/>
          <a:ln w="9525" cap="flat" cmpd="sng">
            <a:solidFill>
              <a:schemeClr val="lt1"/>
            </a:solidFill>
            <a:prstDash val="solid"/>
            <a:round/>
            <a:headEnd type="none" w="med" len="med"/>
            <a:tailEnd type="none" w="med" len="med"/>
          </a:ln>
        </p:spPr>
      </p:cxnSp>
      <p:cxnSp>
        <p:nvCxnSpPr>
          <p:cNvPr id="7521" name="Google Shape;7521;p45"/>
          <p:cNvCxnSpPr/>
          <p:nvPr/>
        </p:nvCxnSpPr>
        <p:spPr>
          <a:xfrm>
            <a:off x="711175" y="1421325"/>
            <a:ext cx="7684500" cy="0"/>
          </a:xfrm>
          <a:prstGeom prst="straightConnector1">
            <a:avLst/>
          </a:prstGeom>
          <a:noFill/>
          <a:ln w="9525" cap="flat" cmpd="sng">
            <a:solidFill>
              <a:schemeClr val="lt1"/>
            </a:solidFill>
            <a:prstDash val="solid"/>
            <a:round/>
            <a:headEnd type="none" w="med" len="med"/>
            <a:tailEnd type="none" w="med" len="med"/>
          </a:ln>
        </p:spPr>
      </p:cxnSp>
      <p:cxnSp>
        <p:nvCxnSpPr>
          <p:cNvPr id="7522" name="Google Shape;7522;p45"/>
          <p:cNvCxnSpPr/>
          <p:nvPr/>
        </p:nvCxnSpPr>
        <p:spPr>
          <a:xfrm>
            <a:off x="711175" y="3205175"/>
            <a:ext cx="4324200" cy="0"/>
          </a:xfrm>
          <a:prstGeom prst="straightConnector1">
            <a:avLst/>
          </a:prstGeom>
          <a:noFill/>
          <a:ln w="9525" cap="flat" cmpd="sng">
            <a:solidFill>
              <a:schemeClr val="lt1"/>
            </a:solidFill>
            <a:prstDash val="solid"/>
            <a:round/>
            <a:headEnd type="none" w="med" len="med"/>
            <a:tailEnd type="none" w="med" len="med"/>
          </a:ln>
        </p:spPr>
      </p:cxnSp>
      <p:pic>
        <p:nvPicPr>
          <p:cNvPr id="7523" name="Google Shape;7523;p45" title="Chart">
            <a:hlinkClick r:id="rId4"/>
          </p:cNvPr>
          <p:cNvPicPr preferRelativeResize="0"/>
          <p:nvPr/>
        </p:nvPicPr>
        <p:blipFill>
          <a:blip r:embed="rId5">
            <a:alphaModFix/>
          </a:blip>
          <a:stretch>
            <a:fillRect/>
          </a:stretch>
        </p:blipFill>
        <p:spPr>
          <a:xfrm>
            <a:off x="5466075" y="2533151"/>
            <a:ext cx="2490850" cy="1538850"/>
          </a:xfrm>
          <a:prstGeom prst="rect">
            <a:avLst/>
          </a:prstGeom>
          <a:noFill/>
          <a:ln>
            <a:noFill/>
          </a:ln>
        </p:spPr>
      </p:pic>
      <p:sp>
        <p:nvSpPr>
          <p:cNvPr id="7524" name="Google Shape;7524;p45"/>
          <p:cNvSpPr txBox="1"/>
          <p:nvPr/>
        </p:nvSpPr>
        <p:spPr>
          <a:xfrm>
            <a:off x="711175" y="2866475"/>
            <a:ext cx="4319400" cy="338700"/>
          </a:xfrm>
          <a:prstGeom prst="rect">
            <a:avLst/>
          </a:prstGeom>
          <a:solidFill>
            <a:srgbClr val="1E4133">
              <a:alpha val="1509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Bungee"/>
                <a:ea typeface="Bungee"/>
                <a:cs typeface="Bungee"/>
                <a:sym typeface="Bungee"/>
              </a:rPr>
              <a:t>Behavior</a:t>
            </a:r>
            <a:endParaRPr>
              <a:solidFill>
                <a:schemeClr val="dk1"/>
              </a:solidFill>
              <a:latin typeface="Bungee"/>
              <a:ea typeface="Bungee"/>
              <a:cs typeface="Bungee"/>
              <a:sym typeface="Bungee"/>
            </a:endParaRPr>
          </a:p>
        </p:txBody>
      </p:sp>
      <p:sp>
        <p:nvSpPr>
          <p:cNvPr id="7525" name="Google Shape;7525;p45"/>
          <p:cNvSpPr txBox="1"/>
          <p:nvPr/>
        </p:nvSpPr>
        <p:spPr>
          <a:xfrm>
            <a:off x="771175" y="3189025"/>
            <a:ext cx="4199400" cy="1016700"/>
          </a:xfrm>
          <a:prstGeom prst="rect">
            <a:avLst/>
          </a:prstGeom>
          <a:noFill/>
          <a:ln>
            <a:noFill/>
          </a:ln>
        </p:spPr>
        <p:txBody>
          <a:bodyPr spcFirstLastPara="1" wrap="square" lIns="91425" tIns="91425" rIns="91425" bIns="91425" anchor="t" anchorCtr="0">
            <a:noAutofit/>
          </a:bodyPr>
          <a:lstStyle/>
          <a:p>
            <a:pPr marL="228600" lvl="0" indent="-190500" algn="l" rtl="0">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They may be interested in personal and professional development, as they can be either employees and / or students</a:t>
            </a:r>
            <a:endParaRPr sz="1200">
              <a:solidFill>
                <a:schemeClr val="dk1"/>
              </a:solidFill>
              <a:latin typeface="DM Sans"/>
              <a:ea typeface="DM Sans"/>
              <a:cs typeface="DM Sans"/>
              <a:sym typeface="DM Sans"/>
            </a:endParaRPr>
          </a:p>
          <a:p>
            <a:pPr marL="228600" lvl="0" indent="-190500" algn="l" rtl="0">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They may be tech-savvy and use technology to streamline their work and personal life</a:t>
            </a:r>
            <a:endParaRPr sz="1200">
              <a:solidFill>
                <a:schemeClr val="dk1"/>
              </a:solidFill>
              <a:latin typeface="DM Sans"/>
              <a:ea typeface="DM Sans"/>
              <a:cs typeface="DM Sans"/>
              <a:sym typeface="DM Sans"/>
            </a:endParaRPr>
          </a:p>
        </p:txBody>
      </p:sp>
      <p:sp>
        <p:nvSpPr>
          <p:cNvPr id="7526" name="Google Shape;7526;p45"/>
          <p:cNvSpPr txBox="1"/>
          <p:nvPr/>
        </p:nvSpPr>
        <p:spPr>
          <a:xfrm>
            <a:off x="5150463" y="1636550"/>
            <a:ext cx="1386000" cy="37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Bungee"/>
                <a:ea typeface="Bungee"/>
                <a:cs typeface="Bungee"/>
                <a:sym typeface="Bungee"/>
              </a:rPr>
              <a:t>Countries</a:t>
            </a:r>
            <a:endParaRPr sz="1200">
              <a:solidFill>
                <a:schemeClr val="dk1"/>
              </a:solidFill>
              <a:latin typeface="Bungee"/>
              <a:ea typeface="Bungee"/>
              <a:cs typeface="Bungee"/>
              <a:sym typeface="Bungee"/>
            </a:endParaRPr>
          </a:p>
        </p:txBody>
      </p:sp>
      <p:sp>
        <p:nvSpPr>
          <p:cNvPr id="7527" name="Google Shape;7527;p45"/>
          <p:cNvSpPr txBox="1"/>
          <p:nvPr/>
        </p:nvSpPr>
        <p:spPr>
          <a:xfrm>
            <a:off x="5150463" y="1996433"/>
            <a:ext cx="1386000" cy="37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Bungee"/>
                <a:ea typeface="Bungee"/>
                <a:cs typeface="Bungee"/>
                <a:sym typeface="Bungee"/>
              </a:rPr>
              <a:t>Area</a:t>
            </a:r>
            <a:endParaRPr sz="1200">
              <a:solidFill>
                <a:schemeClr val="dk1"/>
              </a:solidFill>
              <a:latin typeface="Bungee"/>
              <a:ea typeface="Bungee"/>
              <a:cs typeface="Bungee"/>
              <a:sym typeface="Bungee"/>
            </a:endParaRPr>
          </a:p>
        </p:txBody>
      </p:sp>
      <p:sp>
        <p:nvSpPr>
          <p:cNvPr id="7528" name="Google Shape;7528;p45"/>
          <p:cNvSpPr txBox="1"/>
          <p:nvPr/>
        </p:nvSpPr>
        <p:spPr>
          <a:xfrm>
            <a:off x="6634838" y="1636538"/>
            <a:ext cx="1637700" cy="37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United States, China</a:t>
            </a:r>
            <a:endParaRPr sz="1200">
              <a:solidFill>
                <a:schemeClr val="dk1"/>
              </a:solidFill>
              <a:latin typeface="DM Sans"/>
              <a:ea typeface="DM Sans"/>
              <a:cs typeface="DM Sans"/>
              <a:sym typeface="DM Sans"/>
            </a:endParaRPr>
          </a:p>
        </p:txBody>
      </p:sp>
      <p:sp>
        <p:nvSpPr>
          <p:cNvPr id="7529" name="Google Shape;7529;p45"/>
          <p:cNvSpPr txBox="1"/>
          <p:nvPr/>
        </p:nvSpPr>
        <p:spPr>
          <a:xfrm>
            <a:off x="6634838" y="1996438"/>
            <a:ext cx="1637700" cy="37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Urban</a:t>
            </a:r>
            <a:endParaRPr sz="1200">
              <a:solidFill>
                <a:schemeClr val="dk1"/>
              </a:solidFill>
              <a:latin typeface="DM Sans"/>
              <a:ea typeface="DM Sans"/>
              <a:cs typeface="DM Sans"/>
              <a:sym typeface="DM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533"/>
        <p:cNvGrpSpPr/>
        <p:nvPr/>
      </p:nvGrpSpPr>
      <p:grpSpPr>
        <a:xfrm>
          <a:off x="0" y="0"/>
          <a:ext cx="0" cy="0"/>
          <a:chOff x="0" y="0"/>
          <a:chExt cx="0" cy="0"/>
        </a:xfrm>
      </p:grpSpPr>
      <p:sp>
        <p:nvSpPr>
          <p:cNvPr id="7534" name="Google Shape;7534;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Organizational chart</a:t>
            </a:r>
            <a:endParaRPr/>
          </a:p>
        </p:txBody>
      </p:sp>
      <p:sp>
        <p:nvSpPr>
          <p:cNvPr id="7535" name="Google Shape;7535;p46"/>
          <p:cNvSpPr txBox="1"/>
          <p:nvPr/>
        </p:nvSpPr>
        <p:spPr>
          <a:xfrm>
            <a:off x="984972" y="2530375"/>
            <a:ext cx="13455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latin typeface="Bungee"/>
                <a:ea typeface="Bungee"/>
                <a:cs typeface="Bungee"/>
                <a:sym typeface="Bungee"/>
              </a:rPr>
              <a:t>CEO</a:t>
            </a:r>
            <a:endParaRPr sz="1600">
              <a:solidFill>
                <a:schemeClr val="dk1"/>
              </a:solidFill>
              <a:latin typeface="Bungee"/>
              <a:ea typeface="Bungee"/>
              <a:cs typeface="Bungee"/>
              <a:sym typeface="Bungee"/>
            </a:endParaRPr>
          </a:p>
        </p:txBody>
      </p:sp>
      <p:sp>
        <p:nvSpPr>
          <p:cNvPr id="7536" name="Google Shape;7536;p46"/>
          <p:cNvSpPr txBox="1"/>
          <p:nvPr/>
        </p:nvSpPr>
        <p:spPr>
          <a:xfrm>
            <a:off x="2758323" y="1797716"/>
            <a:ext cx="13434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latin typeface="Bungee"/>
                <a:ea typeface="Bungee"/>
                <a:cs typeface="Bungee"/>
                <a:sym typeface="Bungee"/>
              </a:rPr>
              <a:t>CTO</a:t>
            </a:r>
            <a:endParaRPr sz="1600">
              <a:solidFill>
                <a:schemeClr val="dk1"/>
              </a:solidFill>
              <a:latin typeface="Bungee"/>
              <a:ea typeface="Bungee"/>
              <a:cs typeface="Bungee"/>
              <a:sym typeface="Bungee"/>
            </a:endParaRPr>
          </a:p>
        </p:txBody>
      </p:sp>
      <p:sp>
        <p:nvSpPr>
          <p:cNvPr id="7537" name="Google Shape;7537;p46"/>
          <p:cNvSpPr txBox="1"/>
          <p:nvPr/>
        </p:nvSpPr>
        <p:spPr>
          <a:xfrm>
            <a:off x="2758319" y="3263016"/>
            <a:ext cx="13434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latin typeface="Bungee"/>
                <a:ea typeface="Bungee"/>
                <a:cs typeface="Bungee"/>
                <a:sym typeface="Bungee"/>
              </a:rPr>
              <a:t>CFO</a:t>
            </a:r>
            <a:endParaRPr sz="1600">
              <a:solidFill>
                <a:schemeClr val="dk1"/>
              </a:solidFill>
              <a:latin typeface="Bungee"/>
              <a:ea typeface="Bungee"/>
              <a:cs typeface="Bungee"/>
              <a:sym typeface="Bungee"/>
            </a:endParaRPr>
          </a:p>
        </p:txBody>
      </p:sp>
      <p:sp>
        <p:nvSpPr>
          <p:cNvPr id="7538" name="Google Shape;7538;p46"/>
          <p:cNvSpPr txBox="1"/>
          <p:nvPr/>
        </p:nvSpPr>
        <p:spPr>
          <a:xfrm>
            <a:off x="4605748" y="2021350"/>
            <a:ext cx="11766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Director of HR</a:t>
            </a:r>
            <a:endParaRPr sz="1200">
              <a:solidFill>
                <a:schemeClr val="dk1"/>
              </a:solidFill>
              <a:latin typeface="DM Sans"/>
              <a:ea typeface="DM Sans"/>
              <a:cs typeface="DM Sans"/>
              <a:sym typeface="DM Sans"/>
            </a:endParaRPr>
          </a:p>
        </p:txBody>
      </p:sp>
      <p:sp>
        <p:nvSpPr>
          <p:cNvPr id="7539" name="Google Shape;7539;p46"/>
          <p:cNvSpPr txBox="1"/>
          <p:nvPr/>
        </p:nvSpPr>
        <p:spPr>
          <a:xfrm>
            <a:off x="4605749" y="1574100"/>
            <a:ext cx="11766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Director of IT</a:t>
            </a:r>
            <a:endParaRPr sz="1200">
              <a:solidFill>
                <a:schemeClr val="dk1"/>
              </a:solidFill>
              <a:latin typeface="DM Sans"/>
              <a:ea typeface="DM Sans"/>
              <a:cs typeface="DM Sans"/>
              <a:sym typeface="DM Sans"/>
            </a:endParaRPr>
          </a:p>
        </p:txBody>
      </p:sp>
      <p:sp>
        <p:nvSpPr>
          <p:cNvPr id="7540" name="Google Shape;7540;p46"/>
          <p:cNvSpPr txBox="1"/>
          <p:nvPr/>
        </p:nvSpPr>
        <p:spPr>
          <a:xfrm>
            <a:off x="4605748" y="3486650"/>
            <a:ext cx="11766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Controller</a:t>
            </a:r>
            <a:endParaRPr sz="1200">
              <a:solidFill>
                <a:schemeClr val="dk1"/>
              </a:solidFill>
              <a:latin typeface="DM Sans"/>
              <a:ea typeface="DM Sans"/>
              <a:cs typeface="DM Sans"/>
              <a:sym typeface="DM Sans"/>
            </a:endParaRPr>
          </a:p>
        </p:txBody>
      </p:sp>
      <p:sp>
        <p:nvSpPr>
          <p:cNvPr id="7541" name="Google Shape;7541;p46"/>
          <p:cNvSpPr txBox="1"/>
          <p:nvPr/>
        </p:nvSpPr>
        <p:spPr>
          <a:xfrm>
            <a:off x="4605748" y="3039400"/>
            <a:ext cx="11766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Treasurer</a:t>
            </a:r>
            <a:endParaRPr sz="1200">
              <a:solidFill>
                <a:schemeClr val="dk1"/>
              </a:solidFill>
              <a:latin typeface="DM Sans"/>
              <a:ea typeface="DM Sans"/>
              <a:cs typeface="DM Sans"/>
              <a:sym typeface="DM Sans"/>
            </a:endParaRPr>
          </a:p>
        </p:txBody>
      </p:sp>
      <p:sp>
        <p:nvSpPr>
          <p:cNvPr id="7542" name="Google Shape;7542;p46"/>
          <p:cNvSpPr txBox="1"/>
          <p:nvPr/>
        </p:nvSpPr>
        <p:spPr>
          <a:xfrm>
            <a:off x="6286415" y="1797725"/>
            <a:ext cx="18726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IT manager</a:t>
            </a:r>
            <a:endParaRPr sz="1200">
              <a:solidFill>
                <a:schemeClr val="dk1"/>
              </a:solidFill>
              <a:latin typeface="DM Sans"/>
              <a:ea typeface="DM Sans"/>
              <a:cs typeface="DM Sans"/>
              <a:sym typeface="DM Sans"/>
            </a:endParaRPr>
          </a:p>
        </p:txBody>
      </p:sp>
      <p:sp>
        <p:nvSpPr>
          <p:cNvPr id="7543" name="Google Shape;7543;p46"/>
          <p:cNvSpPr txBox="1"/>
          <p:nvPr/>
        </p:nvSpPr>
        <p:spPr>
          <a:xfrm>
            <a:off x="6286415" y="1350475"/>
            <a:ext cx="18726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Systems administrator</a:t>
            </a:r>
            <a:endParaRPr sz="1200">
              <a:solidFill>
                <a:schemeClr val="dk1"/>
              </a:solidFill>
              <a:latin typeface="DM Sans"/>
              <a:ea typeface="DM Sans"/>
              <a:cs typeface="DM Sans"/>
              <a:sym typeface="DM Sans"/>
            </a:endParaRPr>
          </a:p>
        </p:txBody>
      </p:sp>
      <p:sp>
        <p:nvSpPr>
          <p:cNvPr id="7544" name="Google Shape;7544;p46"/>
          <p:cNvSpPr txBox="1"/>
          <p:nvPr/>
        </p:nvSpPr>
        <p:spPr>
          <a:xfrm>
            <a:off x="6286375" y="3486650"/>
            <a:ext cx="18726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Financial analyst</a:t>
            </a:r>
            <a:endParaRPr sz="1200">
              <a:solidFill>
                <a:schemeClr val="dk1"/>
              </a:solidFill>
              <a:latin typeface="DM Sans"/>
              <a:ea typeface="DM Sans"/>
              <a:cs typeface="DM Sans"/>
              <a:sym typeface="DM Sans"/>
            </a:endParaRPr>
          </a:p>
        </p:txBody>
      </p:sp>
      <p:sp>
        <p:nvSpPr>
          <p:cNvPr id="7545" name="Google Shape;7545;p46"/>
          <p:cNvSpPr txBox="1"/>
          <p:nvPr/>
        </p:nvSpPr>
        <p:spPr>
          <a:xfrm>
            <a:off x="6286375" y="3039400"/>
            <a:ext cx="18726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Accounting manager</a:t>
            </a:r>
            <a:endParaRPr sz="1200">
              <a:solidFill>
                <a:schemeClr val="dk1"/>
              </a:solidFill>
              <a:latin typeface="DM Sans"/>
              <a:ea typeface="DM Sans"/>
              <a:cs typeface="DM Sans"/>
              <a:sym typeface="DM Sans"/>
            </a:endParaRPr>
          </a:p>
        </p:txBody>
      </p:sp>
      <p:sp>
        <p:nvSpPr>
          <p:cNvPr id="7546" name="Google Shape;7546;p46"/>
          <p:cNvSpPr txBox="1"/>
          <p:nvPr/>
        </p:nvSpPr>
        <p:spPr>
          <a:xfrm>
            <a:off x="6286375" y="3933900"/>
            <a:ext cx="1872600" cy="370800"/>
          </a:xfrm>
          <a:prstGeom prst="rect">
            <a:avLst/>
          </a:prstGeom>
          <a:solidFill>
            <a:srgbClr val="FFFFFF">
              <a:alpha val="5030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Accounts payable</a:t>
            </a:r>
            <a:endParaRPr sz="1200">
              <a:solidFill>
                <a:schemeClr val="dk1"/>
              </a:solidFill>
              <a:latin typeface="DM Sans"/>
              <a:ea typeface="DM Sans"/>
              <a:cs typeface="DM Sans"/>
              <a:sym typeface="DM Sans"/>
            </a:endParaRPr>
          </a:p>
        </p:txBody>
      </p:sp>
      <p:cxnSp>
        <p:nvCxnSpPr>
          <p:cNvPr id="7547" name="Google Shape;7547;p46"/>
          <p:cNvCxnSpPr>
            <a:stCxn id="7536" idx="1"/>
            <a:endCxn id="7535" idx="0"/>
          </p:cNvCxnSpPr>
          <p:nvPr/>
        </p:nvCxnSpPr>
        <p:spPr>
          <a:xfrm flipH="1">
            <a:off x="1657623" y="1983116"/>
            <a:ext cx="1100700" cy="547200"/>
          </a:xfrm>
          <a:prstGeom prst="bentConnector2">
            <a:avLst/>
          </a:prstGeom>
          <a:noFill/>
          <a:ln w="9525" cap="flat" cmpd="sng">
            <a:solidFill>
              <a:schemeClr val="lt1"/>
            </a:solidFill>
            <a:prstDash val="solid"/>
            <a:round/>
            <a:headEnd type="none" w="med" len="med"/>
            <a:tailEnd type="none" w="med" len="med"/>
          </a:ln>
        </p:spPr>
      </p:cxnSp>
      <p:cxnSp>
        <p:nvCxnSpPr>
          <p:cNvPr id="7548" name="Google Shape;7548;p46"/>
          <p:cNvCxnSpPr>
            <a:stCxn id="7535" idx="2"/>
            <a:endCxn id="7537" idx="1"/>
          </p:cNvCxnSpPr>
          <p:nvPr/>
        </p:nvCxnSpPr>
        <p:spPr>
          <a:xfrm rot="-5400000" flipH="1">
            <a:off x="1934472" y="2624425"/>
            <a:ext cx="547200" cy="1100700"/>
          </a:xfrm>
          <a:prstGeom prst="bentConnector2">
            <a:avLst/>
          </a:prstGeom>
          <a:noFill/>
          <a:ln w="9525" cap="flat" cmpd="sng">
            <a:solidFill>
              <a:schemeClr val="lt1"/>
            </a:solidFill>
            <a:prstDash val="solid"/>
            <a:round/>
            <a:headEnd type="none" w="med" len="med"/>
            <a:tailEnd type="none" w="med" len="med"/>
          </a:ln>
        </p:spPr>
      </p:cxnSp>
      <p:cxnSp>
        <p:nvCxnSpPr>
          <p:cNvPr id="7549" name="Google Shape;7549;p46"/>
          <p:cNvCxnSpPr>
            <a:stCxn id="7536" idx="3"/>
            <a:endCxn id="7539" idx="1"/>
          </p:cNvCxnSpPr>
          <p:nvPr/>
        </p:nvCxnSpPr>
        <p:spPr>
          <a:xfrm rot="10800000" flipH="1">
            <a:off x="4101723" y="1759616"/>
            <a:ext cx="504000" cy="223500"/>
          </a:xfrm>
          <a:prstGeom prst="bentConnector3">
            <a:avLst>
              <a:gd name="adj1" fmla="val 50003"/>
            </a:avLst>
          </a:prstGeom>
          <a:noFill/>
          <a:ln w="9525" cap="flat" cmpd="sng">
            <a:solidFill>
              <a:schemeClr val="lt1"/>
            </a:solidFill>
            <a:prstDash val="solid"/>
            <a:round/>
            <a:headEnd type="none" w="med" len="med"/>
            <a:tailEnd type="none" w="med" len="med"/>
          </a:ln>
        </p:spPr>
      </p:cxnSp>
      <p:cxnSp>
        <p:nvCxnSpPr>
          <p:cNvPr id="7550" name="Google Shape;7550;p46"/>
          <p:cNvCxnSpPr>
            <a:stCxn id="7536" idx="3"/>
            <a:endCxn id="7538" idx="1"/>
          </p:cNvCxnSpPr>
          <p:nvPr/>
        </p:nvCxnSpPr>
        <p:spPr>
          <a:xfrm>
            <a:off x="4101723" y="1983116"/>
            <a:ext cx="504000" cy="223500"/>
          </a:xfrm>
          <a:prstGeom prst="bentConnector3">
            <a:avLst>
              <a:gd name="adj1" fmla="val 50002"/>
            </a:avLst>
          </a:prstGeom>
          <a:noFill/>
          <a:ln w="9525" cap="flat" cmpd="sng">
            <a:solidFill>
              <a:schemeClr val="lt1"/>
            </a:solidFill>
            <a:prstDash val="solid"/>
            <a:round/>
            <a:headEnd type="none" w="med" len="med"/>
            <a:tailEnd type="none" w="med" len="med"/>
          </a:ln>
        </p:spPr>
      </p:cxnSp>
      <p:cxnSp>
        <p:nvCxnSpPr>
          <p:cNvPr id="7551" name="Google Shape;7551;p46"/>
          <p:cNvCxnSpPr>
            <a:stCxn id="7541" idx="1"/>
            <a:endCxn id="7537" idx="3"/>
          </p:cNvCxnSpPr>
          <p:nvPr/>
        </p:nvCxnSpPr>
        <p:spPr>
          <a:xfrm flipH="1">
            <a:off x="4101748" y="3224800"/>
            <a:ext cx="504000" cy="223500"/>
          </a:xfrm>
          <a:prstGeom prst="bentConnector3">
            <a:avLst>
              <a:gd name="adj1" fmla="val 50003"/>
            </a:avLst>
          </a:prstGeom>
          <a:noFill/>
          <a:ln w="9525" cap="flat" cmpd="sng">
            <a:solidFill>
              <a:schemeClr val="lt1"/>
            </a:solidFill>
            <a:prstDash val="solid"/>
            <a:round/>
            <a:headEnd type="none" w="med" len="med"/>
            <a:tailEnd type="none" w="med" len="med"/>
          </a:ln>
        </p:spPr>
      </p:cxnSp>
      <p:cxnSp>
        <p:nvCxnSpPr>
          <p:cNvPr id="7552" name="Google Shape;7552;p46"/>
          <p:cNvCxnSpPr>
            <a:stCxn id="7537" idx="3"/>
            <a:endCxn id="7540" idx="1"/>
          </p:cNvCxnSpPr>
          <p:nvPr/>
        </p:nvCxnSpPr>
        <p:spPr>
          <a:xfrm>
            <a:off x="4101719" y="3448416"/>
            <a:ext cx="504000" cy="223500"/>
          </a:xfrm>
          <a:prstGeom prst="bentConnector3">
            <a:avLst>
              <a:gd name="adj1" fmla="val 50003"/>
            </a:avLst>
          </a:prstGeom>
          <a:noFill/>
          <a:ln w="9525" cap="flat" cmpd="sng">
            <a:solidFill>
              <a:schemeClr val="lt1"/>
            </a:solidFill>
            <a:prstDash val="solid"/>
            <a:round/>
            <a:headEnd type="none" w="med" len="med"/>
            <a:tailEnd type="none" w="med" len="med"/>
          </a:ln>
        </p:spPr>
      </p:cxnSp>
      <p:cxnSp>
        <p:nvCxnSpPr>
          <p:cNvPr id="7553" name="Google Shape;7553;p46"/>
          <p:cNvCxnSpPr>
            <a:stCxn id="7545" idx="1"/>
            <a:endCxn id="7540" idx="3"/>
          </p:cNvCxnSpPr>
          <p:nvPr/>
        </p:nvCxnSpPr>
        <p:spPr>
          <a:xfrm flipH="1">
            <a:off x="5782375" y="3224800"/>
            <a:ext cx="504000" cy="447300"/>
          </a:xfrm>
          <a:prstGeom prst="bentConnector3">
            <a:avLst>
              <a:gd name="adj1" fmla="val 50003"/>
            </a:avLst>
          </a:prstGeom>
          <a:noFill/>
          <a:ln w="9525" cap="flat" cmpd="sng">
            <a:solidFill>
              <a:schemeClr val="lt1"/>
            </a:solidFill>
            <a:prstDash val="solid"/>
            <a:round/>
            <a:headEnd type="none" w="med" len="med"/>
            <a:tailEnd type="none" w="med" len="med"/>
          </a:ln>
        </p:spPr>
      </p:cxnSp>
      <p:cxnSp>
        <p:nvCxnSpPr>
          <p:cNvPr id="7554" name="Google Shape;7554;p46"/>
          <p:cNvCxnSpPr>
            <a:stCxn id="7543" idx="1"/>
            <a:endCxn id="7539" idx="3"/>
          </p:cNvCxnSpPr>
          <p:nvPr/>
        </p:nvCxnSpPr>
        <p:spPr>
          <a:xfrm flipH="1">
            <a:off x="5782415" y="1535875"/>
            <a:ext cx="504000" cy="223500"/>
          </a:xfrm>
          <a:prstGeom prst="bentConnector3">
            <a:avLst>
              <a:gd name="adj1" fmla="val 50007"/>
            </a:avLst>
          </a:prstGeom>
          <a:noFill/>
          <a:ln w="9525" cap="flat" cmpd="sng">
            <a:solidFill>
              <a:schemeClr val="lt1"/>
            </a:solidFill>
            <a:prstDash val="solid"/>
            <a:round/>
            <a:headEnd type="none" w="med" len="med"/>
            <a:tailEnd type="none" w="med" len="med"/>
          </a:ln>
        </p:spPr>
      </p:cxnSp>
      <p:cxnSp>
        <p:nvCxnSpPr>
          <p:cNvPr id="7555" name="Google Shape;7555;p46"/>
          <p:cNvCxnSpPr>
            <a:stCxn id="7542" idx="1"/>
            <a:endCxn id="7539" idx="3"/>
          </p:cNvCxnSpPr>
          <p:nvPr/>
        </p:nvCxnSpPr>
        <p:spPr>
          <a:xfrm rot="10800000">
            <a:off x="5782415" y="1759625"/>
            <a:ext cx="504000" cy="223500"/>
          </a:xfrm>
          <a:prstGeom prst="bentConnector3">
            <a:avLst>
              <a:gd name="adj1" fmla="val 50007"/>
            </a:avLst>
          </a:prstGeom>
          <a:noFill/>
          <a:ln w="9525" cap="flat" cmpd="sng">
            <a:solidFill>
              <a:schemeClr val="lt1"/>
            </a:solidFill>
            <a:prstDash val="solid"/>
            <a:round/>
            <a:headEnd type="none" w="med" len="med"/>
            <a:tailEnd type="none" w="med" len="med"/>
          </a:ln>
        </p:spPr>
      </p:cxnSp>
      <p:cxnSp>
        <p:nvCxnSpPr>
          <p:cNvPr id="7556" name="Google Shape;7556;p46"/>
          <p:cNvCxnSpPr>
            <a:stCxn id="7546" idx="1"/>
            <a:endCxn id="7540" idx="3"/>
          </p:cNvCxnSpPr>
          <p:nvPr/>
        </p:nvCxnSpPr>
        <p:spPr>
          <a:xfrm rot="10800000">
            <a:off x="5782375" y="3672000"/>
            <a:ext cx="504000" cy="447300"/>
          </a:xfrm>
          <a:prstGeom prst="bentConnector3">
            <a:avLst>
              <a:gd name="adj1" fmla="val 50003"/>
            </a:avLst>
          </a:prstGeom>
          <a:noFill/>
          <a:ln w="9525" cap="flat" cmpd="sng">
            <a:solidFill>
              <a:schemeClr val="lt1"/>
            </a:solidFill>
            <a:prstDash val="solid"/>
            <a:round/>
            <a:headEnd type="none" w="med" len="med"/>
            <a:tailEnd type="none" w="med" len="med"/>
          </a:ln>
        </p:spPr>
      </p:cxnSp>
      <p:cxnSp>
        <p:nvCxnSpPr>
          <p:cNvPr id="7557" name="Google Shape;7557;p46"/>
          <p:cNvCxnSpPr>
            <a:stCxn id="7544" idx="1"/>
            <a:endCxn id="7540" idx="3"/>
          </p:cNvCxnSpPr>
          <p:nvPr/>
        </p:nvCxnSpPr>
        <p:spPr>
          <a:xfrm rot="10800000">
            <a:off x="5782375" y="3672050"/>
            <a:ext cx="5040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561"/>
        <p:cNvGrpSpPr/>
        <p:nvPr/>
      </p:nvGrpSpPr>
      <p:grpSpPr>
        <a:xfrm>
          <a:off x="0" y="0"/>
          <a:ext cx="0" cy="0"/>
          <a:chOff x="0" y="0"/>
          <a:chExt cx="0" cy="0"/>
        </a:xfrm>
      </p:grpSpPr>
      <p:sp>
        <p:nvSpPr>
          <p:cNvPr id="7562" name="Google Shape;7562;p47"/>
          <p:cNvSpPr/>
          <p:nvPr/>
        </p:nvSpPr>
        <p:spPr>
          <a:xfrm>
            <a:off x="5701675" y="1485700"/>
            <a:ext cx="2377500" cy="237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7"/>
          <p:cNvSpPr/>
          <p:nvPr/>
        </p:nvSpPr>
        <p:spPr>
          <a:xfrm>
            <a:off x="6067525" y="1851550"/>
            <a:ext cx="1645800" cy="164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7"/>
          <p:cNvSpPr/>
          <p:nvPr/>
        </p:nvSpPr>
        <p:spPr>
          <a:xfrm>
            <a:off x="6433225" y="2217250"/>
            <a:ext cx="914400" cy="91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infographic</a:t>
            </a:r>
            <a:endParaRPr/>
          </a:p>
        </p:txBody>
      </p:sp>
      <p:sp>
        <p:nvSpPr>
          <p:cNvPr id="7566" name="Google Shape;7566;p47"/>
          <p:cNvSpPr txBox="1">
            <a:spLocks noGrp="1"/>
          </p:cNvSpPr>
          <p:nvPr>
            <p:ph type="subTitle" idx="4294967295"/>
          </p:nvPr>
        </p:nvSpPr>
        <p:spPr>
          <a:xfrm>
            <a:off x="720000" y="1172325"/>
            <a:ext cx="3203700" cy="424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600">
                <a:latin typeface="Bungee"/>
                <a:ea typeface="Bungee"/>
                <a:cs typeface="Bungee"/>
                <a:sym typeface="Bungee"/>
              </a:rPr>
              <a:t>$100m</a:t>
            </a:r>
            <a:endParaRPr sz="1600">
              <a:latin typeface="Bungee"/>
              <a:ea typeface="Bungee"/>
              <a:cs typeface="Bungee"/>
              <a:sym typeface="Bungee"/>
            </a:endParaRPr>
          </a:p>
        </p:txBody>
      </p:sp>
      <p:sp>
        <p:nvSpPr>
          <p:cNvPr id="7567" name="Google Shape;7567;p47"/>
          <p:cNvSpPr txBox="1">
            <a:spLocks noGrp="1"/>
          </p:cNvSpPr>
          <p:nvPr>
            <p:ph type="subTitle" idx="4294967295"/>
          </p:nvPr>
        </p:nvSpPr>
        <p:spPr>
          <a:xfrm>
            <a:off x="720000" y="1543764"/>
            <a:ext cx="3203700" cy="655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"With the innovative approach and unique features, we aim to capture a significant portion of the $100 million"</a:t>
            </a:r>
            <a:endParaRPr/>
          </a:p>
        </p:txBody>
      </p:sp>
      <p:sp>
        <p:nvSpPr>
          <p:cNvPr id="7568" name="Google Shape;7568;p47"/>
          <p:cNvSpPr txBox="1">
            <a:spLocks noGrp="1"/>
          </p:cNvSpPr>
          <p:nvPr>
            <p:ph type="subTitle" idx="4294967295"/>
          </p:nvPr>
        </p:nvSpPr>
        <p:spPr>
          <a:xfrm>
            <a:off x="720000" y="2351542"/>
            <a:ext cx="3203700" cy="424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600">
                <a:latin typeface="Bungee"/>
                <a:ea typeface="Bungee"/>
                <a:cs typeface="Bungee"/>
                <a:sym typeface="Bungee"/>
              </a:rPr>
              <a:t>$20m</a:t>
            </a:r>
            <a:endParaRPr sz="1600">
              <a:latin typeface="Bungee"/>
              <a:ea typeface="Bungee"/>
              <a:cs typeface="Bungee"/>
              <a:sym typeface="Bungee"/>
            </a:endParaRPr>
          </a:p>
        </p:txBody>
      </p:sp>
      <p:sp>
        <p:nvSpPr>
          <p:cNvPr id="7569" name="Google Shape;7569;p47"/>
          <p:cNvSpPr txBox="1">
            <a:spLocks noGrp="1"/>
          </p:cNvSpPr>
          <p:nvPr>
            <p:ph type="subTitle" idx="4294967295"/>
          </p:nvPr>
        </p:nvSpPr>
        <p:spPr>
          <a:xfrm>
            <a:off x="720000" y="2722981"/>
            <a:ext cx="3203700" cy="655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research indicates that the market for [product/service] is projected to reach $20 million by next year"</a:t>
            </a:r>
            <a:endParaRPr/>
          </a:p>
        </p:txBody>
      </p:sp>
      <p:sp>
        <p:nvSpPr>
          <p:cNvPr id="7570" name="Google Shape;7570;p47"/>
          <p:cNvSpPr txBox="1">
            <a:spLocks noGrp="1"/>
          </p:cNvSpPr>
          <p:nvPr>
            <p:ph type="subTitle" idx="4294967295"/>
          </p:nvPr>
        </p:nvSpPr>
        <p:spPr>
          <a:xfrm>
            <a:off x="720000" y="3530759"/>
            <a:ext cx="3203700" cy="424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600">
                <a:latin typeface="Bungee"/>
                <a:ea typeface="Bungee"/>
                <a:cs typeface="Bungee"/>
                <a:sym typeface="Bungee"/>
              </a:rPr>
              <a:t>$5m</a:t>
            </a:r>
            <a:endParaRPr sz="1600">
              <a:latin typeface="Bungee"/>
              <a:ea typeface="Bungee"/>
              <a:cs typeface="Bungee"/>
              <a:sym typeface="Bungee"/>
            </a:endParaRPr>
          </a:p>
        </p:txBody>
      </p:sp>
      <p:sp>
        <p:nvSpPr>
          <p:cNvPr id="7571" name="Google Shape;7571;p47"/>
          <p:cNvSpPr txBox="1">
            <a:spLocks noGrp="1"/>
          </p:cNvSpPr>
          <p:nvPr>
            <p:ph type="subTitle" idx="4294967295"/>
          </p:nvPr>
        </p:nvSpPr>
        <p:spPr>
          <a:xfrm>
            <a:off x="720000" y="3902198"/>
            <a:ext cx="3203700" cy="655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market for [product/service] is currently valued at $5 million"</a:t>
            </a:r>
            <a:endParaRPr/>
          </a:p>
        </p:txBody>
      </p:sp>
      <p:cxnSp>
        <p:nvCxnSpPr>
          <p:cNvPr id="7572" name="Google Shape;7572;p47"/>
          <p:cNvCxnSpPr>
            <a:stCxn id="7566" idx="3"/>
          </p:cNvCxnSpPr>
          <p:nvPr/>
        </p:nvCxnSpPr>
        <p:spPr>
          <a:xfrm>
            <a:off x="3923700" y="1384575"/>
            <a:ext cx="2932800" cy="284400"/>
          </a:xfrm>
          <a:prstGeom prst="bentConnector3">
            <a:avLst>
              <a:gd name="adj1" fmla="val 50000"/>
            </a:avLst>
          </a:prstGeom>
          <a:noFill/>
          <a:ln w="9525" cap="flat" cmpd="sng">
            <a:solidFill>
              <a:schemeClr val="lt1"/>
            </a:solidFill>
            <a:prstDash val="solid"/>
            <a:round/>
            <a:headEnd type="none" w="med" len="med"/>
            <a:tailEnd type="oval" w="med" len="med"/>
          </a:ln>
        </p:spPr>
      </p:cxnSp>
      <p:cxnSp>
        <p:nvCxnSpPr>
          <p:cNvPr id="7573" name="Google Shape;7573;p47"/>
          <p:cNvCxnSpPr>
            <a:stCxn id="7568" idx="3"/>
          </p:cNvCxnSpPr>
          <p:nvPr/>
        </p:nvCxnSpPr>
        <p:spPr>
          <a:xfrm>
            <a:off x="3923700" y="2563792"/>
            <a:ext cx="2331000" cy="38100"/>
          </a:xfrm>
          <a:prstGeom prst="bentConnector3">
            <a:avLst>
              <a:gd name="adj1" fmla="val 51405"/>
            </a:avLst>
          </a:prstGeom>
          <a:noFill/>
          <a:ln w="9525" cap="flat" cmpd="sng">
            <a:solidFill>
              <a:schemeClr val="lt1"/>
            </a:solidFill>
            <a:prstDash val="solid"/>
            <a:round/>
            <a:headEnd type="none" w="med" len="med"/>
            <a:tailEnd type="oval" w="med" len="med"/>
          </a:ln>
        </p:spPr>
      </p:cxnSp>
      <p:cxnSp>
        <p:nvCxnSpPr>
          <p:cNvPr id="7574" name="Google Shape;7574;p47"/>
          <p:cNvCxnSpPr>
            <a:stCxn id="7570" idx="3"/>
          </p:cNvCxnSpPr>
          <p:nvPr/>
        </p:nvCxnSpPr>
        <p:spPr>
          <a:xfrm rot="10800000" flipH="1">
            <a:off x="3923700" y="2774309"/>
            <a:ext cx="2938500" cy="968700"/>
          </a:xfrm>
          <a:prstGeom prst="bentConnector3">
            <a:avLst>
              <a:gd name="adj1" fmla="val 50000"/>
            </a:avLst>
          </a:prstGeom>
          <a:noFill/>
          <a:ln w="9525" cap="flat" cmpd="sng">
            <a:solidFill>
              <a:schemeClr val="lt1"/>
            </a:solidFill>
            <a:prstDash val="solid"/>
            <a:round/>
            <a:headEnd type="none" w="med" len="med"/>
            <a:tailEnd type="oval"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578"/>
        <p:cNvGrpSpPr/>
        <p:nvPr/>
      </p:nvGrpSpPr>
      <p:grpSpPr>
        <a:xfrm>
          <a:off x="0" y="0"/>
          <a:ext cx="0" cy="0"/>
          <a:chOff x="0" y="0"/>
          <a:chExt cx="0" cy="0"/>
        </a:xfrm>
      </p:grpSpPr>
      <p:sp>
        <p:nvSpPr>
          <p:cNvPr id="7579" name="Google Shape;7579;p48"/>
          <p:cNvSpPr txBox="1">
            <a:spLocks noGrp="1"/>
          </p:cNvSpPr>
          <p:nvPr>
            <p:ph type="title"/>
          </p:nvPr>
        </p:nvSpPr>
        <p:spPr>
          <a:xfrm>
            <a:off x="3982625" y="674575"/>
            <a:ext cx="4448100" cy="76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7580" name="Google Shape;7580;p48"/>
          <p:cNvSpPr txBox="1">
            <a:spLocks noGrp="1"/>
          </p:cNvSpPr>
          <p:nvPr>
            <p:ph type="subTitle" idx="1"/>
          </p:nvPr>
        </p:nvSpPr>
        <p:spPr>
          <a:xfrm>
            <a:off x="3982625" y="160970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b="1">
                <a:latin typeface="Bungee"/>
                <a:ea typeface="Bungee"/>
                <a:cs typeface="Bungee"/>
                <a:sym typeface="Bungee"/>
              </a:rPr>
              <a:t>Do you have any questions?</a:t>
            </a:r>
            <a:endParaRPr sz="1600" b="1">
              <a:latin typeface="Bungee"/>
              <a:ea typeface="Bungee"/>
              <a:cs typeface="Bungee"/>
              <a:sym typeface="Bungee"/>
            </a:endParaRPr>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7581" name="Google Shape;7581;p48"/>
          <p:cNvSpPr txBox="1"/>
          <p:nvPr/>
        </p:nvSpPr>
        <p:spPr>
          <a:xfrm>
            <a:off x="3982625" y="4274300"/>
            <a:ext cx="4448100" cy="32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grpSp>
        <p:nvGrpSpPr>
          <p:cNvPr id="7582" name="Google Shape;7582;p48"/>
          <p:cNvGrpSpPr/>
          <p:nvPr/>
        </p:nvGrpSpPr>
        <p:grpSpPr>
          <a:xfrm>
            <a:off x="4626805" y="2894097"/>
            <a:ext cx="394657" cy="394251"/>
            <a:chOff x="3763184" y="3817357"/>
            <a:chExt cx="356865" cy="356498"/>
          </a:xfrm>
        </p:grpSpPr>
        <p:sp>
          <p:nvSpPr>
            <p:cNvPr id="7583" name="Google Shape;7583;p4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FFFFFF">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4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4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48"/>
          <p:cNvGrpSpPr/>
          <p:nvPr/>
        </p:nvGrpSpPr>
        <p:grpSpPr>
          <a:xfrm>
            <a:off x="5123134" y="2894097"/>
            <a:ext cx="394251" cy="394251"/>
            <a:chOff x="4211985" y="3817357"/>
            <a:chExt cx="356498" cy="356498"/>
          </a:xfrm>
        </p:grpSpPr>
        <p:sp>
          <p:nvSpPr>
            <p:cNvPr id="7588" name="Google Shape;7588;p4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FFFFFF">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4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48"/>
          <p:cNvGrpSpPr/>
          <p:nvPr/>
        </p:nvGrpSpPr>
        <p:grpSpPr>
          <a:xfrm>
            <a:off x="4130882" y="2894097"/>
            <a:ext cx="394657" cy="394251"/>
            <a:chOff x="3314750" y="3817357"/>
            <a:chExt cx="356865" cy="356498"/>
          </a:xfrm>
        </p:grpSpPr>
        <p:sp>
          <p:nvSpPr>
            <p:cNvPr id="7591" name="Google Shape;7591;p4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FFFFFF">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2" name="Google Shape;7592;p48"/>
            <p:cNvGrpSpPr/>
            <p:nvPr/>
          </p:nvGrpSpPr>
          <p:grpSpPr>
            <a:xfrm>
              <a:off x="3394986" y="3894612"/>
              <a:ext cx="202339" cy="202323"/>
              <a:chOff x="935197" y="1793977"/>
              <a:chExt cx="256451" cy="256430"/>
            </a:xfrm>
          </p:grpSpPr>
          <p:sp>
            <p:nvSpPr>
              <p:cNvPr id="7593" name="Google Shape;7593;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5" name="Google Shape;7595;p48"/>
          <p:cNvGrpSpPr/>
          <p:nvPr/>
        </p:nvGrpSpPr>
        <p:grpSpPr>
          <a:xfrm>
            <a:off x="-453148" y="1070853"/>
            <a:ext cx="4023825" cy="3125692"/>
            <a:chOff x="4746950" y="1164525"/>
            <a:chExt cx="1323975" cy="1028425"/>
          </a:xfrm>
        </p:grpSpPr>
        <p:sp>
          <p:nvSpPr>
            <p:cNvPr id="7596" name="Google Shape;7596;p48"/>
            <p:cNvSpPr/>
            <p:nvPr/>
          </p:nvSpPr>
          <p:spPr>
            <a:xfrm>
              <a:off x="5979900" y="1815300"/>
              <a:ext cx="91025" cy="77850"/>
            </a:xfrm>
            <a:custGeom>
              <a:avLst/>
              <a:gdLst/>
              <a:ahLst/>
              <a:cxnLst/>
              <a:rect l="l" t="t" r="r" b="b"/>
              <a:pathLst>
                <a:path w="3641" h="3114" extrusionOk="0">
                  <a:moveTo>
                    <a:pt x="1067" y="0"/>
                  </a:moveTo>
                  <a:lnTo>
                    <a:pt x="1067" y="93"/>
                  </a:lnTo>
                  <a:cubicBezTo>
                    <a:pt x="1330" y="534"/>
                    <a:pt x="1330" y="981"/>
                    <a:pt x="1152" y="1515"/>
                  </a:cubicBezTo>
                  <a:cubicBezTo>
                    <a:pt x="975" y="1955"/>
                    <a:pt x="534" y="2311"/>
                    <a:pt x="86" y="2403"/>
                  </a:cubicBezTo>
                  <a:lnTo>
                    <a:pt x="1" y="2403"/>
                  </a:lnTo>
                  <a:lnTo>
                    <a:pt x="1" y="2581"/>
                  </a:lnTo>
                  <a:cubicBezTo>
                    <a:pt x="264" y="2759"/>
                    <a:pt x="442" y="2844"/>
                    <a:pt x="534" y="3114"/>
                  </a:cubicBezTo>
                  <a:lnTo>
                    <a:pt x="3640" y="3114"/>
                  </a:lnTo>
                  <a:lnTo>
                    <a:pt x="36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48"/>
            <p:cNvSpPr/>
            <p:nvPr/>
          </p:nvSpPr>
          <p:spPr>
            <a:xfrm>
              <a:off x="4818050" y="1233300"/>
              <a:ext cx="1019725" cy="384400"/>
            </a:xfrm>
            <a:custGeom>
              <a:avLst/>
              <a:gdLst/>
              <a:ahLst/>
              <a:cxnLst/>
              <a:rect l="l" t="t" r="r" b="b"/>
              <a:pathLst>
                <a:path w="40789" h="15376" extrusionOk="0">
                  <a:moveTo>
                    <a:pt x="21681" y="0"/>
                  </a:moveTo>
                  <a:lnTo>
                    <a:pt x="19107" y="11907"/>
                  </a:lnTo>
                  <a:lnTo>
                    <a:pt x="12532" y="12533"/>
                  </a:lnTo>
                  <a:lnTo>
                    <a:pt x="11729" y="12618"/>
                  </a:lnTo>
                  <a:lnTo>
                    <a:pt x="11729" y="11374"/>
                  </a:lnTo>
                  <a:cubicBezTo>
                    <a:pt x="11729" y="10933"/>
                    <a:pt x="11551" y="10485"/>
                    <a:pt x="11288" y="10222"/>
                  </a:cubicBezTo>
                  <a:lnTo>
                    <a:pt x="11288" y="4002"/>
                  </a:lnTo>
                  <a:lnTo>
                    <a:pt x="11999" y="4002"/>
                  </a:lnTo>
                  <a:cubicBezTo>
                    <a:pt x="11999" y="3469"/>
                    <a:pt x="11551" y="3114"/>
                    <a:pt x="11110" y="3114"/>
                  </a:cubicBezTo>
                  <a:lnTo>
                    <a:pt x="10130" y="3114"/>
                  </a:lnTo>
                  <a:cubicBezTo>
                    <a:pt x="9689" y="3114"/>
                    <a:pt x="9241" y="3469"/>
                    <a:pt x="9241" y="4002"/>
                  </a:cubicBezTo>
                  <a:lnTo>
                    <a:pt x="9774" y="4002"/>
                  </a:lnTo>
                  <a:lnTo>
                    <a:pt x="9774" y="10045"/>
                  </a:lnTo>
                  <a:cubicBezTo>
                    <a:pt x="9774" y="10130"/>
                    <a:pt x="9689" y="10222"/>
                    <a:pt x="9596" y="10308"/>
                  </a:cubicBezTo>
                  <a:cubicBezTo>
                    <a:pt x="9333" y="10578"/>
                    <a:pt x="9241" y="10933"/>
                    <a:pt x="9241" y="11374"/>
                  </a:cubicBezTo>
                  <a:lnTo>
                    <a:pt x="9241" y="12796"/>
                  </a:lnTo>
                  <a:lnTo>
                    <a:pt x="92" y="13599"/>
                  </a:lnTo>
                  <a:lnTo>
                    <a:pt x="0" y="13599"/>
                  </a:lnTo>
                  <a:lnTo>
                    <a:pt x="0" y="15376"/>
                  </a:lnTo>
                  <a:lnTo>
                    <a:pt x="18752" y="13954"/>
                  </a:lnTo>
                  <a:lnTo>
                    <a:pt x="19548" y="10663"/>
                  </a:lnTo>
                  <a:lnTo>
                    <a:pt x="21062" y="10663"/>
                  </a:lnTo>
                  <a:lnTo>
                    <a:pt x="21062" y="10578"/>
                  </a:lnTo>
                  <a:lnTo>
                    <a:pt x="22839" y="1159"/>
                  </a:lnTo>
                  <a:lnTo>
                    <a:pt x="32080" y="1159"/>
                  </a:lnTo>
                  <a:lnTo>
                    <a:pt x="31988" y="1244"/>
                  </a:lnTo>
                  <a:lnTo>
                    <a:pt x="32166" y="1337"/>
                  </a:lnTo>
                  <a:lnTo>
                    <a:pt x="31988" y="10578"/>
                  </a:lnTo>
                  <a:lnTo>
                    <a:pt x="33587" y="10578"/>
                  </a:lnTo>
                  <a:lnTo>
                    <a:pt x="33587" y="1337"/>
                  </a:lnTo>
                  <a:lnTo>
                    <a:pt x="38030" y="1337"/>
                  </a:lnTo>
                  <a:lnTo>
                    <a:pt x="39096" y="10663"/>
                  </a:lnTo>
                  <a:lnTo>
                    <a:pt x="40788" y="10663"/>
                  </a:lnTo>
                  <a:lnTo>
                    <a:pt x="39544" y="356"/>
                  </a:lnTo>
                  <a:lnTo>
                    <a:pt x="395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8"/>
            <p:cNvSpPr/>
            <p:nvPr/>
          </p:nvSpPr>
          <p:spPr>
            <a:xfrm>
              <a:off x="4818050" y="1568400"/>
              <a:ext cx="1030725" cy="395850"/>
            </a:xfrm>
            <a:custGeom>
              <a:avLst/>
              <a:gdLst/>
              <a:ahLst/>
              <a:cxnLst/>
              <a:rect l="l" t="t" r="r" b="b"/>
              <a:pathLst>
                <a:path w="41229" h="15834" extrusionOk="0">
                  <a:moveTo>
                    <a:pt x="5957" y="4190"/>
                  </a:moveTo>
                  <a:lnTo>
                    <a:pt x="6042" y="5967"/>
                  </a:lnTo>
                  <a:cubicBezTo>
                    <a:pt x="5601" y="5967"/>
                    <a:pt x="5068" y="6059"/>
                    <a:pt x="4620" y="6145"/>
                  </a:cubicBezTo>
                  <a:lnTo>
                    <a:pt x="4535" y="4282"/>
                  </a:lnTo>
                  <a:lnTo>
                    <a:pt x="5957" y="4190"/>
                  </a:lnTo>
                  <a:close/>
                  <a:moveTo>
                    <a:pt x="8445" y="4012"/>
                  </a:moveTo>
                  <a:lnTo>
                    <a:pt x="8623" y="6237"/>
                  </a:lnTo>
                  <a:cubicBezTo>
                    <a:pt x="8175" y="6145"/>
                    <a:pt x="7642" y="6059"/>
                    <a:pt x="7201" y="5967"/>
                  </a:cubicBezTo>
                  <a:lnTo>
                    <a:pt x="7023" y="4104"/>
                  </a:lnTo>
                  <a:lnTo>
                    <a:pt x="8445" y="4012"/>
                  </a:lnTo>
                  <a:close/>
                  <a:moveTo>
                    <a:pt x="11018" y="3834"/>
                  </a:moveTo>
                  <a:lnTo>
                    <a:pt x="11196" y="7211"/>
                  </a:lnTo>
                  <a:cubicBezTo>
                    <a:pt x="10755" y="6948"/>
                    <a:pt x="10307" y="6678"/>
                    <a:pt x="9774" y="6500"/>
                  </a:cubicBezTo>
                  <a:lnTo>
                    <a:pt x="9596" y="3927"/>
                  </a:lnTo>
                  <a:lnTo>
                    <a:pt x="11018" y="3834"/>
                  </a:lnTo>
                  <a:close/>
                  <a:moveTo>
                    <a:pt x="13598" y="3657"/>
                  </a:moveTo>
                  <a:lnTo>
                    <a:pt x="13954" y="9166"/>
                  </a:lnTo>
                  <a:cubicBezTo>
                    <a:pt x="13506" y="8725"/>
                    <a:pt x="12973" y="8277"/>
                    <a:pt x="12440" y="7922"/>
                  </a:cubicBezTo>
                  <a:lnTo>
                    <a:pt x="12177" y="3749"/>
                  </a:lnTo>
                  <a:lnTo>
                    <a:pt x="13598" y="3657"/>
                  </a:lnTo>
                  <a:close/>
                  <a:moveTo>
                    <a:pt x="35888" y="1"/>
                  </a:moveTo>
                  <a:cubicBezTo>
                    <a:pt x="33663" y="1"/>
                    <a:pt x="31275" y="232"/>
                    <a:pt x="28967" y="906"/>
                  </a:cubicBezTo>
                  <a:cubicBezTo>
                    <a:pt x="28967" y="906"/>
                    <a:pt x="24702" y="2150"/>
                    <a:pt x="21240" y="9436"/>
                  </a:cubicBezTo>
                  <a:lnTo>
                    <a:pt x="17330" y="9436"/>
                  </a:lnTo>
                  <a:lnTo>
                    <a:pt x="18304" y="2413"/>
                  </a:lnTo>
                  <a:lnTo>
                    <a:pt x="0" y="3749"/>
                  </a:lnTo>
                  <a:lnTo>
                    <a:pt x="0" y="9969"/>
                  </a:lnTo>
                  <a:cubicBezTo>
                    <a:pt x="626" y="9343"/>
                    <a:pt x="1422" y="8810"/>
                    <a:pt x="2225" y="8370"/>
                  </a:cubicBezTo>
                  <a:lnTo>
                    <a:pt x="1955" y="4460"/>
                  </a:lnTo>
                  <a:lnTo>
                    <a:pt x="3377" y="4367"/>
                  </a:lnTo>
                  <a:lnTo>
                    <a:pt x="3469" y="6415"/>
                  </a:lnTo>
                  <a:cubicBezTo>
                    <a:pt x="3199" y="6500"/>
                    <a:pt x="2843" y="6592"/>
                    <a:pt x="2488" y="6770"/>
                  </a:cubicBezTo>
                  <a:lnTo>
                    <a:pt x="2488" y="8277"/>
                  </a:lnTo>
                  <a:cubicBezTo>
                    <a:pt x="2843" y="8099"/>
                    <a:pt x="3199" y="7922"/>
                    <a:pt x="3554" y="7836"/>
                  </a:cubicBezTo>
                  <a:cubicBezTo>
                    <a:pt x="4002" y="7744"/>
                    <a:pt x="4357" y="7659"/>
                    <a:pt x="4713" y="7566"/>
                  </a:cubicBezTo>
                  <a:cubicBezTo>
                    <a:pt x="5154" y="7481"/>
                    <a:pt x="5687" y="7481"/>
                    <a:pt x="6135" y="7389"/>
                  </a:cubicBezTo>
                  <a:lnTo>
                    <a:pt x="6312" y="7389"/>
                  </a:lnTo>
                  <a:cubicBezTo>
                    <a:pt x="6668" y="7389"/>
                    <a:pt x="6931" y="7481"/>
                    <a:pt x="7286" y="7481"/>
                  </a:cubicBezTo>
                  <a:cubicBezTo>
                    <a:pt x="7734" y="7566"/>
                    <a:pt x="8267" y="7659"/>
                    <a:pt x="8708" y="7744"/>
                  </a:cubicBezTo>
                  <a:cubicBezTo>
                    <a:pt x="9156" y="7836"/>
                    <a:pt x="9511" y="8014"/>
                    <a:pt x="9867" y="8192"/>
                  </a:cubicBezTo>
                  <a:cubicBezTo>
                    <a:pt x="10400" y="8370"/>
                    <a:pt x="10840" y="8633"/>
                    <a:pt x="11373" y="8988"/>
                  </a:cubicBezTo>
                  <a:cubicBezTo>
                    <a:pt x="11821" y="9258"/>
                    <a:pt x="12177" y="9613"/>
                    <a:pt x="12532" y="9969"/>
                  </a:cubicBezTo>
                  <a:cubicBezTo>
                    <a:pt x="13151" y="10502"/>
                    <a:pt x="13684" y="11120"/>
                    <a:pt x="14132" y="11831"/>
                  </a:cubicBezTo>
                  <a:cubicBezTo>
                    <a:pt x="14395" y="12279"/>
                    <a:pt x="14572" y="12812"/>
                    <a:pt x="14842" y="13345"/>
                  </a:cubicBezTo>
                  <a:cubicBezTo>
                    <a:pt x="15105" y="14142"/>
                    <a:pt x="15283" y="14945"/>
                    <a:pt x="15376" y="15833"/>
                  </a:cubicBezTo>
                  <a:lnTo>
                    <a:pt x="16797" y="15833"/>
                  </a:lnTo>
                  <a:cubicBezTo>
                    <a:pt x="16797" y="14945"/>
                    <a:pt x="16620" y="14056"/>
                    <a:pt x="16349" y="13253"/>
                  </a:cubicBezTo>
                  <a:lnTo>
                    <a:pt x="23102" y="12898"/>
                  </a:lnTo>
                  <a:cubicBezTo>
                    <a:pt x="23017" y="12720"/>
                    <a:pt x="22925" y="12457"/>
                    <a:pt x="22925" y="12279"/>
                  </a:cubicBezTo>
                  <a:cubicBezTo>
                    <a:pt x="22839" y="12187"/>
                    <a:pt x="22839" y="12101"/>
                    <a:pt x="22839" y="12009"/>
                  </a:cubicBezTo>
                  <a:lnTo>
                    <a:pt x="22839" y="11924"/>
                  </a:lnTo>
                  <a:lnTo>
                    <a:pt x="16797" y="12101"/>
                  </a:lnTo>
                  <a:lnTo>
                    <a:pt x="16705" y="11213"/>
                  </a:lnTo>
                  <a:lnTo>
                    <a:pt x="22839" y="11035"/>
                  </a:lnTo>
                  <a:lnTo>
                    <a:pt x="22839" y="10680"/>
                  </a:lnTo>
                  <a:lnTo>
                    <a:pt x="22839" y="9343"/>
                  </a:lnTo>
                  <a:cubicBezTo>
                    <a:pt x="22839" y="8455"/>
                    <a:pt x="23550" y="7744"/>
                    <a:pt x="24439" y="7744"/>
                  </a:cubicBezTo>
                  <a:cubicBezTo>
                    <a:pt x="24616" y="7744"/>
                    <a:pt x="24794" y="7744"/>
                    <a:pt x="24879" y="7836"/>
                  </a:cubicBezTo>
                  <a:lnTo>
                    <a:pt x="24972" y="7836"/>
                  </a:lnTo>
                  <a:cubicBezTo>
                    <a:pt x="24972" y="7744"/>
                    <a:pt x="24972" y="7659"/>
                    <a:pt x="25057" y="7659"/>
                  </a:cubicBezTo>
                  <a:cubicBezTo>
                    <a:pt x="24702" y="7126"/>
                    <a:pt x="24702" y="6500"/>
                    <a:pt x="24972" y="5967"/>
                  </a:cubicBezTo>
                  <a:lnTo>
                    <a:pt x="25768" y="4723"/>
                  </a:lnTo>
                  <a:lnTo>
                    <a:pt x="26301" y="3657"/>
                  </a:lnTo>
                  <a:cubicBezTo>
                    <a:pt x="26571" y="3216"/>
                    <a:pt x="27104" y="2860"/>
                    <a:pt x="27723" y="2860"/>
                  </a:cubicBezTo>
                  <a:cubicBezTo>
                    <a:pt x="27723" y="2860"/>
                    <a:pt x="27815" y="2946"/>
                    <a:pt x="27901" y="2946"/>
                  </a:cubicBezTo>
                  <a:cubicBezTo>
                    <a:pt x="28256" y="2946"/>
                    <a:pt x="28611" y="3123"/>
                    <a:pt x="28882" y="3394"/>
                  </a:cubicBezTo>
                  <a:cubicBezTo>
                    <a:pt x="28967" y="3394"/>
                    <a:pt x="28967" y="3301"/>
                    <a:pt x="29059" y="3301"/>
                  </a:cubicBezTo>
                  <a:cubicBezTo>
                    <a:pt x="29059" y="2860"/>
                    <a:pt x="29237" y="2327"/>
                    <a:pt x="29592" y="2057"/>
                  </a:cubicBezTo>
                  <a:cubicBezTo>
                    <a:pt x="29678" y="1972"/>
                    <a:pt x="29770" y="1879"/>
                    <a:pt x="29855" y="1879"/>
                  </a:cubicBezTo>
                  <a:lnTo>
                    <a:pt x="32080" y="550"/>
                  </a:lnTo>
                  <a:cubicBezTo>
                    <a:pt x="32343" y="372"/>
                    <a:pt x="32613" y="280"/>
                    <a:pt x="32876" y="280"/>
                  </a:cubicBezTo>
                  <a:cubicBezTo>
                    <a:pt x="33502" y="280"/>
                    <a:pt x="34035" y="636"/>
                    <a:pt x="34391" y="1169"/>
                  </a:cubicBezTo>
                  <a:cubicBezTo>
                    <a:pt x="34391" y="1261"/>
                    <a:pt x="34476" y="1439"/>
                    <a:pt x="34476" y="1524"/>
                  </a:cubicBezTo>
                  <a:lnTo>
                    <a:pt x="34654" y="1524"/>
                  </a:lnTo>
                  <a:cubicBezTo>
                    <a:pt x="34746" y="1439"/>
                    <a:pt x="34831" y="1261"/>
                    <a:pt x="35009" y="1169"/>
                  </a:cubicBezTo>
                  <a:cubicBezTo>
                    <a:pt x="35279" y="906"/>
                    <a:pt x="35635" y="728"/>
                    <a:pt x="36075" y="728"/>
                  </a:cubicBezTo>
                  <a:lnTo>
                    <a:pt x="38741" y="728"/>
                  </a:lnTo>
                  <a:cubicBezTo>
                    <a:pt x="39189" y="728"/>
                    <a:pt x="39629" y="906"/>
                    <a:pt x="39985" y="1261"/>
                  </a:cubicBezTo>
                  <a:lnTo>
                    <a:pt x="39985" y="1346"/>
                  </a:lnTo>
                  <a:cubicBezTo>
                    <a:pt x="40340" y="1702"/>
                    <a:pt x="40433" y="2235"/>
                    <a:pt x="40255" y="2683"/>
                  </a:cubicBezTo>
                  <a:lnTo>
                    <a:pt x="40255" y="2768"/>
                  </a:lnTo>
                  <a:cubicBezTo>
                    <a:pt x="40340" y="2768"/>
                    <a:pt x="40340" y="2860"/>
                    <a:pt x="40433" y="2860"/>
                  </a:cubicBezTo>
                  <a:cubicBezTo>
                    <a:pt x="40696" y="2683"/>
                    <a:pt x="40966" y="2590"/>
                    <a:pt x="41229" y="2590"/>
                  </a:cubicBezTo>
                  <a:lnTo>
                    <a:pt x="41051" y="372"/>
                  </a:lnTo>
                  <a:cubicBezTo>
                    <a:pt x="39545" y="167"/>
                    <a:pt x="37775" y="1"/>
                    <a:pt x="358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8"/>
            <p:cNvSpPr/>
            <p:nvPr/>
          </p:nvSpPr>
          <p:spPr>
            <a:xfrm>
              <a:off x="5395600" y="1164525"/>
              <a:ext cx="375525" cy="17800"/>
            </a:xfrm>
            <a:custGeom>
              <a:avLst/>
              <a:gdLst/>
              <a:ahLst/>
              <a:cxnLst/>
              <a:rect l="l" t="t" r="r" b="b"/>
              <a:pathLst>
                <a:path w="15021" h="712" extrusionOk="0">
                  <a:moveTo>
                    <a:pt x="2758" y="0"/>
                  </a:moveTo>
                  <a:cubicBezTo>
                    <a:pt x="1692" y="0"/>
                    <a:pt x="711" y="263"/>
                    <a:pt x="0" y="711"/>
                  </a:cubicBezTo>
                  <a:lnTo>
                    <a:pt x="15020" y="711"/>
                  </a:lnTo>
                  <a:cubicBezTo>
                    <a:pt x="14217" y="263"/>
                    <a:pt x="13329" y="0"/>
                    <a:pt x="12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8"/>
            <p:cNvSpPr/>
            <p:nvPr/>
          </p:nvSpPr>
          <p:spPr>
            <a:xfrm>
              <a:off x="4771475" y="1577700"/>
              <a:ext cx="37700" cy="42150"/>
            </a:xfrm>
            <a:custGeom>
              <a:avLst/>
              <a:gdLst/>
              <a:ahLst/>
              <a:cxnLst/>
              <a:rect l="l" t="t" r="r" b="b"/>
              <a:pathLst>
                <a:path w="1508" h="1686" extrusionOk="0">
                  <a:moveTo>
                    <a:pt x="1508" y="0"/>
                  </a:moveTo>
                  <a:cubicBezTo>
                    <a:pt x="889" y="264"/>
                    <a:pt x="356" y="889"/>
                    <a:pt x="1" y="1685"/>
                  </a:cubicBezTo>
                  <a:lnTo>
                    <a:pt x="1508" y="1600"/>
                  </a:lnTo>
                  <a:lnTo>
                    <a:pt x="15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8"/>
            <p:cNvSpPr/>
            <p:nvPr/>
          </p:nvSpPr>
          <p:spPr>
            <a:xfrm>
              <a:off x="4746950" y="1662125"/>
              <a:ext cx="62225" cy="217700"/>
            </a:xfrm>
            <a:custGeom>
              <a:avLst/>
              <a:gdLst/>
              <a:ahLst/>
              <a:cxnLst/>
              <a:rect l="l" t="t" r="r" b="b"/>
              <a:pathLst>
                <a:path w="2489" h="8708" extrusionOk="0">
                  <a:moveTo>
                    <a:pt x="2489" y="0"/>
                  </a:moveTo>
                  <a:lnTo>
                    <a:pt x="271" y="178"/>
                  </a:lnTo>
                  <a:cubicBezTo>
                    <a:pt x="93" y="974"/>
                    <a:pt x="1" y="1777"/>
                    <a:pt x="93" y="2396"/>
                  </a:cubicBezTo>
                  <a:lnTo>
                    <a:pt x="1067" y="8708"/>
                  </a:lnTo>
                  <a:cubicBezTo>
                    <a:pt x="1422" y="7905"/>
                    <a:pt x="1955" y="7194"/>
                    <a:pt x="2489" y="6575"/>
                  </a:cubicBezTo>
                  <a:lnTo>
                    <a:pt x="2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8"/>
            <p:cNvSpPr/>
            <p:nvPr/>
          </p:nvSpPr>
          <p:spPr>
            <a:xfrm>
              <a:off x="5349025" y="1191175"/>
              <a:ext cx="470975" cy="35575"/>
            </a:xfrm>
            <a:custGeom>
              <a:avLst/>
              <a:gdLst/>
              <a:ahLst/>
              <a:cxnLst/>
              <a:rect l="l" t="t" r="r" b="b"/>
              <a:pathLst>
                <a:path w="18839" h="1423" extrusionOk="0">
                  <a:moveTo>
                    <a:pt x="1067" y="1"/>
                  </a:moveTo>
                  <a:cubicBezTo>
                    <a:pt x="442" y="1"/>
                    <a:pt x="1" y="619"/>
                    <a:pt x="1" y="1422"/>
                  </a:cubicBezTo>
                  <a:lnTo>
                    <a:pt x="18838" y="1422"/>
                  </a:lnTo>
                  <a:cubicBezTo>
                    <a:pt x="18838" y="619"/>
                    <a:pt x="18305" y="1"/>
                    <a:pt x="17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48"/>
            <p:cNvSpPr/>
            <p:nvPr/>
          </p:nvSpPr>
          <p:spPr>
            <a:xfrm>
              <a:off x="5346725" y="1422200"/>
              <a:ext cx="102200" cy="77675"/>
            </a:xfrm>
            <a:custGeom>
              <a:avLst/>
              <a:gdLst/>
              <a:ahLst/>
              <a:cxnLst/>
              <a:rect l="l" t="t" r="r" b="b"/>
              <a:pathLst>
                <a:path w="4088" h="3107" extrusionOk="0">
                  <a:moveTo>
                    <a:pt x="1159" y="178"/>
                  </a:moveTo>
                  <a:lnTo>
                    <a:pt x="1422" y="1778"/>
                  </a:lnTo>
                  <a:lnTo>
                    <a:pt x="1337" y="1863"/>
                  </a:lnTo>
                  <a:cubicBezTo>
                    <a:pt x="1159" y="1600"/>
                    <a:pt x="982" y="1422"/>
                    <a:pt x="804" y="1245"/>
                  </a:cubicBezTo>
                  <a:cubicBezTo>
                    <a:pt x="626" y="889"/>
                    <a:pt x="626" y="619"/>
                    <a:pt x="711" y="441"/>
                  </a:cubicBezTo>
                  <a:cubicBezTo>
                    <a:pt x="804" y="264"/>
                    <a:pt x="982" y="178"/>
                    <a:pt x="1159" y="178"/>
                  </a:cubicBezTo>
                  <a:close/>
                  <a:moveTo>
                    <a:pt x="1422" y="178"/>
                  </a:moveTo>
                  <a:lnTo>
                    <a:pt x="1422" y="178"/>
                  </a:lnTo>
                  <a:cubicBezTo>
                    <a:pt x="1778" y="264"/>
                    <a:pt x="2133" y="441"/>
                    <a:pt x="2581" y="711"/>
                  </a:cubicBezTo>
                  <a:lnTo>
                    <a:pt x="2581" y="797"/>
                  </a:lnTo>
                  <a:cubicBezTo>
                    <a:pt x="3114" y="1067"/>
                    <a:pt x="3377" y="1508"/>
                    <a:pt x="3555" y="1863"/>
                  </a:cubicBezTo>
                  <a:lnTo>
                    <a:pt x="1955" y="2133"/>
                  </a:lnTo>
                  <a:lnTo>
                    <a:pt x="1600" y="1778"/>
                  </a:lnTo>
                  <a:lnTo>
                    <a:pt x="1600" y="1600"/>
                  </a:lnTo>
                  <a:lnTo>
                    <a:pt x="1422" y="178"/>
                  </a:lnTo>
                  <a:close/>
                  <a:moveTo>
                    <a:pt x="3647" y="2041"/>
                  </a:moveTo>
                  <a:cubicBezTo>
                    <a:pt x="3732" y="2218"/>
                    <a:pt x="3732" y="2311"/>
                    <a:pt x="3647" y="2489"/>
                  </a:cubicBezTo>
                  <a:cubicBezTo>
                    <a:pt x="3555" y="2574"/>
                    <a:pt x="3377" y="2666"/>
                    <a:pt x="3114" y="2666"/>
                  </a:cubicBezTo>
                  <a:cubicBezTo>
                    <a:pt x="2844" y="2666"/>
                    <a:pt x="2403" y="2574"/>
                    <a:pt x="2048" y="2311"/>
                  </a:cubicBezTo>
                  <a:lnTo>
                    <a:pt x="3647" y="2041"/>
                  </a:lnTo>
                  <a:close/>
                  <a:moveTo>
                    <a:pt x="1159" y="1"/>
                  </a:moveTo>
                  <a:cubicBezTo>
                    <a:pt x="889" y="1"/>
                    <a:pt x="626" y="86"/>
                    <a:pt x="534" y="264"/>
                  </a:cubicBezTo>
                  <a:cubicBezTo>
                    <a:pt x="356" y="534"/>
                    <a:pt x="448" y="889"/>
                    <a:pt x="626" y="1330"/>
                  </a:cubicBezTo>
                  <a:cubicBezTo>
                    <a:pt x="804" y="1508"/>
                    <a:pt x="982" y="1778"/>
                    <a:pt x="1159" y="1955"/>
                  </a:cubicBezTo>
                  <a:cubicBezTo>
                    <a:pt x="1245" y="1955"/>
                    <a:pt x="1245" y="1955"/>
                    <a:pt x="1245" y="2041"/>
                  </a:cubicBezTo>
                  <a:lnTo>
                    <a:pt x="1" y="3107"/>
                  </a:lnTo>
                  <a:lnTo>
                    <a:pt x="1159" y="3107"/>
                  </a:lnTo>
                  <a:lnTo>
                    <a:pt x="1778" y="2489"/>
                  </a:lnTo>
                  <a:cubicBezTo>
                    <a:pt x="2311" y="2752"/>
                    <a:pt x="2759" y="2929"/>
                    <a:pt x="3114" y="2929"/>
                  </a:cubicBezTo>
                  <a:cubicBezTo>
                    <a:pt x="3469" y="2929"/>
                    <a:pt x="3732" y="2752"/>
                    <a:pt x="3825" y="2574"/>
                  </a:cubicBezTo>
                  <a:cubicBezTo>
                    <a:pt x="4088" y="2133"/>
                    <a:pt x="3647" y="1245"/>
                    <a:pt x="2759" y="619"/>
                  </a:cubicBezTo>
                  <a:lnTo>
                    <a:pt x="2666" y="534"/>
                  </a:lnTo>
                  <a:cubicBezTo>
                    <a:pt x="2133" y="178"/>
                    <a:pt x="1600" y="1"/>
                    <a:pt x="11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48"/>
            <p:cNvSpPr/>
            <p:nvPr/>
          </p:nvSpPr>
          <p:spPr>
            <a:xfrm>
              <a:off x="5391150" y="1591550"/>
              <a:ext cx="608700" cy="600500"/>
            </a:xfrm>
            <a:custGeom>
              <a:avLst/>
              <a:gdLst/>
              <a:ahLst/>
              <a:cxnLst/>
              <a:rect l="l" t="t" r="r" b="b"/>
              <a:pathLst>
                <a:path w="24348" h="24020" extrusionOk="0">
                  <a:moveTo>
                    <a:pt x="12177" y="3264"/>
                  </a:moveTo>
                  <a:cubicBezTo>
                    <a:pt x="14751" y="3264"/>
                    <a:pt x="17061" y="4330"/>
                    <a:pt x="18660" y="6107"/>
                  </a:cubicBezTo>
                  <a:cubicBezTo>
                    <a:pt x="20082" y="7707"/>
                    <a:pt x="20971" y="9754"/>
                    <a:pt x="20971" y="12064"/>
                  </a:cubicBezTo>
                  <a:cubicBezTo>
                    <a:pt x="20971" y="16862"/>
                    <a:pt x="17061" y="20772"/>
                    <a:pt x="12177" y="20772"/>
                  </a:cubicBezTo>
                  <a:cubicBezTo>
                    <a:pt x="7379" y="20772"/>
                    <a:pt x="3470" y="16862"/>
                    <a:pt x="3470" y="12064"/>
                  </a:cubicBezTo>
                  <a:lnTo>
                    <a:pt x="3470" y="11794"/>
                  </a:lnTo>
                  <a:cubicBezTo>
                    <a:pt x="3555" y="6996"/>
                    <a:pt x="7465" y="3264"/>
                    <a:pt x="12177" y="3264"/>
                  </a:cubicBezTo>
                  <a:close/>
                  <a:moveTo>
                    <a:pt x="10024" y="1"/>
                  </a:moveTo>
                  <a:cubicBezTo>
                    <a:pt x="9860" y="1"/>
                    <a:pt x="9685" y="51"/>
                    <a:pt x="9512" y="157"/>
                  </a:cubicBezTo>
                  <a:lnTo>
                    <a:pt x="8708" y="598"/>
                  </a:lnTo>
                  <a:lnTo>
                    <a:pt x="7202" y="1487"/>
                  </a:lnTo>
                  <a:cubicBezTo>
                    <a:pt x="6846" y="1757"/>
                    <a:pt x="6668" y="2290"/>
                    <a:pt x="6846" y="2731"/>
                  </a:cubicBezTo>
                  <a:cubicBezTo>
                    <a:pt x="6491" y="2908"/>
                    <a:pt x="6221" y="3086"/>
                    <a:pt x="5865" y="3264"/>
                  </a:cubicBezTo>
                  <a:lnTo>
                    <a:pt x="5510" y="2908"/>
                  </a:lnTo>
                  <a:cubicBezTo>
                    <a:pt x="5319" y="2718"/>
                    <a:pt x="5060" y="2625"/>
                    <a:pt x="4799" y="2625"/>
                  </a:cubicBezTo>
                  <a:cubicBezTo>
                    <a:pt x="4458" y="2625"/>
                    <a:pt x="4112" y="2784"/>
                    <a:pt x="3910" y="3086"/>
                  </a:cubicBezTo>
                  <a:lnTo>
                    <a:pt x="2666" y="5396"/>
                  </a:lnTo>
                  <a:cubicBezTo>
                    <a:pt x="2403" y="5752"/>
                    <a:pt x="2489" y="6377"/>
                    <a:pt x="2844" y="6640"/>
                  </a:cubicBezTo>
                  <a:cubicBezTo>
                    <a:pt x="2666" y="6996"/>
                    <a:pt x="2489" y="7266"/>
                    <a:pt x="2403" y="7621"/>
                  </a:cubicBezTo>
                  <a:lnTo>
                    <a:pt x="1778" y="7444"/>
                  </a:lnTo>
                  <a:cubicBezTo>
                    <a:pt x="1723" y="7435"/>
                    <a:pt x="1669" y="7431"/>
                    <a:pt x="1614" y="7431"/>
                  </a:cubicBezTo>
                  <a:cubicBezTo>
                    <a:pt x="1054" y="7431"/>
                    <a:pt x="534" y="7853"/>
                    <a:pt x="534" y="8417"/>
                  </a:cubicBezTo>
                  <a:lnTo>
                    <a:pt x="534" y="10465"/>
                  </a:lnTo>
                  <a:lnTo>
                    <a:pt x="534" y="11083"/>
                  </a:lnTo>
                  <a:cubicBezTo>
                    <a:pt x="534" y="11083"/>
                    <a:pt x="626" y="11175"/>
                    <a:pt x="626" y="11261"/>
                  </a:cubicBezTo>
                  <a:cubicBezTo>
                    <a:pt x="626" y="11531"/>
                    <a:pt x="804" y="11794"/>
                    <a:pt x="1067" y="11886"/>
                  </a:cubicBezTo>
                  <a:cubicBezTo>
                    <a:pt x="1159" y="11972"/>
                    <a:pt x="1337" y="11972"/>
                    <a:pt x="1422" y="11972"/>
                  </a:cubicBezTo>
                  <a:lnTo>
                    <a:pt x="1422" y="12064"/>
                  </a:lnTo>
                  <a:cubicBezTo>
                    <a:pt x="1422" y="12419"/>
                    <a:pt x="1422" y="12775"/>
                    <a:pt x="1515" y="13130"/>
                  </a:cubicBezTo>
                  <a:lnTo>
                    <a:pt x="889" y="13308"/>
                  </a:lnTo>
                  <a:cubicBezTo>
                    <a:pt x="271" y="13486"/>
                    <a:pt x="1" y="14197"/>
                    <a:pt x="356" y="14730"/>
                  </a:cubicBezTo>
                  <a:lnTo>
                    <a:pt x="1692" y="16948"/>
                  </a:lnTo>
                  <a:cubicBezTo>
                    <a:pt x="1824" y="17280"/>
                    <a:pt x="2152" y="17463"/>
                    <a:pt x="2492" y="17463"/>
                  </a:cubicBezTo>
                  <a:cubicBezTo>
                    <a:pt x="2610" y="17463"/>
                    <a:pt x="2730" y="17441"/>
                    <a:pt x="2844" y="17395"/>
                  </a:cubicBezTo>
                  <a:cubicBezTo>
                    <a:pt x="3022" y="17751"/>
                    <a:pt x="3292" y="18014"/>
                    <a:pt x="3470" y="18369"/>
                  </a:cubicBezTo>
                  <a:lnTo>
                    <a:pt x="3114" y="18725"/>
                  </a:lnTo>
                  <a:cubicBezTo>
                    <a:pt x="2581" y="19172"/>
                    <a:pt x="2759" y="19969"/>
                    <a:pt x="3292" y="20324"/>
                  </a:cubicBezTo>
                  <a:lnTo>
                    <a:pt x="5510" y="21568"/>
                  </a:lnTo>
                  <a:cubicBezTo>
                    <a:pt x="5678" y="21669"/>
                    <a:pt x="5858" y="21720"/>
                    <a:pt x="6036" y="21720"/>
                  </a:cubicBezTo>
                  <a:cubicBezTo>
                    <a:pt x="6333" y="21720"/>
                    <a:pt x="6624" y="21580"/>
                    <a:pt x="6846" y="21305"/>
                  </a:cubicBezTo>
                  <a:cubicBezTo>
                    <a:pt x="7109" y="21483"/>
                    <a:pt x="7465" y="21660"/>
                    <a:pt x="7820" y="21838"/>
                  </a:cubicBezTo>
                  <a:lnTo>
                    <a:pt x="7642" y="22371"/>
                  </a:lnTo>
                  <a:cubicBezTo>
                    <a:pt x="7465" y="22990"/>
                    <a:pt x="7998" y="23615"/>
                    <a:pt x="8623" y="23615"/>
                  </a:cubicBezTo>
                  <a:lnTo>
                    <a:pt x="11196" y="23615"/>
                  </a:lnTo>
                  <a:cubicBezTo>
                    <a:pt x="11730" y="23615"/>
                    <a:pt x="12177" y="23260"/>
                    <a:pt x="12177" y="22812"/>
                  </a:cubicBezTo>
                  <a:cubicBezTo>
                    <a:pt x="12618" y="22812"/>
                    <a:pt x="12974" y="22727"/>
                    <a:pt x="13329" y="22727"/>
                  </a:cubicBezTo>
                  <a:lnTo>
                    <a:pt x="13507" y="23260"/>
                  </a:lnTo>
                  <a:cubicBezTo>
                    <a:pt x="13574" y="23709"/>
                    <a:pt x="13967" y="24020"/>
                    <a:pt x="14415" y="24020"/>
                  </a:cubicBezTo>
                  <a:cubicBezTo>
                    <a:pt x="14583" y="24020"/>
                    <a:pt x="14759" y="23975"/>
                    <a:pt x="14928" y="23878"/>
                  </a:cubicBezTo>
                  <a:lnTo>
                    <a:pt x="17153" y="22549"/>
                  </a:lnTo>
                  <a:cubicBezTo>
                    <a:pt x="17594" y="22371"/>
                    <a:pt x="17772" y="21838"/>
                    <a:pt x="17594" y="21305"/>
                  </a:cubicBezTo>
                  <a:cubicBezTo>
                    <a:pt x="17864" y="21127"/>
                    <a:pt x="18220" y="20950"/>
                    <a:pt x="18483" y="20772"/>
                  </a:cubicBezTo>
                  <a:lnTo>
                    <a:pt x="18930" y="21127"/>
                  </a:lnTo>
                  <a:cubicBezTo>
                    <a:pt x="19121" y="21318"/>
                    <a:pt x="19380" y="21410"/>
                    <a:pt x="19633" y="21410"/>
                  </a:cubicBezTo>
                  <a:cubicBezTo>
                    <a:pt x="19965" y="21410"/>
                    <a:pt x="20288" y="21252"/>
                    <a:pt x="20437" y="20950"/>
                  </a:cubicBezTo>
                  <a:lnTo>
                    <a:pt x="21774" y="18639"/>
                  </a:lnTo>
                  <a:cubicBezTo>
                    <a:pt x="22037" y="18284"/>
                    <a:pt x="21951" y="17658"/>
                    <a:pt x="21504" y="17395"/>
                  </a:cubicBezTo>
                  <a:cubicBezTo>
                    <a:pt x="21681" y="17125"/>
                    <a:pt x="21859" y="16770"/>
                    <a:pt x="22037" y="16414"/>
                  </a:cubicBezTo>
                  <a:lnTo>
                    <a:pt x="22570" y="16592"/>
                  </a:lnTo>
                  <a:cubicBezTo>
                    <a:pt x="22653" y="16616"/>
                    <a:pt x="22736" y="16627"/>
                    <a:pt x="22817" y="16627"/>
                  </a:cubicBezTo>
                  <a:cubicBezTo>
                    <a:pt x="23349" y="16627"/>
                    <a:pt x="23814" y="16155"/>
                    <a:pt x="23814" y="15618"/>
                  </a:cubicBezTo>
                  <a:lnTo>
                    <a:pt x="23814" y="13038"/>
                  </a:lnTo>
                  <a:cubicBezTo>
                    <a:pt x="23814" y="12505"/>
                    <a:pt x="23458" y="12064"/>
                    <a:pt x="22925" y="12064"/>
                  </a:cubicBezTo>
                  <a:lnTo>
                    <a:pt x="22925" y="10905"/>
                  </a:lnTo>
                  <a:lnTo>
                    <a:pt x="23458" y="10728"/>
                  </a:lnTo>
                  <a:cubicBezTo>
                    <a:pt x="24084" y="10642"/>
                    <a:pt x="24347" y="9931"/>
                    <a:pt x="24084" y="9306"/>
                  </a:cubicBezTo>
                  <a:lnTo>
                    <a:pt x="23814" y="8950"/>
                  </a:lnTo>
                  <a:lnTo>
                    <a:pt x="22748" y="7088"/>
                  </a:lnTo>
                  <a:cubicBezTo>
                    <a:pt x="22552" y="6756"/>
                    <a:pt x="22209" y="6572"/>
                    <a:pt x="21861" y="6572"/>
                  </a:cubicBezTo>
                  <a:cubicBezTo>
                    <a:pt x="21740" y="6572"/>
                    <a:pt x="21619" y="6594"/>
                    <a:pt x="21504" y="6640"/>
                  </a:cubicBezTo>
                  <a:cubicBezTo>
                    <a:pt x="21326" y="6285"/>
                    <a:pt x="21148" y="6022"/>
                    <a:pt x="20885" y="5666"/>
                  </a:cubicBezTo>
                  <a:lnTo>
                    <a:pt x="21326" y="5311"/>
                  </a:lnTo>
                  <a:cubicBezTo>
                    <a:pt x="21774" y="4863"/>
                    <a:pt x="21681" y="4067"/>
                    <a:pt x="21148" y="3797"/>
                  </a:cubicBezTo>
                  <a:lnTo>
                    <a:pt x="18838" y="2468"/>
                  </a:lnTo>
                  <a:cubicBezTo>
                    <a:pt x="18660" y="2375"/>
                    <a:pt x="18575" y="2290"/>
                    <a:pt x="18397" y="2290"/>
                  </a:cubicBezTo>
                  <a:cubicBezTo>
                    <a:pt x="18042" y="2290"/>
                    <a:pt x="17772" y="2468"/>
                    <a:pt x="17594" y="2731"/>
                  </a:cubicBezTo>
                  <a:cubicBezTo>
                    <a:pt x="17239" y="2553"/>
                    <a:pt x="16976" y="2375"/>
                    <a:pt x="16620" y="2197"/>
                  </a:cubicBezTo>
                  <a:lnTo>
                    <a:pt x="16705" y="1664"/>
                  </a:lnTo>
                  <a:cubicBezTo>
                    <a:pt x="16883" y="1046"/>
                    <a:pt x="16442" y="420"/>
                    <a:pt x="15817" y="420"/>
                  </a:cubicBezTo>
                  <a:lnTo>
                    <a:pt x="13151" y="420"/>
                  </a:lnTo>
                  <a:cubicBezTo>
                    <a:pt x="12711" y="420"/>
                    <a:pt x="12263" y="776"/>
                    <a:pt x="12177" y="1224"/>
                  </a:cubicBezTo>
                  <a:cubicBezTo>
                    <a:pt x="11822" y="1224"/>
                    <a:pt x="11467" y="1309"/>
                    <a:pt x="11111" y="1309"/>
                  </a:cubicBezTo>
                  <a:lnTo>
                    <a:pt x="10933" y="776"/>
                  </a:lnTo>
                  <a:cubicBezTo>
                    <a:pt x="10933" y="598"/>
                    <a:pt x="10841" y="420"/>
                    <a:pt x="10663" y="335"/>
                  </a:cubicBezTo>
                  <a:cubicBezTo>
                    <a:pt x="10504" y="120"/>
                    <a:pt x="10277" y="1"/>
                    <a:pt x="10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48"/>
            <p:cNvSpPr/>
            <p:nvPr/>
          </p:nvSpPr>
          <p:spPr>
            <a:xfrm>
              <a:off x="5568875" y="1764300"/>
              <a:ext cx="255550" cy="255400"/>
            </a:xfrm>
            <a:custGeom>
              <a:avLst/>
              <a:gdLst/>
              <a:ahLst/>
              <a:cxnLst/>
              <a:rect l="l" t="t" r="r" b="b"/>
              <a:pathLst>
                <a:path w="10222" h="10216" extrusionOk="0">
                  <a:moveTo>
                    <a:pt x="5068" y="1422"/>
                  </a:moveTo>
                  <a:cubicBezTo>
                    <a:pt x="6846" y="1422"/>
                    <a:pt x="8267" y="2574"/>
                    <a:pt x="8708" y="4173"/>
                  </a:cubicBezTo>
                  <a:cubicBezTo>
                    <a:pt x="8800" y="4443"/>
                    <a:pt x="8800" y="4799"/>
                    <a:pt x="8800" y="5154"/>
                  </a:cubicBezTo>
                  <a:cubicBezTo>
                    <a:pt x="8800" y="7194"/>
                    <a:pt x="7109" y="8794"/>
                    <a:pt x="5068" y="8794"/>
                  </a:cubicBezTo>
                  <a:cubicBezTo>
                    <a:pt x="3021" y="8794"/>
                    <a:pt x="1422" y="7194"/>
                    <a:pt x="1422" y="5154"/>
                  </a:cubicBezTo>
                  <a:lnTo>
                    <a:pt x="1422" y="4528"/>
                  </a:lnTo>
                  <a:cubicBezTo>
                    <a:pt x="1692" y="2751"/>
                    <a:pt x="3199" y="1422"/>
                    <a:pt x="5068" y="1422"/>
                  </a:cubicBezTo>
                  <a:close/>
                  <a:moveTo>
                    <a:pt x="5068" y="0"/>
                  </a:moveTo>
                  <a:cubicBezTo>
                    <a:pt x="2403" y="0"/>
                    <a:pt x="270" y="2040"/>
                    <a:pt x="0" y="4621"/>
                  </a:cubicBezTo>
                  <a:lnTo>
                    <a:pt x="0" y="5154"/>
                  </a:lnTo>
                  <a:cubicBezTo>
                    <a:pt x="0" y="7905"/>
                    <a:pt x="2225" y="10215"/>
                    <a:pt x="5068" y="10215"/>
                  </a:cubicBezTo>
                  <a:cubicBezTo>
                    <a:pt x="7912" y="10215"/>
                    <a:pt x="10222" y="7905"/>
                    <a:pt x="10222" y="5154"/>
                  </a:cubicBezTo>
                  <a:cubicBezTo>
                    <a:pt x="10222" y="4799"/>
                    <a:pt x="10222" y="4443"/>
                    <a:pt x="10130" y="4088"/>
                  </a:cubicBezTo>
                  <a:cubicBezTo>
                    <a:pt x="9596" y="1777"/>
                    <a:pt x="7556" y="0"/>
                    <a:pt x="5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48"/>
            <p:cNvSpPr/>
            <p:nvPr/>
          </p:nvSpPr>
          <p:spPr>
            <a:xfrm>
              <a:off x="5755450" y="1708675"/>
              <a:ext cx="46775" cy="46750"/>
            </a:xfrm>
            <a:custGeom>
              <a:avLst/>
              <a:gdLst/>
              <a:ahLst/>
              <a:cxnLst/>
              <a:rect l="l" t="t" r="r" b="b"/>
              <a:pathLst>
                <a:path w="1871" h="1870" extrusionOk="0">
                  <a:moveTo>
                    <a:pt x="982" y="0"/>
                  </a:moveTo>
                  <a:cubicBezTo>
                    <a:pt x="449" y="0"/>
                    <a:pt x="1" y="356"/>
                    <a:pt x="1" y="889"/>
                  </a:cubicBezTo>
                  <a:cubicBezTo>
                    <a:pt x="1" y="1422"/>
                    <a:pt x="449" y="1870"/>
                    <a:pt x="982" y="1870"/>
                  </a:cubicBezTo>
                  <a:cubicBezTo>
                    <a:pt x="1423" y="1870"/>
                    <a:pt x="1870" y="1422"/>
                    <a:pt x="1870" y="889"/>
                  </a:cubicBezTo>
                  <a:cubicBezTo>
                    <a:pt x="1870" y="356"/>
                    <a:pt x="1423" y="0"/>
                    <a:pt x="9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48"/>
            <p:cNvSpPr/>
            <p:nvPr/>
          </p:nvSpPr>
          <p:spPr>
            <a:xfrm>
              <a:off x="5835425" y="1795400"/>
              <a:ext cx="53350" cy="48900"/>
            </a:xfrm>
            <a:custGeom>
              <a:avLst/>
              <a:gdLst/>
              <a:ahLst/>
              <a:cxnLst/>
              <a:rect l="l" t="t" r="r" b="b"/>
              <a:pathLst>
                <a:path w="2134" h="1956" extrusionOk="0">
                  <a:moveTo>
                    <a:pt x="1067" y="0"/>
                  </a:moveTo>
                  <a:cubicBezTo>
                    <a:pt x="804" y="0"/>
                    <a:pt x="534" y="86"/>
                    <a:pt x="356" y="356"/>
                  </a:cubicBezTo>
                  <a:cubicBezTo>
                    <a:pt x="1" y="796"/>
                    <a:pt x="93" y="1330"/>
                    <a:pt x="449" y="1685"/>
                  </a:cubicBezTo>
                  <a:cubicBezTo>
                    <a:pt x="712" y="1863"/>
                    <a:pt x="982" y="1955"/>
                    <a:pt x="1245" y="1955"/>
                  </a:cubicBezTo>
                  <a:cubicBezTo>
                    <a:pt x="1422" y="1863"/>
                    <a:pt x="1693" y="1777"/>
                    <a:pt x="1778" y="1600"/>
                  </a:cubicBezTo>
                  <a:cubicBezTo>
                    <a:pt x="2133" y="1152"/>
                    <a:pt x="2048" y="619"/>
                    <a:pt x="1693" y="263"/>
                  </a:cubicBezTo>
                  <a:cubicBezTo>
                    <a:pt x="1515" y="86"/>
                    <a:pt x="1337"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48"/>
            <p:cNvSpPr/>
            <p:nvPr/>
          </p:nvSpPr>
          <p:spPr>
            <a:xfrm>
              <a:off x="5844325" y="1917175"/>
              <a:ext cx="51200" cy="47400"/>
            </a:xfrm>
            <a:custGeom>
              <a:avLst/>
              <a:gdLst/>
              <a:ahLst/>
              <a:cxnLst/>
              <a:rect l="l" t="t" r="r" b="b"/>
              <a:pathLst>
                <a:path w="2048" h="1896" extrusionOk="0">
                  <a:moveTo>
                    <a:pt x="962" y="0"/>
                  </a:moveTo>
                  <a:cubicBezTo>
                    <a:pt x="910" y="0"/>
                    <a:pt x="857" y="4"/>
                    <a:pt x="803" y="13"/>
                  </a:cubicBezTo>
                  <a:cubicBezTo>
                    <a:pt x="356" y="105"/>
                    <a:pt x="0" y="546"/>
                    <a:pt x="93" y="1079"/>
                  </a:cubicBezTo>
                  <a:cubicBezTo>
                    <a:pt x="169" y="1559"/>
                    <a:pt x="540" y="1895"/>
                    <a:pt x="1002" y="1895"/>
                  </a:cubicBezTo>
                  <a:cubicBezTo>
                    <a:pt x="1053" y="1895"/>
                    <a:pt x="1106" y="1891"/>
                    <a:pt x="1159" y="1882"/>
                  </a:cubicBezTo>
                  <a:cubicBezTo>
                    <a:pt x="1692" y="1790"/>
                    <a:pt x="2047" y="1257"/>
                    <a:pt x="1955" y="816"/>
                  </a:cubicBezTo>
                  <a:cubicBezTo>
                    <a:pt x="1878" y="336"/>
                    <a:pt x="1438"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48"/>
            <p:cNvSpPr/>
            <p:nvPr/>
          </p:nvSpPr>
          <p:spPr>
            <a:xfrm>
              <a:off x="5771100" y="2014350"/>
              <a:ext cx="53325" cy="48525"/>
            </a:xfrm>
            <a:custGeom>
              <a:avLst/>
              <a:gdLst/>
              <a:ahLst/>
              <a:cxnLst/>
              <a:rect l="l" t="t" r="r" b="b"/>
              <a:pathLst>
                <a:path w="2133" h="1941" extrusionOk="0">
                  <a:moveTo>
                    <a:pt x="1042" y="0"/>
                  </a:moveTo>
                  <a:cubicBezTo>
                    <a:pt x="701" y="0"/>
                    <a:pt x="356" y="180"/>
                    <a:pt x="178" y="483"/>
                  </a:cubicBezTo>
                  <a:cubicBezTo>
                    <a:pt x="0" y="924"/>
                    <a:pt x="86" y="1550"/>
                    <a:pt x="534" y="1813"/>
                  </a:cubicBezTo>
                  <a:cubicBezTo>
                    <a:pt x="705" y="1900"/>
                    <a:pt x="877" y="1940"/>
                    <a:pt x="1040" y="1940"/>
                  </a:cubicBezTo>
                  <a:cubicBezTo>
                    <a:pt x="1382" y="1940"/>
                    <a:pt x="1685" y="1761"/>
                    <a:pt x="1863" y="1457"/>
                  </a:cubicBezTo>
                  <a:cubicBezTo>
                    <a:pt x="2133" y="924"/>
                    <a:pt x="1955" y="391"/>
                    <a:pt x="1507" y="128"/>
                  </a:cubicBezTo>
                  <a:cubicBezTo>
                    <a:pt x="1365" y="41"/>
                    <a:pt x="1204" y="0"/>
                    <a:pt x="10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48"/>
            <p:cNvSpPr/>
            <p:nvPr/>
          </p:nvSpPr>
          <p:spPr>
            <a:xfrm>
              <a:off x="5653275" y="2042800"/>
              <a:ext cx="53350" cy="47225"/>
            </a:xfrm>
            <a:custGeom>
              <a:avLst/>
              <a:gdLst/>
              <a:ahLst/>
              <a:cxnLst/>
              <a:rect l="l" t="t" r="r" b="b"/>
              <a:pathLst>
                <a:path w="2134" h="1889" extrusionOk="0">
                  <a:moveTo>
                    <a:pt x="1052" y="0"/>
                  </a:moveTo>
                  <a:cubicBezTo>
                    <a:pt x="941" y="0"/>
                    <a:pt x="826" y="18"/>
                    <a:pt x="711" y="56"/>
                  </a:cubicBezTo>
                  <a:cubicBezTo>
                    <a:pt x="271" y="234"/>
                    <a:pt x="1" y="767"/>
                    <a:pt x="178" y="1300"/>
                  </a:cubicBezTo>
                  <a:cubicBezTo>
                    <a:pt x="318" y="1647"/>
                    <a:pt x="679" y="1889"/>
                    <a:pt x="1044" y="1889"/>
                  </a:cubicBezTo>
                  <a:cubicBezTo>
                    <a:pt x="1143" y="1889"/>
                    <a:pt x="1242" y="1871"/>
                    <a:pt x="1337" y="1833"/>
                  </a:cubicBezTo>
                  <a:cubicBezTo>
                    <a:pt x="1870" y="1656"/>
                    <a:pt x="2133" y="1122"/>
                    <a:pt x="1955" y="589"/>
                  </a:cubicBezTo>
                  <a:cubicBezTo>
                    <a:pt x="1816" y="238"/>
                    <a:pt x="1457" y="0"/>
                    <a:pt x="10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48"/>
            <p:cNvSpPr/>
            <p:nvPr/>
          </p:nvSpPr>
          <p:spPr>
            <a:xfrm>
              <a:off x="5544525" y="1987200"/>
              <a:ext cx="53325" cy="49500"/>
            </a:xfrm>
            <a:custGeom>
              <a:avLst/>
              <a:gdLst/>
              <a:ahLst/>
              <a:cxnLst/>
              <a:rect l="l" t="t" r="r" b="b"/>
              <a:pathLst>
                <a:path w="2133" h="1980" extrusionOk="0">
                  <a:moveTo>
                    <a:pt x="1094" y="1"/>
                  </a:moveTo>
                  <a:cubicBezTo>
                    <a:pt x="683" y="1"/>
                    <a:pt x="319" y="258"/>
                    <a:pt x="178" y="681"/>
                  </a:cubicBezTo>
                  <a:cubicBezTo>
                    <a:pt x="0" y="1122"/>
                    <a:pt x="263" y="1747"/>
                    <a:pt x="711" y="1925"/>
                  </a:cubicBezTo>
                  <a:cubicBezTo>
                    <a:pt x="822" y="1962"/>
                    <a:pt x="932" y="1979"/>
                    <a:pt x="1039" y="1979"/>
                  </a:cubicBezTo>
                  <a:cubicBezTo>
                    <a:pt x="1450" y="1979"/>
                    <a:pt x="1814" y="1722"/>
                    <a:pt x="1955" y="1299"/>
                  </a:cubicBezTo>
                  <a:cubicBezTo>
                    <a:pt x="2133" y="858"/>
                    <a:pt x="1863" y="233"/>
                    <a:pt x="1422" y="55"/>
                  </a:cubicBezTo>
                  <a:cubicBezTo>
                    <a:pt x="1311" y="18"/>
                    <a:pt x="1201"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48"/>
            <p:cNvSpPr/>
            <p:nvPr/>
          </p:nvSpPr>
          <p:spPr>
            <a:xfrm>
              <a:off x="5497775" y="1876700"/>
              <a:ext cx="53350" cy="48450"/>
            </a:xfrm>
            <a:custGeom>
              <a:avLst/>
              <a:gdLst/>
              <a:ahLst/>
              <a:cxnLst/>
              <a:rect l="l" t="t" r="r" b="b"/>
              <a:pathLst>
                <a:path w="2134" h="1938" extrusionOk="0">
                  <a:moveTo>
                    <a:pt x="1046" y="1"/>
                  </a:moveTo>
                  <a:cubicBezTo>
                    <a:pt x="873" y="1"/>
                    <a:pt x="694" y="45"/>
                    <a:pt x="534" y="125"/>
                  </a:cubicBezTo>
                  <a:cubicBezTo>
                    <a:pt x="449" y="210"/>
                    <a:pt x="356" y="210"/>
                    <a:pt x="356" y="303"/>
                  </a:cubicBezTo>
                  <a:cubicBezTo>
                    <a:pt x="1" y="566"/>
                    <a:pt x="1" y="1099"/>
                    <a:pt x="178" y="1454"/>
                  </a:cubicBezTo>
                  <a:cubicBezTo>
                    <a:pt x="362" y="1758"/>
                    <a:pt x="705" y="1937"/>
                    <a:pt x="1046" y="1937"/>
                  </a:cubicBezTo>
                  <a:cubicBezTo>
                    <a:pt x="1209" y="1937"/>
                    <a:pt x="1371" y="1897"/>
                    <a:pt x="1515" y="1810"/>
                  </a:cubicBezTo>
                  <a:cubicBezTo>
                    <a:pt x="1956" y="1547"/>
                    <a:pt x="2133" y="921"/>
                    <a:pt x="1870" y="480"/>
                  </a:cubicBezTo>
                  <a:lnTo>
                    <a:pt x="1600" y="210"/>
                  </a:lnTo>
                  <a:cubicBezTo>
                    <a:pt x="1456" y="66"/>
                    <a:pt x="1256" y="1"/>
                    <a:pt x="1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48"/>
            <p:cNvSpPr/>
            <p:nvPr/>
          </p:nvSpPr>
          <p:spPr>
            <a:xfrm>
              <a:off x="5531200" y="1761675"/>
              <a:ext cx="53325" cy="47400"/>
            </a:xfrm>
            <a:custGeom>
              <a:avLst/>
              <a:gdLst/>
              <a:ahLst/>
              <a:cxnLst/>
              <a:rect l="l" t="t" r="r" b="b"/>
              <a:pathLst>
                <a:path w="2133" h="1896" extrusionOk="0">
                  <a:moveTo>
                    <a:pt x="1083" y="0"/>
                  </a:moveTo>
                  <a:cubicBezTo>
                    <a:pt x="608" y="0"/>
                    <a:pt x="169" y="328"/>
                    <a:pt x="85" y="724"/>
                  </a:cubicBezTo>
                  <a:cubicBezTo>
                    <a:pt x="0" y="1257"/>
                    <a:pt x="356" y="1790"/>
                    <a:pt x="889" y="1882"/>
                  </a:cubicBezTo>
                  <a:cubicBezTo>
                    <a:pt x="942" y="1891"/>
                    <a:pt x="994" y="1895"/>
                    <a:pt x="1045" y="1895"/>
                  </a:cubicBezTo>
                  <a:cubicBezTo>
                    <a:pt x="1506" y="1895"/>
                    <a:pt x="1872" y="1559"/>
                    <a:pt x="1955" y="1079"/>
                  </a:cubicBezTo>
                  <a:cubicBezTo>
                    <a:pt x="2133" y="546"/>
                    <a:pt x="1777" y="105"/>
                    <a:pt x="1244" y="13"/>
                  </a:cubicBezTo>
                  <a:cubicBezTo>
                    <a:pt x="1190" y="4"/>
                    <a:pt x="1137" y="0"/>
                    <a:pt x="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48"/>
            <p:cNvSpPr/>
            <p:nvPr/>
          </p:nvSpPr>
          <p:spPr>
            <a:xfrm>
              <a:off x="5631075" y="1694175"/>
              <a:ext cx="53325" cy="47600"/>
            </a:xfrm>
            <a:custGeom>
              <a:avLst/>
              <a:gdLst/>
              <a:ahLst/>
              <a:cxnLst/>
              <a:rect l="l" t="t" r="r" b="b"/>
              <a:pathLst>
                <a:path w="2133" h="1904" extrusionOk="0">
                  <a:moveTo>
                    <a:pt x="1092" y="0"/>
                  </a:moveTo>
                  <a:cubicBezTo>
                    <a:pt x="867" y="0"/>
                    <a:pt x="640" y="70"/>
                    <a:pt x="448" y="225"/>
                  </a:cubicBezTo>
                  <a:cubicBezTo>
                    <a:pt x="92" y="580"/>
                    <a:pt x="0" y="1206"/>
                    <a:pt x="355" y="1561"/>
                  </a:cubicBezTo>
                  <a:cubicBezTo>
                    <a:pt x="543" y="1794"/>
                    <a:pt x="805" y="1903"/>
                    <a:pt x="1063" y="1903"/>
                  </a:cubicBezTo>
                  <a:cubicBezTo>
                    <a:pt x="1295" y="1903"/>
                    <a:pt x="1524" y="1815"/>
                    <a:pt x="1692" y="1647"/>
                  </a:cubicBezTo>
                  <a:cubicBezTo>
                    <a:pt x="2133" y="1384"/>
                    <a:pt x="2133" y="758"/>
                    <a:pt x="1870" y="317"/>
                  </a:cubicBezTo>
                  <a:cubicBezTo>
                    <a:pt x="1669" y="117"/>
                    <a:pt x="1383" y="0"/>
                    <a:pt x="10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48"/>
            <p:cNvSpPr/>
            <p:nvPr/>
          </p:nvSpPr>
          <p:spPr>
            <a:xfrm>
              <a:off x="5646700" y="1844275"/>
              <a:ext cx="97775" cy="95450"/>
            </a:xfrm>
            <a:custGeom>
              <a:avLst/>
              <a:gdLst/>
              <a:ahLst/>
              <a:cxnLst/>
              <a:rect l="l" t="t" r="r" b="b"/>
              <a:pathLst>
                <a:path w="3911" h="3818" extrusionOk="0">
                  <a:moveTo>
                    <a:pt x="1955" y="0"/>
                  </a:moveTo>
                  <a:cubicBezTo>
                    <a:pt x="1152" y="0"/>
                    <a:pt x="441" y="533"/>
                    <a:pt x="178" y="1244"/>
                  </a:cubicBezTo>
                  <a:cubicBezTo>
                    <a:pt x="86" y="1507"/>
                    <a:pt x="1" y="1685"/>
                    <a:pt x="1" y="1955"/>
                  </a:cubicBezTo>
                  <a:cubicBezTo>
                    <a:pt x="1" y="3021"/>
                    <a:pt x="889" y="3817"/>
                    <a:pt x="1955" y="3817"/>
                  </a:cubicBezTo>
                  <a:cubicBezTo>
                    <a:pt x="3022" y="3817"/>
                    <a:pt x="3910" y="3021"/>
                    <a:pt x="3910" y="1955"/>
                  </a:cubicBezTo>
                  <a:cubicBezTo>
                    <a:pt x="3910" y="1600"/>
                    <a:pt x="3818" y="1329"/>
                    <a:pt x="3733" y="1066"/>
                  </a:cubicBezTo>
                  <a:cubicBezTo>
                    <a:pt x="3377" y="441"/>
                    <a:pt x="2752" y="0"/>
                    <a:pt x="19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48"/>
            <p:cNvSpPr/>
            <p:nvPr/>
          </p:nvSpPr>
          <p:spPr>
            <a:xfrm>
              <a:off x="5551100" y="1504300"/>
              <a:ext cx="368775" cy="77875"/>
            </a:xfrm>
            <a:custGeom>
              <a:avLst/>
              <a:gdLst/>
              <a:ahLst/>
              <a:cxnLst/>
              <a:rect l="l" t="t" r="r" b="b"/>
              <a:pathLst>
                <a:path w="14751" h="3115" extrusionOk="0">
                  <a:moveTo>
                    <a:pt x="356" y="1"/>
                  </a:moveTo>
                  <a:cubicBezTo>
                    <a:pt x="270" y="1"/>
                    <a:pt x="93" y="1"/>
                    <a:pt x="0" y="93"/>
                  </a:cubicBezTo>
                  <a:lnTo>
                    <a:pt x="0" y="889"/>
                  </a:lnTo>
                  <a:lnTo>
                    <a:pt x="0" y="3114"/>
                  </a:lnTo>
                  <a:cubicBezTo>
                    <a:pt x="1955" y="2489"/>
                    <a:pt x="4265" y="2226"/>
                    <a:pt x="6668" y="2226"/>
                  </a:cubicBezTo>
                  <a:cubicBezTo>
                    <a:pt x="8530" y="2226"/>
                    <a:pt x="10222" y="2403"/>
                    <a:pt x="11729" y="2581"/>
                  </a:cubicBezTo>
                  <a:cubicBezTo>
                    <a:pt x="12532" y="2759"/>
                    <a:pt x="13243" y="2844"/>
                    <a:pt x="13862" y="3022"/>
                  </a:cubicBezTo>
                  <a:lnTo>
                    <a:pt x="14039" y="3022"/>
                  </a:lnTo>
                  <a:cubicBezTo>
                    <a:pt x="14310" y="3022"/>
                    <a:pt x="14487" y="2844"/>
                    <a:pt x="14573" y="2666"/>
                  </a:cubicBezTo>
                  <a:cubicBezTo>
                    <a:pt x="14750" y="2403"/>
                    <a:pt x="14750" y="2133"/>
                    <a:pt x="14665" y="1956"/>
                  </a:cubicBezTo>
                  <a:lnTo>
                    <a:pt x="14573" y="1778"/>
                  </a:lnTo>
                  <a:cubicBezTo>
                    <a:pt x="13954" y="804"/>
                    <a:pt x="12888" y="178"/>
                    <a:pt x="11644" y="93"/>
                  </a:cubicBezTo>
                  <a:lnTo>
                    <a:pt x="11466" y="93"/>
                  </a:lnTo>
                  <a:lnTo>
                    <a:pt x="3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48"/>
            <p:cNvSpPr/>
            <p:nvPr/>
          </p:nvSpPr>
          <p:spPr>
            <a:xfrm>
              <a:off x="5260175" y="1506625"/>
              <a:ext cx="275475" cy="288800"/>
            </a:xfrm>
            <a:custGeom>
              <a:avLst/>
              <a:gdLst/>
              <a:ahLst/>
              <a:cxnLst/>
              <a:rect l="l" t="t" r="r" b="b"/>
              <a:pathLst>
                <a:path w="11019" h="11552" extrusionOk="0">
                  <a:moveTo>
                    <a:pt x="3640" y="0"/>
                  </a:moveTo>
                  <a:lnTo>
                    <a:pt x="2133" y="85"/>
                  </a:lnTo>
                  <a:lnTo>
                    <a:pt x="1422" y="3021"/>
                  </a:lnTo>
                  <a:lnTo>
                    <a:pt x="1422" y="3107"/>
                  </a:lnTo>
                  <a:lnTo>
                    <a:pt x="975" y="4884"/>
                  </a:lnTo>
                  <a:lnTo>
                    <a:pt x="889" y="4884"/>
                  </a:lnTo>
                  <a:lnTo>
                    <a:pt x="356" y="9149"/>
                  </a:lnTo>
                  <a:lnTo>
                    <a:pt x="1" y="11551"/>
                  </a:lnTo>
                  <a:lnTo>
                    <a:pt x="3377" y="11551"/>
                  </a:lnTo>
                  <a:cubicBezTo>
                    <a:pt x="6398" y="5239"/>
                    <a:pt x="10038" y="3554"/>
                    <a:pt x="11019" y="3199"/>
                  </a:cubicBezTo>
                  <a:lnTo>
                    <a:pt x="11019" y="796"/>
                  </a:lnTo>
                  <a:lnTo>
                    <a:pt x="110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48"/>
            <p:cNvSpPr/>
            <p:nvPr/>
          </p:nvSpPr>
          <p:spPr>
            <a:xfrm>
              <a:off x="4764725" y="1770875"/>
              <a:ext cx="422075" cy="422075"/>
            </a:xfrm>
            <a:custGeom>
              <a:avLst/>
              <a:gdLst/>
              <a:ahLst/>
              <a:cxnLst/>
              <a:rect l="l" t="t" r="r" b="b"/>
              <a:pathLst>
                <a:path w="16883" h="16883" extrusionOk="0">
                  <a:moveTo>
                    <a:pt x="8445" y="2225"/>
                  </a:moveTo>
                  <a:cubicBezTo>
                    <a:pt x="8801" y="2225"/>
                    <a:pt x="9241" y="2311"/>
                    <a:pt x="9597" y="2311"/>
                  </a:cubicBezTo>
                  <a:cubicBezTo>
                    <a:pt x="10130" y="2488"/>
                    <a:pt x="10578" y="2581"/>
                    <a:pt x="11019" y="2844"/>
                  </a:cubicBezTo>
                  <a:cubicBezTo>
                    <a:pt x="11466" y="3021"/>
                    <a:pt x="11907" y="3292"/>
                    <a:pt x="12263" y="3555"/>
                  </a:cubicBezTo>
                  <a:cubicBezTo>
                    <a:pt x="12796" y="4002"/>
                    <a:pt x="13243" y="4443"/>
                    <a:pt x="13599" y="4976"/>
                  </a:cubicBezTo>
                  <a:cubicBezTo>
                    <a:pt x="13684" y="5154"/>
                    <a:pt x="13777" y="5246"/>
                    <a:pt x="13777" y="5424"/>
                  </a:cubicBezTo>
                  <a:cubicBezTo>
                    <a:pt x="14217" y="6135"/>
                    <a:pt x="14487" y="6931"/>
                    <a:pt x="14573" y="7734"/>
                  </a:cubicBezTo>
                  <a:lnTo>
                    <a:pt x="14573" y="8445"/>
                  </a:lnTo>
                  <a:cubicBezTo>
                    <a:pt x="14573" y="11822"/>
                    <a:pt x="11822" y="14573"/>
                    <a:pt x="8445" y="14573"/>
                  </a:cubicBezTo>
                  <a:cubicBezTo>
                    <a:pt x="5069" y="14573"/>
                    <a:pt x="2311" y="11822"/>
                    <a:pt x="2311" y="8445"/>
                  </a:cubicBezTo>
                  <a:cubicBezTo>
                    <a:pt x="2311" y="7557"/>
                    <a:pt x="2488" y="6753"/>
                    <a:pt x="2759" y="6043"/>
                  </a:cubicBezTo>
                  <a:cubicBezTo>
                    <a:pt x="3199" y="5069"/>
                    <a:pt x="3825" y="4265"/>
                    <a:pt x="4536" y="3647"/>
                  </a:cubicBezTo>
                  <a:lnTo>
                    <a:pt x="4621" y="3555"/>
                  </a:lnTo>
                  <a:cubicBezTo>
                    <a:pt x="4976" y="3292"/>
                    <a:pt x="5424" y="3021"/>
                    <a:pt x="5957" y="2758"/>
                  </a:cubicBezTo>
                  <a:cubicBezTo>
                    <a:pt x="6313" y="2666"/>
                    <a:pt x="6668" y="2488"/>
                    <a:pt x="7024" y="2403"/>
                  </a:cubicBezTo>
                  <a:cubicBezTo>
                    <a:pt x="7464" y="2311"/>
                    <a:pt x="7997" y="2225"/>
                    <a:pt x="8445" y="2225"/>
                  </a:cubicBezTo>
                  <a:close/>
                  <a:moveTo>
                    <a:pt x="8268" y="0"/>
                  </a:moveTo>
                  <a:cubicBezTo>
                    <a:pt x="7820" y="0"/>
                    <a:pt x="7379" y="0"/>
                    <a:pt x="6931" y="93"/>
                  </a:cubicBezTo>
                  <a:cubicBezTo>
                    <a:pt x="6490" y="178"/>
                    <a:pt x="6135" y="271"/>
                    <a:pt x="5780" y="356"/>
                  </a:cubicBezTo>
                  <a:cubicBezTo>
                    <a:pt x="5332" y="534"/>
                    <a:pt x="4976" y="711"/>
                    <a:pt x="4621" y="889"/>
                  </a:cubicBezTo>
                  <a:cubicBezTo>
                    <a:pt x="4536" y="889"/>
                    <a:pt x="4443" y="981"/>
                    <a:pt x="4358" y="981"/>
                  </a:cubicBezTo>
                  <a:cubicBezTo>
                    <a:pt x="3555" y="1422"/>
                    <a:pt x="2759" y="2048"/>
                    <a:pt x="2133" y="2844"/>
                  </a:cubicBezTo>
                  <a:cubicBezTo>
                    <a:pt x="1955" y="2936"/>
                    <a:pt x="1870" y="3114"/>
                    <a:pt x="1778" y="3199"/>
                  </a:cubicBezTo>
                  <a:cubicBezTo>
                    <a:pt x="1244" y="3910"/>
                    <a:pt x="804" y="4713"/>
                    <a:pt x="534" y="5509"/>
                  </a:cubicBezTo>
                  <a:cubicBezTo>
                    <a:pt x="448" y="5780"/>
                    <a:pt x="356" y="5957"/>
                    <a:pt x="271" y="6220"/>
                  </a:cubicBezTo>
                  <a:cubicBezTo>
                    <a:pt x="93" y="6931"/>
                    <a:pt x="0" y="7642"/>
                    <a:pt x="0" y="8445"/>
                  </a:cubicBezTo>
                  <a:cubicBezTo>
                    <a:pt x="0" y="13066"/>
                    <a:pt x="3732" y="16883"/>
                    <a:pt x="8445" y="16883"/>
                  </a:cubicBezTo>
                  <a:cubicBezTo>
                    <a:pt x="13066" y="16883"/>
                    <a:pt x="16883" y="13066"/>
                    <a:pt x="16883" y="8445"/>
                  </a:cubicBezTo>
                  <a:lnTo>
                    <a:pt x="16883" y="7734"/>
                  </a:lnTo>
                  <a:cubicBezTo>
                    <a:pt x="16798" y="6846"/>
                    <a:pt x="16620" y="6043"/>
                    <a:pt x="16265" y="5246"/>
                  </a:cubicBezTo>
                  <a:cubicBezTo>
                    <a:pt x="16265" y="5154"/>
                    <a:pt x="16172" y="4976"/>
                    <a:pt x="16087" y="4799"/>
                  </a:cubicBezTo>
                  <a:cubicBezTo>
                    <a:pt x="15731" y="4088"/>
                    <a:pt x="15284" y="3377"/>
                    <a:pt x="14750" y="2758"/>
                  </a:cubicBezTo>
                  <a:cubicBezTo>
                    <a:pt x="14395" y="2403"/>
                    <a:pt x="13954" y="1955"/>
                    <a:pt x="13506" y="1692"/>
                  </a:cubicBezTo>
                  <a:cubicBezTo>
                    <a:pt x="13066" y="1337"/>
                    <a:pt x="12618" y="981"/>
                    <a:pt x="12085" y="804"/>
                  </a:cubicBezTo>
                  <a:cubicBezTo>
                    <a:pt x="11644" y="626"/>
                    <a:pt x="11289" y="448"/>
                    <a:pt x="10841" y="356"/>
                  </a:cubicBezTo>
                  <a:cubicBezTo>
                    <a:pt x="10400" y="178"/>
                    <a:pt x="9952" y="93"/>
                    <a:pt x="9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48"/>
            <p:cNvSpPr/>
            <p:nvPr/>
          </p:nvSpPr>
          <p:spPr>
            <a:xfrm>
              <a:off x="4922525" y="1928675"/>
              <a:ext cx="106650" cy="104350"/>
            </a:xfrm>
            <a:custGeom>
              <a:avLst/>
              <a:gdLst/>
              <a:ahLst/>
              <a:cxnLst/>
              <a:rect l="l" t="t" r="r" b="b"/>
              <a:pathLst>
                <a:path w="4266" h="4174" extrusionOk="0">
                  <a:moveTo>
                    <a:pt x="2133" y="1"/>
                  </a:moveTo>
                  <a:cubicBezTo>
                    <a:pt x="1152" y="1"/>
                    <a:pt x="356" y="619"/>
                    <a:pt x="86" y="1422"/>
                  </a:cubicBezTo>
                  <a:cubicBezTo>
                    <a:pt x="86" y="1685"/>
                    <a:pt x="1" y="1863"/>
                    <a:pt x="1" y="2133"/>
                  </a:cubicBezTo>
                  <a:cubicBezTo>
                    <a:pt x="1" y="3285"/>
                    <a:pt x="975" y="4173"/>
                    <a:pt x="2133" y="4173"/>
                  </a:cubicBezTo>
                  <a:cubicBezTo>
                    <a:pt x="3285" y="4173"/>
                    <a:pt x="4266" y="3285"/>
                    <a:pt x="4266" y="2133"/>
                  </a:cubicBezTo>
                  <a:cubicBezTo>
                    <a:pt x="4266" y="1863"/>
                    <a:pt x="4173" y="1685"/>
                    <a:pt x="4173" y="1422"/>
                  </a:cubicBezTo>
                  <a:cubicBezTo>
                    <a:pt x="3818" y="619"/>
                    <a:pt x="3107" y="1"/>
                    <a:pt x="21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48"/>
            <p:cNvSpPr/>
            <p:nvPr/>
          </p:nvSpPr>
          <p:spPr>
            <a:xfrm>
              <a:off x="5017950" y="1850850"/>
              <a:ext cx="33450" cy="33425"/>
            </a:xfrm>
            <a:custGeom>
              <a:avLst/>
              <a:gdLst/>
              <a:ahLst/>
              <a:cxnLst/>
              <a:rect l="l" t="t" r="r" b="b"/>
              <a:pathLst>
                <a:path w="1338" h="1337" extrusionOk="0">
                  <a:moveTo>
                    <a:pt x="627" y="0"/>
                  </a:moveTo>
                  <a:cubicBezTo>
                    <a:pt x="271" y="0"/>
                    <a:pt x="1" y="356"/>
                    <a:pt x="1" y="711"/>
                  </a:cubicBezTo>
                  <a:cubicBezTo>
                    <a:pt x="1" y="1066"/>
                    <a:pt x="271" y="1337"/>
                    <a:pt x="627" y="1337"/>
                  </a:cubicBezTo>
                  <a:cubicBezTo>
                    <a:pt x="804" y="1337"/>
                    <a:pt x="890" y="1337"/>
                    <a:pt x="982" y="1244"/>
                  </a:cubicBezTo>
                  <a:cubicBezTo>
                    <a:pt x="1160" y="1159"/>
                    <a:pt x="1337" y="889"/>
                    <a:pt x="1337" y="711"/>
                  </a:cubicBezTo>
                  <a:cubicBezTo>
                    <a:pt x="1337" y="448"/>
                    <a:pt x="1160" y="270"/>
                    <a:pt x="982" y="93"/>
                  </a:cubicBezTo>
                  <a:cubicBezTo>
                    <a:pt x="890" y="93"/>
                    <a:pt x="712"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48"/>
            <p:cNvSpPr/>
            <p:nvPr/>
          </p:nvSpPr>
          <p:spPr>
            <a:xfrm>
              <a:off x="5073575" y="1913500"/>
              <a:ext cx="37700" cy="33475"/>
            </a:xfrm>
            <a:custGeom>
              <a:avLst/>
              <a:gdLst/>
              <a:ahLst/>
              <a:cxnLst/>
              <a:rect l="l" t="t" r="r" b="b"/>
              <a:pathLst>
                <a:path w="1508" h="1339" extrusionOk="0">
                  <a:moveTo>
                    <a:pt x="758" y="1"/>
                  </a:moveTo>
                  <a:cubicBezTo>
                    <a:pt x="562" y="1"/>
                    <a:pt x="367" y="95"/>
                    <a:pt x="264" y="252"/>
                  </a:cubicBezTo>
                  <a:cubicBezTo>
                    <a:pt x="1" y="515"/>
                    <a:pt x="1" y="963"/>
                    <a:pt x="356" y="1141"/>
                  </a:cubicBezTo>
                  <a:cubicBezTo>
                    <a:pt x="488" y="1272"/>
                    <a:pt x="666" y="1338"/>
                    <a:pt x="833" y="1338"/>
                  </a:cubicBezTo>
                  <a:cubicBezTo>
                    <a:pt x="1000" y="1338"/>
                    <a:pt x="1156" y="1272"/>
                    <a:pt x="1245" y="1141"/>
                  </a:cubicBezTo>
                  <a:cubicBezTo>
                    <a:pt x="1508" y="785"/>
                    <a:pt x="1423" y="430"/>
                    <a:pt x="1152" y="160"/>
                  </a:cubicBezTo>
                  <a:cubicBezTo>
                    <a:pt x="1042" y="50"/>
                    <a:pt x="900" y="1"/>
                    <a:pt x="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48"/>
            <p:cNvSpPr/>
            <p:nvPr/>
          </p:nvSpPr>
          <p:spPr>
            <a:xfrm>
              <a:off x="5080150" y="1997450"/>
              <a:ext cx="35575" cy="33850"/>
            </a:xfrm>
            <a:custGeom>
              <a:avLst/>
              <a:gdLst/>
              <a:ahLst/>
              <a:cxnLst/>
              <a:rect l="l" t="t" r="r" b="b"/>
              <a:pathLst>
                <a:path w="1423" h="1354" extrusionOk="0">
                  <a:moveTo>
                    <a:pt x="534" y="1"/>
                  </a:moveTo>
                  <a:cubicBezTo>
                    <a:pt x="179" y="93"/>
                    <a:pt x="1" y="448"/>
                    <a:pt x="1" y="804"/>
                  </a:cubicBezTo>
                  <a:cubicBezTo>
                    <a:pt x="81" y="1114"/>
                    <a:pt x="362" y="1353"/>
                    <a:pt x="668" y="1353"/>
                  </a:cubicBezTo>
                  <a:cubicBezTo>
                    <a:pt x="713" y="1353"/>
                    <a:pt x="759" y="1348"/>
                    <a:pt x="804" y="1337"/>
                  </a:cubicBezTo>
                  <a:cubicBezTo>
                    <a:pt x="1160" y="1337"/>
                    <a:pt x="1423" y="982"/>
                    <a:pt x="1337" y="626"/>
                  </a:cubicBezTo>
                  <a:cubicBezTo>
                    <a:pt x="1245" y="178"/>
                    <a:pt x="889"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48"/>
            <p:cNvSpPr/>
            <p:nvPr/>
          </p:nvSpPr>
          <p:spPr>
            <a:xfrm>
              <a:off x="5026850" y="2066350"/>
              <a:ext cx="40000" cy="33375"/>
            </a:xfrm>
            <a:custGeom>
              <a:avLst/>
              <a:gdLst/>
              <a:ahLst/>
              <a:cxnLst/>
              <a:rect l="l" t="t" r="r" b="b"/>
              <a:pathLst>
                <a:path w="1600" h="1335" extrusionOk="0">
                  <a:moveTo>
                    <a:pt x="790" y="0"/>
                  </a:moveTo>
                  <a:cubicBezTo>
                    <a:pt x="537" y="0"/>
                    <a:pt x="297" y="120"/>
                    <a:pt x="178" y="358"/>
                  </a:cubicBezTo>
                  <a:cubicBezTo>
                    <a:pt x="0" y="621"/>
                    <a:pt x="178" y="1069"/>
                    <a:pt x="448" y="1247"/>
                  </a:cubicBezTo>
                  <a:cubicBezTo>
                    <a:pt x="566" y="1305"/>
                    <a:pt x="683" y="1335"/>
                    <a:pt x="794" y="1335"/>
                  </a:cubicBezTo>
                  <a:cubicBezTo>
                    <a:pt x="1019" y="1335"/>
                    <a:pt x="1218" y="1215"/>
                    <a:pt x="1337" y="977"/>
                  </a:cubicBezTo>
                  <a:cubicBezTo>
                    <a:pt x="1600" y="714"/>
                    <a:pt x="1422" y="266"/>
                    <a:pt x="1159" y="88"/>
                  </a:cubicBezTo>
                  <a:cubicBezTo>
                    <a:pt x="1042" y="29"/>
                    <a:pt x="914" y="0"/>
                    <a:pt x="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48"/>
            <p:cNvSpPr/>
            <p:nvPr/>
          </p:nvSpPr>
          <p:spPr>
            <a:xfrm>
              <a:off x="4944750" y="2085775"/>
              <a:ext cx="37700" cy="34500"/>
            </a:xfrm>
            <a:custGeom>
              <a:avLst/>
              <a:gdLst/>
              <a:ahLst/>
              <a:cxnLst/>
              <a:rect l="l" t="t" r="r" b="b"/>
              <a:pathLst>
                <a:path w="1508" h="1380" extrusionOk="0">
                  <a:moveTo>
                    <a:pt x="710" y="1"/>
                  </a:moveTo>
                  <a:cubicBezTo>
                    <a:pt x="652" y="1"/>
                    <a:pt x="593" y="8"/>
                    <a:pt x="533" y="22"/>
                  </a:cubicBezTo>
                  <a:cubicBezTo>
                    <a:pt x="178" y="200"/>
                    <a:pt x="0" y="555"/>
                    <a:pt x="178" y="910"/>
                  </a:cubicBezTo>
                  <a:cubicBezTo>
                    <a:pt x="249" y="1207"/>
                    <a:pt x="508" y="1379"/>
                    <a:pt x="798" y="1379"/>
                  </a:cubicBezTo>
                  <a:cubicBezTo>
                    <a:pt x="856" y="1379"/>
                    <a:pt x="915" y="1372"/>
                    <a:pt x="974" y="1358"/>
                  </a:cubicBezTo>
                  <a:cubicBezTo>
                    <a:pt x="1330" y="1181"/>
                    <a:pt x="1507" y="825"/>
                    <a:pt x="1422" y="470"/>
                  </a:cubicBezTo>
                  <a:cubicBezTo>
                    <a:pt x="1274" y="174"/>
                    <a:pt x="1002" y="1"/>
                    <a:pt x="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48"/>
            <p:cNvSpPr/>
            <p:nvPr/>
          </p:nvSpPr>
          <p:spPr>
            <a:xfrm>
              <a:off x="4869225" y="2048025"/>
              <a:ext cx="37700" cy="34475"/>
            </a:xfrm>
            <a:custGeom>
              <a:avLst/>
              <a:gdLst/>
              <a:ahLst/>
              <a:cxnLst/>
              <a:rect l="l" t="t" r="r" b="b"/>
              <a:pathLst>
                <a:path w="1508" h="1379" extrusionOk="0">
                  <a:moveTo>
                    <a:pt x="787" y="1"/>
                  </a:moveTo>
                  <a:cubicBezTo>
                    <a:pt x="499" y="1"/>
                    <a:pt x="232" y="173"/>
                    <a:pt x="86" y="466"/>
                  </a:cubicBezTo>
                  <a:cubicBezTo>
                    <a:pt x="0" y="821"/>
                    <a:pt x="178" y="1176"/>
                    <a:pt x="533" y="1354"/>
                  </a:cubicBezTo>
                  <a:cubicBezTo>
                    <a:pt x="596" y="1370"/>
                    <a:pt x="659" y="1378"/>
                    <a:pt x="720" y="1378"/>
                  </a:cubicBezTo>
                  <a:cubicBezTo>
                    <a:pt x="1009" y="1378"/>
                    <a:pt x="1276" y="1206"/>
                    <a:pt x="1422" y="913"/>
                  </a:cubicBezTo>
                  <a:cubicBezTo>
                    <a:pt x="1507" y="558"/>
                    <a:pt x="1330" y="203"/>
                    <a:pt x="974" y="25"/>
                  </a:cubicBezTo>
                  <a:cubicBezTo>
                    <a:pt x="911" y="9"/>
                    <a:pt x="849"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48"/>
            <p:cNvSpPr/>
            <p:nvPr/>
          </p:nvSpPr>
          <p:spPr>
            <a:xfrm>
              <a:off x="4835800" y="1970875"/>
              <a:ext cx="37875" cy="33300"/>
            </a:xfrm>
            <a:custGeom>
              <a:avLst/>
              <a:gdLst/>
              <a:ahLst/>
              <a:cxnLst/>
              <a:rect l="l" t="t" r="r" b="b"/>
              <a:pathLst>
                <a:path w="1515" h="1332" extrusionOk="0">
                  <a:moveTo>
                    <a:pt x="732" y="0"/>
                  </a:moveTo>
                  <a:cubicBezTo>
                    <a:pt x="606" y="0"/>
                    <a:pt x="476" y="30"/>
                    <a:pt x="356" y="90"/>
                  </a:cubicBezTo>
                  <a:cubicBezTo>
                    <a:pt x="93" y="268"/>
                    <a:pt x="1" y="623"/>
                    <a:pt x="179" y="978"/>
                  </a:cubicBezTo>
                  <a:cubicBezTo>
                    <a:pt x="297" y="1214"/>
                    <a:pt x="493" y="1331"/>
                    <a:pt x="715" y="1331"/>
                  </a:cubicBezTo>
                  <a:cubicBezTo>
                    <a:pt x="828" y="1331"/>
                    <a:pt x="948" y="1301"/>
                    <a:pt x="1067" y="1241"/>
                  </a:cubicBezTo>
                  <a:cubicBezTo>
                    <a:pt x="1423" y="1064"/>
                    <a:pt x="1515" y="623"/>
                    <a:pt x="1337" y="353"/>
                  </a:cubicBezTo>
                  <a:cubicBezTo>
                    <a:pt x="1219" y="117"/>
                    <a:pt x="982"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8"/>
            <p:cNvSpPr/>
            <p:nvPr/>
          </p:nvSpPr>
          <p:spPr>
            <a:xfrm>
              <a:off x="4860325" y="1888700"/>
              <a:ext cx="35575" cy="33250"/>
            </a:xfrm>
            <a:custGeom>
              <a:avLst/>
              <a:gdLst/>
              <a:ahLst/>
              <a:cxnLst/>
              <a:rect l="l" t="t" r="r" b="b"/>
              <a:pathLst>
                <a:path w="1423" h="1330" extrusionOk="0">
                  <a:moveTo>
                    <a:pt x="797" y="0"/>
                  </a:moveTo>
                  <a:cubicBezTo>
                    <a:pt x="442" y="0"/>
                    <a:pt x="86" y="178"/>
                    <a:pt x="86" y="533"/>
                  </a:cubicBezTo>
                  <a:cubicBezTo>
                    <a:pt x="1" y="796"/>
                    <a:pt x="86" y="1067"/>
                    <a:pt x="356" y="1244"/>
                  </a:cubicBezTo>
                  <a:cubicBezTo>
                    <a:pt x="442" y="1244"/>
                    <a:pt x="534" y="1330"/>
                    <a:pt x="619" y="1330"/>
                  </a:cubicBezTo>
                  <a:lnTo>
                    <a:pt x="797" y="1330"/>
                  </a:lnTo>
                  <a:cubicBezTo>
                    <a:pt x="975" y="1330"/>
                    <a:pt x="1067" y="1244"/>
                    <a:pt x="1152" y="1152"/>
                  </a:cubicBezTo>
                  <a:cubicBezTo>
                    <a:pt x="1245" y="1067"/>
                    <a:pt x="1330" y="974"/>
                    <a:pt x="1423" y="796"/>
                  </a:cubicBezTo>
                  <a:cubicBezTo>
                    <a:pt x="1423" y="441"/>
                    <a:pt x="1245" y="86"/>
                    <a:pt x="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48"/>
            <p:cNvSpPr/>
            <p:nvPr/>
          </p:nvSpPr>
          <p:spPr>
            <a:xfrm>
              <a:off x="4931425" y="1841925"/>
              <a:ext cx="37700" cy="34300"/>
            </a:xfrm>
            <a:custGeom>
              <a:avLst/>
              <a:gdLst/>
              <a:ahLst/>
              <a:cxnLst/>
              <a:rect l="l" t="t" r="r" b="b"/>
              <a:pathLst>
                <a:path w="1508" h="1372" extrusionOk="0">
                  <a:moveTo>
                    <a:pt x="751" y="1"/>
                  </a:moveTo>
                  <a:cubicBezTo>
                    <a:pt x="645" y="1"/>
                    <a:pt x="537" y="31"/>
                    <a:pt x="441" y="94"/>
                  </a:cubicBezTo>
                  <a:cubicBezTo>
                    <a:pt x="356" y="94"/>
                    <a:pt x="356" y="94"/>
                    <a:pt x="263" y="179"/>
                  </a:cubicBezTo>
                  <a:cubicBezTo>
                    <a:pt x="0" y="357"/>
                    <a:pt x="0" y="805"/>
                    <a:pt x="178" y="1068"/>
                  </a:cubicBezTo>
                  <a:cubicBezTo>
                    <a:pt x="263" y="1160"/>
                    <a:pt x="356" y="1246"/>
                    <a:pt x="533" y="1338"/>
                  </a:cubicBezTo>
                  <a:cubicBezTo>
                    <a:pt x="581" y="1361"/>
                    <a:pt x="634" y="1371"/>
                    <a:pt x="690" y="1371"/>
                  </a:cubicBezTo>
                  <a:cubicBezTo>
                    <a:pt x="845" y="1371"/>
                    <a:pt x="1021" y="1291"/>
                    <a:pt x="1152" y="1160"/>
                  </a:cubicBezTo>
                  <a:cubicBezTo>
                    <a:pt x="1422" y="983"/>
                    <a:pt x="1507" y="535"/>
                    <a:pt x="1244" y="272"/>
                  </a:cubicBezTo>
                  <a:cubicBezTo>
                    <a:pt x="1130" y="98"/>
                    <a:pt x="942" y="1"/>
                    <a:pt x="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48"/>
            <p:cNvSpPr/>
            <p:nvPr/>
          </p:nvSpPr>
          <p:spPr>
            <a:xfrm>
              <a:off x="4753700" y="1582150"/>
              <a:ext cx="533175" cy="84425"/>
            </a:xfrm>
            <a:custGeom>
              <a:avLst/>
              <a:gdLst/>
              <a:ahLst/>
              <a:cxnLst/>
              <a:rect l="l" t="t" r="r" b="b"/>
              <a:pathLst>
                <a:path w="21327" h="3377" extrusionOk="0">
                  <a:moveTo>
                    <a:pt x="20878" y="356"/>
                  </a:moveTo>
                  <a:lnTo>
                    <a:pt x="20615" y="1507"/>
                  </a:lnTo>
                  <a:lnTo>
                    <a:pt x="2574" y="2929"/>
                  </a:lnTo>
                  <a:lnTo>
                    <a:pt x="441" y="3021"/>
                  </a:lnTo>
                  <a:cubicBezTo>
                    <a:pt x="534" y="2573"/>
                    <a:pt x="712" y="2218"/>
                    <a:pt x="889" y="1863"/>
                  </a:cubicBezTo>
                  <a:lnTo>
                    <a:pt x="2574" y="1685"/>
                  </a:lnTo>
                  <a:lnTo>
                    <a:pt x="20878" y="356"/>
                  </a:lnTo>
                  <a:close/>
                  <a:moveTo>
                    <a:pt x="21326" y="0"/>
                  </a:moveTo>
                  <a:lnTo>
                    <a:pt x="2574" y="1422"/>
                  </a:lnTo>
                  <a:lnTo>
                    <a:pt x="712" y="1507"/>
                  </a:lnTo>
                  <a:cubicBezTo>
                    <a:pt x="619" y="1600"/>
                    <a:pt x="619" y="1777"/>
                    <a:pt x="534" y="1863"/>
                  </a:cubicBezTo>
                  <a:cubicBezTo>
                    <a:pt x="356" y="2218"/>
                    <a:pt x="178" y="2666"/>
                    <a:pt x="86" y="3107"/>
                  </a:cubicBezTo>
                  <a:cubicBezTo>
                    <a:pt x="86" y="3199"/>
                    <a:pt x="1" y="3284"/>
                    <a:pt x="1" y="3377"/>
                  </a:cubicBezTo>
                  <a:lnTo>
                    <a:pt x="2574" y="3199"/>
                  </a:lnTo>
                  <a:lnTo>
                    <a:pt x="20878" y="1863"/>
                  </a:lnTo>
                  <a:lnTo>
                    <a:pt x="213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633"/>
        <p:cNvGrpSpPr/>
        <p:nvPr/>
      </p:nvGrpSpPr>
      <p:grpSpPr>
        <a:xfrm>
          <a:off x="0" y="0"/>
          <a:ext cx="0" cy="0"/>
          <a:chOff x="0" y="0"/>
          <a:chExt cx="0" cy="0"/>
        </a:xfrm>
      </p:grpSpPr>
      <p:sp>
        <p:nvSpPr>
          <p:cNvPr id="7634" name="Google Shape;7634;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7635" name="Google Shape;7635;p49"/>
          <p:cNvGrpSpPr/>
          <p:nvPr/>
        </p:nvGrpSpPr>
        <p:grpSpPr>
          <a:xfrm>
            <a:off x="1301483" y="1349694"/>
            <a:ext cx="388715" cy="388715"/>
            <a:chOff x="1000400" y="1337875"/>
            <a:chExt cx="424500" cy="424500"/>
          </a:xfrm>
        </p:grpSpPr>
        <p:sp>
          <p:nvSpPr>
            <p:cNvPr id="7636" name="Google Shape;7636;p49"/>
            <p:cNvSpPr/>
            <p:nvPr/>
          </p:nvSpPr>
          <p:spPr>
            <a:xfrm>
              <a:off x="1000400" y="1557325"/>
              <a:ext cx="41650" cy="70475"/>
            </a:xfrm>
            <a:custGeom>
              <a:avLst/>
              <a:gdLst/>
              <a:ahLst/>
              <a:cxnLst/>
              <a:rect l="l" t="t" r="r" b="b"/>
              <a:pathLst>
                <a:path w="1666" h="2819" extrusionOk="0">
                  <a:moveTo>
                    <a:pt x="1666" y="1"/>
                  </a:moveTo>
                  <a:lnTo>
                    <a:pt x="404" y="230"/>
                  </a:lnTo>
                  <a:cubicBezTo>
                    <a:pt x="174" y="285"/>
                    <a:pt x="0" y="515"/>
                    <a:pt x="0" y="744"/>
                  </a:cubicBezTo>
                  <a:lnTo>
                    <a:pt x="0" y="2350"/>
                  </a:lnTo>
                  <a:cubicBezTo>
                    <a:pt x="0" y="2608"/>
                    <a:pt x="230" y="2819"/>
                    <a:pt x="482" y="2819"/>
                  </a:cubicBezTo>
                  <a:cubicBezTo>
                    <a:pt x="512" y="2819"/>
                    <a:pt x="543" y="2816"/>
                    <a:pt x="574" y="2809"/>
                  </a:cubicBezTo>
                  <a:lnTo>
                    <a:pt x="1666" y="2580"/>
                  </a:lnTo>
                  <a:lnTo>
                    <a:pt x="16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49"/>
            <p:cNvSpPr/>
            <p:nvPr/>
          </p:nvSpPr>
          <p:spPr>
            <a:xfrm>
              <a:off x="1179700" y="1716450"/>
              <a:ext cx="66000" cy="45925"/>
            </a:xfrm>
            <a:custGeom>
              <a:avLst/>
              <a:gdLst/>
              <a:ahLst/>
              <a:cxnLst/>
              <a:rect l="l" t="t" r="r" b="b"/>
              <a:pathLst>
                <a:path w="2640" h="1837" extrusionOk="0">
                  <a:moveTo>
                    <a:pt x="2639" y="1"/>
                  </a:moveTo>
                  <a:lnTo>
                    <a:pt x="1" y="519"/>
                  </a:lnTo>
                  <a:lnTo>
                    <a:pt x="1" y="1322"/>
                  </a:lnTo>
                  <a:cubicBezTo>
                    <a:pt x="1" y="1607"/>
                    <a:pt x="230" y="1836"/>
                    <a:pt x="515" y="1836"/>
                  </a:cubicBezTo>
                  <a:lnTo>
                    <a:pt x="2121" y="1836"/>
                  </a:lnTo>
                  <a:cubicBezTo>
                    <a:pt x="2410" y="1836"/>
                    <a:pt x="2639" y="1607"/>
                    <a:pt x="2639" y="1322"/>
                  </a:cubicBezTo>
                  <a:lnTo>
                    <a:pt x="26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49"/>
            <p:cNvSpPr/>
            <p:nvPr/>
          </p:nvSpPr>
          <p:spPr>
            <a:xfrm>
              <a:off x="1079325" y="1337875"/>
              <a:ext cx="265275" cy="144900"/>
            </a:xfrm>
            <a:custGeom>
              <a:avLst/>
              <a:gdLst/>
              <a:ahLst/>
              <a:cxnLst/>
              <a:rect l="l" t="t" r="r" b="b"/>
              <a:pathLst>
                <a:path w="10611" h="5796" extrusionOk="0">
                  <a:moveTo>
                    <a:pt x="4245" y="0"/>
                  </a:moveTo>
                  <a:cubicBezTo>
                    <a:pt x="3098" y="0"/>
                    <a:pt x="2180" y="918"/>
                    <a:pt x="2180" y="2065"/>
                  </a:cubicBezTo>
                  <a:lnTo>
                    <a:pt x="2180" y="2125"/>
                  </a:lnTo>
                  <a:lnTo>
                    <a:pt x="514" y="2125"/>
                  </a:lnTo>
                  <a:cubicBezTo>
                    <a:pt x="230" y="2125"/>
                    <a:pt x="0" y="2354"/>
                    <a:pt x="0" y="2639"/>
                  </a:cubicBezTo>
                  <a:cubicBezTo>
                    <a:pt x="0" y="2868"/>
                    <a:pt x="230" y="3098"/>
                    <a:pt x="514" y="3098"/>
                  </a:cubicBezTo>
                  <a:lnTo>
                    <a:pt x="2694" y="3098"/>
                  </a:lnTo>
                  <a:lnTo>
                    <a:pt x="2694" y="3157"/>
                  </a:lnTo>
                  <a:cubicBezTo>
                    <a:pt x="2694" y="4589"/>
                    <a:pt x="3901" y="5796"/>
                    <a:pt x="5333" y="5796"/>
                  </a:cubicBezTo>
                  <a:cubicBezTo>
                    <a:pt x="6769" y="5796"/>
                    <a:pt x="7971" y="4589"/>
                    <a:pt x="7971" y="3157"/>
                  </a:cubicBezTo>
                  <a:lnTo>
                    <a:pt x="7971" y="3098"/>
                  </a:lnTo>
                  <a:lnTo>
                    <a:pt x="10151" y="3098"/>
                  </a:lnTo>
                  <a:cubicBezTo>
                    <a:pt x="10381" y="3098"/>
                    <a:pt x="10610" y="2868"/>
                    <a:pt x="10610" y="2639"/>
                  </a:cubicBezTo>
                  <a:cubicBezTo>
                    <a:pt x="10610" y="2354"/>
                    <a:pt x="10381" y="2125"/>
                    <a:pt x="10151" y="2125"/>
                  </a:cubicBezTo>
                  <a:lnTo>
                    <a:pt x="8490" y="2125"/>
                  </a:lnTo>
                  <a:lnTo>
                    <a:pt x="8490" y="2065"/>
                  </a:lnTo>
                  <a:cubicBezTo>
                    <a:pt x="8490" y="918"/>
                    <a:pt x="7572" y="0"/>
                    <a:pt x="6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49"/>
            <p:cNvSpPr/>
            <p:nvPr/>
          </p:nvSpPr>
          <p:spPr>
            <a:xfrm>
              <a:off x="1066350" y="1482525"/>
              <a:ext cx="292575" cy="225900"/>
            </a:xfrm>
            <a:custGeom>
              <a:avLst/>
              <a:gdLst/>
              <a:ahLst/>
              <a:cxnLst/>
              <a:rect l="l" t="t" r="r" b="b"/>
              <a:pathLst>
                <a:path w="11703" h="9036" extrusionOk="0">
                  <a:moveTo>
                    <a:pt x="11182" y="0"/>
                  </a:moveTo>
                  <a:cubicBezTo>
                    <a:pt x="11147" y="0"/>
                    <a:pt x="11111" y="4"/>
                    <a:pt x="11074" y="10"/>
                  </a:cubicBezTo>
                  <a:lnTo>
                    <a:pt x="405" y="2190"/>
                  </a:lnTo>
                  <a:cubicBezTo>
                    <a:pt x="175" y="2190"/>
                    <a:pt x="1" y="2419"/>
                    <a:pt x="1" y="2649"/>
                  </a:cubicBezTo>
                  <a:lnTo>
                    <a:pt x="1" y="5861"/>
                  </a:lnTo>
                  <a:cubicBezTo>
                    <a:pt x="1" y="6117"/>
                    <a:pt x="234" y="6328"/>
                    <a:pt x="532" y="6328"/>
                  </a:cubicBezTo>
                  <a:cubicBezTo>
                    <a:pt x="565" y="6328"/>
                    <a:pt x="599" y="6325"/>
                    <a:pt x="634" y="6320"/>
                  </a:cubicBezTo>
                  <a:lnTo>
                    <a:pt x="2699" y="5916"/>
                  </a:lnTo>
                  <a:lnTo>
                    <a:pt x="2699" y="8270"/>
                  </a:lnTo>
                  <a:cubicBezTo>
                    <a:pt x="2699" y="8717"/>
                    <a:pt x="3001" y="9036"/>
                    <a:pt x="3421" y="9036"/>
                  </a:cubicBezTo>
                  <a:cubicBezTo>
                    <a:pt x="3484" y="9036"/>
                    <a:pt x="3549" y="9029"/>
                    <a:pt x="3617" y="9014"/>
                  </a:cubicBezTo>
                  <a:lnTo>
                    <a:pt x="8376" y="8096"/>
                  </a:lnTo>
                  <a:cubicBezTo>
                    <a:pt x="8780" y="7981"/>
                    <a:pt x="9009" y="7697"/>
                    <a:pt x="9009" y="7352"/>
                  </a:cubicBezTo>
                  <a:lnTo>
                    <a:pt x="9009" y="4654"/>
                  </a:lnTo>
                  <a:lnTo>
                    <a:pt x="11303" y="4195"/>
                  </a:lnTo>
                  <a:cubicBezTo>
                    <a:pt x="11533" y="4140"/>
                    <a:pt x="11703" y="3966"/>
                    <a:pt x="11703" y="3736"/>
                  </a:cubicBezTo>
                  <a:lnTo>
                    <a:pt x="11703" y="524"/>
                  </a:lnTo>
                  <a:cubicBezTo>
                    <a:pt x="11703" y="216"/>
                    <a:pt x="11476" y="0"/>
                    <a:pt x="1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49"/>
            <p:cNvSpPr/>
            <p:nvPr/>
          </p:nvSpPr>
          <p:spPr>
            <a:xfrm>
              <a:off x="1383350" y="1482525"/>
              <a:ext cx="41550" cy="71975"/>
            </a:xfrm>
            <a:custGeom>
              <a:avLst/>
              <a:gdLst/>
              <a:ahLst/>
              <a:cxnLst/>
              <a:rect l="l" t="t" r="r" b="b"/>
              <a:pathLst>
                <a:path w="1662" h="2879" extrusionOk="0">
                  <a:moveTo>
                    <a:pt x="1180" y="0"/>
                  </a:moveTo>
                  <a:cubicBezTo>
                    <a:pt x="1149" y="0"/>
                    <a:pt x="1119" y="4"/>
                    <a:pt x="1088" y="10"/>
                  </a:cubicBezTo>
                  <a:lnTo>
                    <a:pt x="0" y="239"/>
                  </a:lnTo>
                  <a:lnTo>
                    <a:pt x="0" y="2878"/>
                  </a:lnTo>
                  <a:lnTo>
                    <a:pt x="1262" y="2589"/>
                  </a:lnTo>
                  <a:cubicBezTo>
                    <a:pt x="1492" y="2534"/>
                    <a:pt x="1661" y="2360"/>
                    <a:pt x="1661" y="2130"/>
                  </a:cubicBezTo>
                  <a:lnTo>
                    <a:pt x="1661" y="524"/>
                  </a:lnTo>
                  <a:cubicBezTo>
                    <a:pt x="1661" y="216"/>
                    <a:pt x="1434" y="0"/>
                    <a:pt x="1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49"/>
          <p:cNvGrpSpPr/>
          <p:nvPr/>
        </p:nvGrpSpPr>
        <p:grpSpPr>
          <a:xfrm>
            <a:off x="1997461" y="1349305"/>
            <a:ext cx="388715" cy="389104"/>
            <a:chOff x="1760450" y="1337450"/>
            <a:chExt cx="424500" cy="424925"/>
          </a:xfrm>
        </p:grpSpPr>
        <p:sp>
          <p:nvSpPr>
            <p:cNvPr id="7642" name="Google Shape;7642;p49"/>
            <p:cNvSpPr/>
            <p:nvPr/>
          </p:nvSpPr>
          <p:spPr>
            <a:xfrm>
              <a:off x="1939775" y="1394900"/>
              <a:ext cx="65975" cy="105100"/>
            </a:xfrm>
            <a:custGeom>
              <a:avLst/>
              <a:gdLst/>
              <a:ahLst/>
              <a:cxnLst/>
              <a:rect l="l" t="t" r="r" b="b"/>
              <a:pathLst>
                <a:path w="2639" h="4204" extrusionOk="0">
                  <a:moveTo>
                    <a:pt x="1319" y="1"/>
                  </a:moveTo>
                  <a:cubicBezTo>
                    <a:pt x="1190" y="1"/>
                    <a:pt x="1060" y="43"/>
                    <a:pt x="973" y="128"/>
                  </a:cubicBezTo>
                  <a:lnTo>
                    <a:pt x="688" y="417"/>
                  </a:lnTo>
                  <a:cubicBezTo>
                    <a:pt x="229" y="876"/>
                    <a:pt x="0" y="1450"/>
                    <a:pt x="0" y="2079"/>
                  </a:cubicBezTo>
                  <a:cubicBezTo>
                    <a:pt x="0" y="2712"/>
                    <a:pt x="229" y="3341"/>
                    <a:pt x="688" y="3799"/>
                  </a:cubicBezTo>
                  <a:lnTo>
                    <a:pt x="973" y="4029"/>
                  </a:lnTo>
                  <a:cubicBezTo>
                    <a:pt x="1088" y="4144"/>
                    <a:pt x="1202" y="4203"/>
                    <a:pt x="1317" y="4203"/>
                  </a:cubicBezTo>
                  <a:cubicBezTo>
                    <a:pt x="1432" y="4203"/>
                    <a:pt x="1606" y="4144"/>
                    <a:pt x="1661" y="4029"/>
                  </a:cubicBezTo>
                  <a:lnTo>
                    <a:pt x="1950" y="3799"/>
                  </a:lnTo>
                  <a:cubicBezTo>
                    <a:pt x="2409" y="3341"/>
                    <a:pt x="2639" y="2712"/>
                    <a:pt x="2639" y="2079"/>
                  </a:cubicBezTo>
                  <a:cubicBezTo>
                    <a:pt x="2639" y="1450"/>
                    <a:pt x="2409" y="876"/>
                    <a:pt x="1950" y="417"/>
                  </a:cubicBezTo>
                  <a:lnTo>
                    <a:pt x="1661" y="128"/>
                  </a:lnTo>
                  <a:cubicBezTo>
                    <a:pt x="1576" y="43"/>
                    <a:pt x="1448" y="1"/>
                    <a:pt x="1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49"/>
            <p:cNvSpPr/>
            <p:nvPr/>
          </p:nvSpPr>
          <p:spPr>
            <a:xfrm>
              <a:off x="1906725" y="1509950"/>
              <a:ext cx="131950" cy="91800"/>
            </a:xfrm>
            <a:custGeom>
              <a:avLst/>
              <a:gdLst/>
              <a:ahLst/>
              <a:cxnLst/>
              <a:rect l="l" t="t" r="r" b="b"/>
              <a:pathLst>
                <a:path w="5278" h="3672" extrusionOk="0">
                  <a:moveTo>
                    <a:pt x="519" y="1"/>
                  </a:moveTo>
                  <a:cubicBezTo>
                    <a:pt x="230" y="1"/>
                    <a:pt x="0" y="230"/>
                    <a:pt x="0" y="519"/>
                  </a:cubicBezTo>
                  <a:lnTo>
                    <a:pt x="0" y="1033"/>
                  </a:lnTo>
                  <a:cubicBezTo>
                    <a:pt x="0" y="2469"/>
                    <a:pt x="1207" y="3672"/>
                    <a:pt x="2639" y="3672"/>
                  </a:cubicBezTo>
                  <a:cubicBezTo>
                    <a:pt x="4075" y="3672"/>
                    <a:pt x="5278" y="2469"/>
                    <a:pt x="5278" y="1033"/>
                  </a:cubicBezTo>
                  <a:lnTo>
                    <a:pt x="5278" y="519"/>
                  </a:lnTo>
                  <a:cubicBezTo>
                    <a:pt x="5278" y="230"/>
                    <a:pt x="5048" y="1"/>
                    <a:pt x="4764" y="1"/>
                  </a:cubicBezTo>
                  <a:cubicBezTo>
                    <a:pt x="4075" y="1"/>
                    <a:pt x="3387" y="290"/>
                    <a:pt x="2928" y="749"/>
                  </a:cubicBezTo>
                  <a:cubicBezTo>
                    <a:pt x="2813" y="863"/>
                    <a:pt x="2754" y="978"/>
                    <a:pt x="2639" y="1093"/>
                  </a:cubicBezTo>
                  <a:cubicBezTo>
                    <a:pt x="2584" y="978"/>
                    <a:pt x="2469" y="863"/>
                    <a:pt x="2355" y="749"/>
                  </a:cubicBezTo>
                  <a:cubicBezTo>
                    <a:pt x="1896" y="290"/>
                    <a:pt x="1207"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49"/>
            <p:cNvSpPr/>
            <p:nvPr/>
          </p:nvSpPr>
          <p:spPr>
            <a:xfrm>
              <a:off x="1906725" y="1617575"/>
              <a:ext cx="131950" cy="91800"/>
            </a:xfrm>
            <a:custGeom>
              <a:avLst/>
              <a:gdLst/>
              <a:ahLst/>
              <a:cxnLst/>
              <a:rect l="l" t="t" r="r" b="b"/>
              <a:pathLst>
                <a:path w="5278" h="3672" extrusionOk="0">
                  <a:moveTo>
                    <a:pt x="519" y="0"/>
                  </a:moveTo>
                  <a:cubicBezTo>
                    <a:pt x="230" y="0"/>
                    <a:pt x="0" y="229"/>
                    <a:pt x="0" y="514"/>
                  </a:cubicBezTo>
                  <a:lnTo>
                    <a:pt x="0" y="1033"/>
                  </a:lnTo>
                  <a:cubicBezTo>
                    <a:pt x="0" y="2464"/>
                    <a:pt x="1207" y="3671"/>
                    <a:pt x="2639" y="3671"/>
                  </a:cubicBezTo>
                  <a:cubicBezTo>
                    <a:pt x="4075" y="3671"/>
                    <a:pt x="5278" y="2464"/>
                    <a:pt x="5278" y="1033"/>
                  </a:cubicBezTo>
                  <a:lnTo>
                    <a:pt x="5278" y="514"/>
                  </a:lnTo>
                  <a:cubicBezTo>
                    <a:pt x="5278" y="229"/>
                    <a:pt x="5048" y="0"/>
                    <a:pt x="4764" y="0"/>
                  </a:cubicBezTo>
                  <a:cubicBezTo>
                    <a:pt x="4075" y="0"/>
                    <a:pt x="3387" y="285"/>
                    <a:pt x="2928" y="743"/>
                  </a:cubicBezTo>
                  <a:cubicBezTo>
                    <a:pt x="2813" y="858"/>
                    <a:pt x="2754" y="973"/>
                    <a:pt x="2639" y="1088"/>
                  </a:cubicBezTo>
                  <a:cubicBezTo>
                    <a:pt x="2584" y="973"/>
                    <a:pt x="2469" y="858"/>
                    <a:pt x="2355" y="743"/>
                  </a:cubicBezTo>
                  <a:cubicBezTo>
                    <a:pt x="1896" y="285"/>
                    <a:pt x="1207"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49"/>
            <p:cNvSpPr/>
            <p:nvPr/>
          </p:nvSpPr>
          <p:spPr>
            <a:xfrm>
              <a:off x="1959850" y="1733675"/>
              <a:ext cx="25825" cy="28700"/>
            </a:xfrm>
            <a:custGeom>
              <a:avLst/>
              <a:gdLst/>
              <a:ahLst/>
              <a:cxnLst/>
              <a:rect l="l" t="t" r="r" b="b"/>
              <a:pathLst>
                <a:path w="1033" h="1148" extrusionOk="0">
                  <a:moveTo>
                    <a:pt x="0" y="0"/>
                  </a:moveTo>
                  <a:lnTo>
                    <a:pt x="0" y="633"/>
                  </a:lnTo>
                  <a:cubicBezTo>
                    <a:pt x="0" y="918"/>
                    <a:pt x="230" y="1147"/>
                    <a:pt x="514" y="1147"/>
                  </a:cubicBezTo>
                  <a:cubicBezTo>
                    <a:pt x="803" y="1147"/>
                    <a:pt x="1033" y="918"/>
                    <a:pt x="1033" y="633"/>
                  </a:cubicBez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49"/>
            <p:cNvSpPr/>
            <p:nvPr/>
          </p:nvSpPr>
          <p:spPr>
            <a:xfrm>
              <a:off x="2086050" y="1337450"/>
              <a:ext cx="67350" cy="105175"/>
            </a:xfrm>
            <a:custGeom>
              <a:avLst/>
              <a:gdLst/>
              <a:ahLst/>
              <a:cxnLst/>
              <a:rect l="l" t="t" r="r" b="b"/>
              <a:pathLst>
                <a:path w="2694" h="4207" extrusionOk="0">
                  <a:moveTo>
                    <a:pt x="1347" y="1"/>
                  </a:moveTo>
                  <a:cubicBezTo>
                    <a:pt x="1217" y="1"/>
                    <a:pt x="1088" y="45"/>
                    <a:pt x="973" y="132"/>
                  </a:cubicBezTo>
                  <a:lnTo>
                    <a:pt x="688" y="421"/>
                  </a:lnTo>
                  <a:cubicBezTo>
                    <a:pt x="285" y="880"/>
                    <a:pt x="0" y="1453"/>
                    <a:pt x="0" y="2082"/>
                  </a:cubicBezTo>
                  <a:cubicBezTo>
                    <a:pt x="0" y="2715"/>
                    <a:pt x="285" y="3344"/>
                    <a:pt x="688" y="3748"/>
                  </a:cubicBezTo>
                  <a:lnTo>
                    <a:pt x="973" y="4032"/>
                  </a:lnTo>
                  <a:cubicBezTo>
                    <a:pt x="1088" y="4147"/>
                    <a:pt x="1202" y="4207"/>
                    <a:pt x="1317" y="4207"/>
                  </a:cubicBezTo>
                  <a:cubicBezTo>
                    <a:pt x="1491" y="4207"/>
                    <a:pt x="1606" y="4147"/>
                    <a:pt x="1721" y="4032"/>
                  </a:cubicBezTo>
                  <a:lnTo>
                    <a:pt x="1950" y="3748"/>
                  </a:lnTo>
                  <a:cubicBezTo>
                    <a:pt x="2409" y="3344"/>
                    <a:pt x="2694" y="2715"/>
                    <a:pt x="2694" y="2082"/>
                  </a:cubicBezTo>
                  <a:cubicBezTo>
                    <a:pt x="2694" y="1453"/>
                    <a:pt x="2409" y="880"/>
                    <a:pt x="1950" y="421"/>
                  </a:cubicBezTo>
                  <a:lnTo>
                    <a:pt x="1721" y="132"/>
                  </a:lnTo>
                  <a:cubicBezTo>
                    <a:pt x="1606" y="45"/>
                    <a:pt x="1477" y="1"/>
                    <a:pt x="1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49"/>
            <p:cNvSpPr/>
            <p:nvPr/>
          </p:nvSpPr>
          <p:spPr>
            <a:xfrm>
              <a:off x="2054500" y="1452600"/>
              <a:ext cx="130450" cy="91800"/>
            </a:xfrm>
            <a:custGeom>
              <a:avLst/>
              <a:gdLst/>
              <a:ahLst/>
              <a:cxnLst/>
              <a:rect l="l" t="t" r="r" b="b"/>
              <a:pathLst>
                <a:path w="5218" h="3672" extrusionOk="0">
                  <a:moveTo>
                    <a:pt x="459" y="0"/>
                  </a:moveTo>
                  <a:cubicBezTo>
                    <a:pt x="170" y="0"/>
                    <a:pt x="0" y="229"/>
                    <a:pt x="0" y="459"/>
                  </a:cubicBezTo>
                  <a:lnTo>
                    <a:pt x="0" y="1033"/>
                  </a:lnTo>
                  <a:cubicBezTo>
                    <a:pt x="0" y="2469"/>
                    <a:pt x="1147" y="3671"/>
                    <a:pt x="2579" y="3671"/>
                  </a:cubicBezTo>
                  <a:cubicBezTo>
                    <a:pt x="4071" y="3671"/>
                    <a:pt x="5218" y="2469"/>
                    <a:pt x="5218" y="1033"/>
                  </a:cubicBezTo>
                  <a:lnTo>
                    <a:pt x="5218" y="459"/>
                  </a:lnTo>
                  <a:cubicBezTo>
                    <a:pt x="5218" y="229"/>
                    <a:pt x="4988" y="0"/>
                    <a:pt x="4759" y="0"/>
                  </a:cubicBezTo>
                  <a:cubicBezTo>
                    <a:pt x="4071" y="0"/>
                    <a:pt x="3382" y="289"/>
                    <a:pt x="2868" y="748"/>
                  </a:cubicBezTo>
                  <a:cubicBezTo>
                    <a:pt x="2753" y="863"/>
                    <a:pt x="2694" y="977"/>
                    <a:pt x="2579" y="1092"/>
                  </a:cubicBezTo>
                  <a:cubicBezTo>
                    <a:pt x="2524" y="977"/>
                    <a:pt x="2409" y="863"/>
                    <a:pt x="2350" y="748"/>
                  </a:cubicBezTo>
                  <a:cubicBezTo>
                    <a:pt x="1836" y="289"/>
                    <a:pt x="1147"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49"/>
            <p:cNvSpPr/>
            <p:nvPr/>
          </p:nvSpPr>
          <p:spPr>
            <a:xfrm>
              <a:off x="2054500" y="1560200"/>
              <a:ext cx="130450" cy="91800"/>
            </a:xfrm>
            <a:custGeom>
              <a:avLst/>
              <a:gdLst/>
              <a:ahLst/>
              <a:cxnLst/>
              <a:rect l="l" t="t" r="r" b="b"/>
              <a:pathLst>
                <a:path w="5218" h="3672" extrusionOk="0">
                  <a:moveTo>
                    <a:pt x="459" y="1"/>
                  </a:moveTo>
                  <a:cubicBezTo>
                    <a:pt x="170" y="1"/>
                    <a:pt x="0" y="230"/>
                    <a:pt x="0" y="514"/>
                  </a:cubicBezTo>
                  <a:lnTo>
                    <a:pt x="0" y="1033"/>
                  </a:lnTo>
                  <a:cubicBezTo>
                    <a:pt x="0" y="2465"/>
                    <a:pt x="1147" y="3672"/>
                    <a:pt x="2579" y="3672"/>
                  </a:cubicBezTo>
                  <a:cubicBezTo>
                    <a:pt x="4071" y="3672"/>
                    <a:pt x="5218" y="2465"/>
                    <a:pt x="5218" y="1033"/>
                  </a:cubicBezTo>
                  <a:lnTo>
                    <a:pt x="5218" y="514"/>
                  </a:lnTo>
                  <a:cubicBezTo>
                    <a:pt x="5218" y="230"/>
                    <a:pt x="4988" y="1"/>
                    <a:pt x="4759" y="1"/>
                  </a:cubicBezTo>
                  <a:cubicBezTo>
                    <a:pt x="4071" y="1"/>
                    <a:pt x="3382" y="285"/>
                    <a:pt x="2868" y="744"/>
                  </a:cubicBezTo>
                  <a:cubicBezTo>
                    <a:pt x="2753" y="859"/>
                    <a:pt x="2694" y="973"/>
                    <a:pt x="2579" y="1088"/>
                  </a:cubicBezTo>
                  <a:cubicBezTo>
                    <a:pt x="2524" y="973"/>
                    <a:pt x="2409" y="859"/>
                    <a:pt x="2350" y="744"/>
                  </a:cubicBezTo>
                  <a:cubicBezTo>
                    <a:pt x="1836" y="285"/>
                    <a:pt x="1147"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49"/>
            <p:cNvSpPr/>
            <p:nvPr/>
          </p:nvSpPr>
          <p:spPr>
            <a:xfrm>
              <a:off x="2107500" y="1674925"/>
              <a:ext cx="24450" cy="30075"/>
            </a:xfrm>
            <a:custGeom>
              <a:avLst/>
              <a:gdLst/>
              <a:ahLst/>
              <a:cxnLst/>
              <a:rect l="l" t="t" r="r" b="b"/>
              <a:pathLst>
                <a:path w="978" h="1203" extrusionOk="0">
                  <a:moveTo>
                    <a:pt x="0" y="1"/>
                  </a:moveTo>
                  <a:lnTo>
                    <a:pt x="0" y="689"/>
                  </a:lnTo>
                  <a:cubicBezTo>
                    <a:pt x="0" y="973"/>
                    <a:pt x="230" y="1203"/>
                    <a:pt x="459" y="1203"/>
                  </a:cubicBezTo>
                  <a:cubicBezTo>
                    <a:pt x="748" y="1203"/>
                    <a:pt x="978" y="973"/>
                    <a:pt x="978" y="689"/>
                  </a:cubicBezTo>
                  <a:lnTo>
                    <a:pt x="978" y="1"/>
                  </a:lnTo>
                  <a:cubicBezTo>
                    <a:pt x="803" y="56"/>
                    <a:pt x="633" y="56"/>
                    <a:pt x="459" y="56"/>
                  </a:cubicBezTo>
                  <a:cubicBezTo>
                    <a:pt x="289" y="56"/>
                    <a:pt x="175" y="5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49"/>
            <p:cNvSpPr/>
            <p:nvPr/>
          </p:nvSpPr>
          <p:spPr>
            <a:xfrm>
              <a:off x="1793475" y="1337450"/>
              <a:ext cx="66000" cy="105175"/>
            </a:xfrm>
            <a:custGeom>
              <a:avLst/>
              <a:gdLst/>
              <a:ahLst/>
              <a:cxnLst/>
              <a:rect l="l" t="t" r="r" b="b"/>
              <a:pathLst>
                <a:path w="2640" h="4207" extrusionOk="0">
                  <a:moveTo>
                    <a:pt x="1297" y="1"/>
                  </a:moveTo>
                  <a:cubicBezTo>
                    <a:pt x="1176" y="1"/>
                    <a:pt x="1061" y="45"/>
                    <a:pt x="974" y="132"/>
                  </a:cubicBezTo>
                  <a:lnTo>
                    <a:pt x="689" y="421"/>
                  </a:lnTo>
                  <a:cubicBezTo>
                    <a:pt x="230" y="880"/>
                    <a:pt x="1" y="1453"/>
                    <a:pt x="1" y="2082"/>
                  </a:cubicBezTo>
                  <a:cubicBezTo>
                    <a:pt x="1" y="2715"/>
                    <a:pt x="230" y="3344"/>
                    <a:pt x="689" y="3748"/>
                  </a:cubicBezTo>
                  <a:lnTo>
                    <a:pt x="974" y="4032"/>
                  </a:lnTo>
                  <a:cubicBezTo>
                    <a:pt x="1034" y="4147"/>
                    <a:pt x="1203" y="4207"/>
                    <a:pt x="1318" y="4207"/>
                  </a:cubicBezTo>
                  <a:cubicBezTo>
                    <a:pt x="1433" y="4207"/>
                    <a:pt x="1548" y="4147"/>
                    <a:pt x="1662" y="4032"/>
                  </a:cubicBezTo>
                  <a:lnTo>
                    <a:pt x="1951" y="3748"/>
                  </a:lnTo>
                  <a:cubicBezTo>
                    <a:pt x="2410" y="3344"/>
                    <a:pt x="2640" y="2715"/>
                    <a:pt x="2640" y="2082"/>
                  </a:cubicBezTo>
                  <a:cubicBezTo>
                    <a:pt x="2640" y="1453"/>
                    <a:pt x="2410" y="880"/>
                    <a:pt x="1951" y="421"/>
                  </a:cubicBezTo>
                  <a:lnTo>
                    <a:pt x="1662" y="132"/>
                  </a:lnTo>
                  <a:cubicBezTo>
                    <a:pt x="1548" y="45"/>
                    <a:pt x="1419" y="1"/>
                    <a:pt x="1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49"/>
            <p:cNvSpPr/>
            <p:nvPr/>
          </p:nvSpPr>
          <p:spPr>
            <a:xfrm>
              <a:off x="1760450" y="1452600"/>
              <a:ext cx="131950" cy="91800"/>
            </a:xfrm>
            <a:custGeom>
              <a:avLst/>
              <a:gdLst/>
              <a:ahLst/>
              <a:cxnLst/>
              <a:rect l="l" t="t" r="r" b="b"/>
              <a:pathLst>
                <a:path w="5278" h="3672" extrusionOk="0">
                  <a:moveTo>
                    <a:pt x="519" y="0"/>
                  </a:moveTo>
                  <a:cubicBezTo>
                    <a:pt x="230" y="0"/>
                    <a:pt x="0" y="229"/>
                    <a:pt x="0" y="459"/>
                  </a:cubicBezTo>
                  <a:lnTo>
                    <a:pt x="0" y="1033"/>
                  </a:lnTo>
                  <a:cubicBezTo>
                    <a:pt x="0" y="2469"/>
                    <a:pt x="1148" y="3671"/>
                    <a:pt x="2639" y="3671"/>
                  </a:cubicBezTo>
                  <a:cubicBezTo>
                    <a:pt x="4075" y="3671"/>
                    <a:pt x="5278" y="2469"/>
                    <a:pt x="5278" y="1033"/>
                  </a:cubicBezTo>
                  <a:lnTo>
                    <a:pt x="5278" y="459"/>
                  </a:lnTo>
                  <a:cubicBezTo>
                    <a:pt x="5278" y="229"/>
                    <a:pt x="5048" y="0"/>
                    <a:pt x="4764" y="0"/>
                  </a:cubicBezTo>
                  <a:cubicBezTo>
                    <a:pt x="4075" y="0"/>
                    <a:pt x="3387" y="289"/>
                    <a:pt x="2869" y="748"/>
                  </a:cubicBezTo>
                  <a:cubicBezTo>
                    <a:pt x="2813" y="863"/>
                    <a:pt x="2699" y="977"/>
                    <a:pt x="2639" y="1092"/>
                  </a:cubicBezTo>
                  <a:cubicBezTo>
                    <a:pt x="2524" y="977"/>
                    <a:pt x="2469" y="863"/>
                    <a:pt x="2355" y="748"/>
                  </a:cubicBezTo>
                  <a:cubicBezTo>
                    <a:pt x="1836" y="289"/>
                    <a:pt x="1207"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49"/>
            <p:cNvSpPr/>
            <p:nvPr/>
          </p:nvSpPr>
          <p:spPr>
            <a:xfrm>
              <a:off x="1760450" y="1560200"/>
              <a:ext cx="131950" cy="91800"/>
            </a:xfrm>
            <a:custGeom>
              <a:avLst/>
              <a:gdLst/>
              <a:ahLst/>
              <a:cxnLst/>
              <a:rect l="l" t="t" r="r" b="b"/>
              <a:pathLst>
                <a:path w="5278" h="3672" extrusionOk="0">
                  <a:moveTo>
                    <a:pt x="519" y="1"/>
                  </a:moveTo>
                  <a:cubicBezTo>
                    <a:pt x="230" y="1"/>
                    <a:pt x="0" y="230"/>
                    <a:pt x="0" y="514"/>
                  </a:cubicBezTo>
                  <a:lnTo>
                    <a:pt x="0" y="1033"/>
                  </a:lnTo>
                  <a:cubicBezTo>
                    <a:pt x="0" y="2465"/>
                    <a:pt x="1148" y="3672"/>
                    <a:pt x="2639" y="3672"/>
                  </a:cubicBezTo>
                  <a:cubicBezTo>
                    <a:pt x="4075" y="3672"/>
                    <a:pt x="5278" y="2465"/>
                    <a:pt x="5278" y="1033"/>
                  </a:cubicBezTo>
                  <a:lnTo>
                    <a:pt x="5278" y="514"/>
                  </a:lnTo>
                  <a:cubicBezTo>
                    <a:pt x="5278" y="230"/>
                    <a:pt x="5048" y="1"/>
                    <a:pt x="4764" y="1"/>
                  </a:cubicBezTo>
                  <a:cubicBezTo>
                    <a:pt x="4075" y="1"/>
                    <a:pt x="3387" y="285"/>
                    <a:pt x="2869" y="744"/>
                  </a:cubicBezTo>
                  <a:cubicBezTo>
                    <a:pt x="2813" y="859"/>
                    <a:pt x="2699" y="973"/>
                    <a:pt x="2639" y="1088"/>
                  </a:cubicBezTo>
                  <a:cubicBezTo>
                    <a:pt x="2524" y="973"/>
                    <a:pt x="2469" y="859"/>
                    <a:pt x="2355" y="744"/>
                  </a:cubicBezTo>
                  <a:cubicBezTo>
                    <a:pt x="1836" y="285"/>
                    <a:pt x="1207"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49"/>
            <p:cNvSpPr/>
            <p:nvPr/>
          </p:nvSpPr>
          <p:spPr>
            <a:xfrm>
              <a:off x="1813575" y="1674925"/>
              <a:ext cx="24325" cy="30075"/>
            </a:xfrm>
            <a:custGeom>
              <a:avLst/>
              <a:gdLst/>
              <a:ahLst/>
              <a:cxnLst/>
              <a:rect l="l" t="t" r="r" b="b"/>
              <a:pathLst>
                <a:path w="973" h="1203" extrusionOk="0">
                  <a:moveTo>
                    <a:pt x="0" y="1"/>
                  </a:moveTo>
                  <a:lnTo>
                    <a:pt x="0" y="689"/>
                  </a:lnTo>
                  <a:cubicBezTo>
                    <a:pt x="0" y="973"/>
                    <a:pt x="230" y="1203"/>
                    <a:pt x="514" y="1203"/>
                  </a:cubicBezTo>
                  <a:cubicBezTo>
                    <a:pt x="803" y="1203"/>
                    <a:pt x="973" y="973"/>
                    <a:pt x="973" y="689"/>
                  </a:cubicBezTo>
                  <a:lnTo>
                    <a:pt x="973" y="1"/>
                  </a:lnTo>
                  <a:cubicBezTo>
                    <a:pt x="858" y="56"/>
                    <a:pt x="688" y="56"/>
                    <a:pt x="514" y="56"/>
                  </a:cubicBezTo>
                  <a:cubicBezTo>
                    <a:pt x="344" y="56"/>
                    <a:pt x="170" y="5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49"/>
          <p:cNvGrpSpPr/>
          <p:nvPr/>
        </p:nvGrpSpPr>
        <p:grpSpPr>
          <a:xfrm>
            <a:off x="2721070" y="1349694"/>
            <a:ext cx="294169" cy="388715"/>
            <a:chOff x="2550675" y="1337875"/>
            <a:chExt cx="321250" cy="424500"/>
          </a:xfrm>
        </p:grpSpPr>
        <p:sp>
          <p:nvSpPr>
            <p:cNvPr id="7655" name="Google Shape;7655;p49"/>
            <p:cNvSpPr/>
            <p:nvPr/>
          </p:nvSpPr>
          <p:spPr>
            <a:xfrm>
              <a:off x="2552050" y="1664825"/>
              <a:ext cx="318400" cy="97550"/>
            </a:xfrm>
            <a:custGeom>
              <a:avLst/>
              <a:gdLst/>
              <a:ahLst/>
              <a:cxnLst/>
              <a:rect l="l" t="t" r="r" b="b"/>
              <a:pathLst>
                <a:path w="12736" h="3902" extrusionOk="0">
                  <a:moveTo>
                    <a:pt x="519" y="1"/>
                  </a:moveTo>
                  <a:cubicBezTo>
                    <a:pt x="230" y="1"/>
                    <a:pt x="1" y="175"/>
                    <a:pt x="1" y="460"/>
                  </a:cubicBezTo>
                  <a:lnTo>
                    <a:pt x="1" y="1033"/>
                  </a:lnTo>
                  <a:cubicBezTo>
                    <a:pt x="1" y="2584"/>
                    <a:pt x="1322" y="3901"/>
                    <a:pt x="2928" y="3901"/>
                  </a:cubicBezTo>
                  <a:lnTo>
                    <a:pt x="9867" y="3901"/>
                  </a:lnTo>
                  <a:cubicBezTo>
                    <a:pt x="11473" y="3901"/>
                    <a:pt x="12735" y="2584"/>
                    <a:pt x="12735" y="1033"/>
                  </a:cubicBezTo>
                  <a:lnTo>
                    <a:pt x="12735" y="460"/>
                  </a:lnTo>
                  <a:cubicBezTo>
                    <a:pt x="12735" y="175"/>
                    <a:pt x="12565" y="1"/>
                    <a:pt x="12276" y="1"/>
                  </a:cubicBezTo>
                  <a:lnTo>
                    <a:pt x="8780" y="1"/>
                  </a:lnTo>
                  <a:cubicBezTo>
                    <a:pt x="7802" y="1"/>
                    <a:pt x="6884" y="460"/>
                    <a:pt x="6370" y="1263"/>
                  </a:cubicBezTo>
                  <a:cubicBezTo>
                    <a:pt x="5852" y="460"/>
                    <a:pt x="4994" y="1"/>
                    <a:pt x="40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49"/>
            <p:cNvSpPr/>
            <p:nvPr/>
          </p:nvSpPr>
          <p:spPr>
            <a:xfrm>
              <a:off x="2645325" y="1429650"/>
              <a:ext cx="133350" cy="133450"/>
            </a:xfrm>
            <a:custGeom>
              <a:avLst/>
              <a:gdLst/>
              <a:ahLst/>
              <a:cxnLst/>
              <a:rect l="l" t="t" r="r" b="b"/>
              <a:pathLst>
                <a:path w="5334" h="5338" extrusionOk="0">
                  <a:moveTo>
                    <a:pt x="2639" y="0"/>
                  </a:moveTo>
                  <a:cubicBezTo>
                    <a:pt x="1203" y="0"/>
                    <a:pt x="1" y="1207"/>
                    <a:pt x="1" y="2699"/>
                  </a:cubicBezTo>
                  <a:cubicBezTo>
                    <a:pt x="1" y="4130"/>
                    <a:pt x="1203" y="5337"/>
                    <a:pt x="2639" y="5337"/>
                  </a:cubicBezTo>
                  <a:cubicBezTo>
                    <a:pt x="4131" y="5337"/>
                    <a:pt x="5333" y="4130"/>
                    <a:pt x="5333" y="2699"/>
                  </a:cubicBezTo>
                  <a:cubicBezTo>
                    <a:pt x="5333" y="1207"/>
                    <a:pt x="413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49"/>
            <p:cNvSpPr/>
            <p:nvPr/>
          </p:nvSpPr>
          <p:spPr>
            <a:xfrm>
              <a:off x="2550675" y="1337875"/>
              <a:ext cx="321250" cy="318375"/>
            </a:xfrm>
            <a:custGeom>
              <a:avLst/>
              <a:gdLst/>
              <a:ahLst/>
              <a:cxnLst/>
              <a:rect l="l" t="t" r="r" b="b"/>
              <a:pathLst>
                <a:path w="12850" h="12735" extrusionOk="0">
                  <a:moveTo>
                    <a:pt x="6425" y="2698"/>
                  </a:moveTo>
                  <a:cubicBezTo>
                    <a:pt x="8490" y="2698"/>
                    <a:pt x="10097" y="4304"/>
                    <a:pt x="10097" y="6370"/>
                  </a:cubicBezTo>
                  <a:cubicBezTo>
                    <a:pt x="10097" y="8375"/>
                    <a:pt x="8490" y="10041"/>
                    <a:pt x="6425" y="10041"/>
                  </a:cubicBezTo>
                  <a:cubicBezTo>
                    <a:pt x="4415" y="10041"/>
                    <a:pt x="2754" y="8375"/>
                    <a:pt x="2754" y="6370"/>
                  </a:cubicBezTo>
                  <a:cubicBezTo>
                    <a:pt x="2754" y="4304"/>
                    <a:pt x="4415" y="2698"/>
                    <a:pt x="6425" y="2698"/>
                  </a:cubicBezTo>
                  <a:close/>
                  <a:moveTo>
                    <a:pt x="6425" y="0"/>
                  </a:moveTo>
                  <a:cubicBezTo>
                    <a:pt x="6366" y="0"/>
                    <a:pt x="6311" y="0"/>
                    <a:pt x="6196" y="60"/>
                  </a:cubicBezTo>
                  <a:cubicBezTo>
                    <a:pt x="5677" y="289"/>
                    <a:pt x="5278" y="748"/>
                    <a:pt x="5104" y="1262"/>
                  </a:cubicBezTo>
                  <a:cubicBezTo>
                    <a:pt x="4645" y="918"/>
                    <a:pt x="4071" y="748"/>
                    <a:pt x="3497" y="748"/>
                  </a:cubicBezTo>
                  <a:cubicBezTo>
                    <a:pt x="3328" y="803"/>
                    <a:pt x="3153" y="863"/>
                    <a:pt x="3098" y="977"/>
                  </a:cubicBezTo>
                  <a:cubicBezTo>
                    <a:pt x="2754" y="1491"/>
                    <a:pt x="2639" y="2065"/>
                    <a:pt x="2694" y="2584"/>
                  </a:cubicBezTo>
                  <a:cubicBezTo>
                    <a:pt x="2619" y="2576"/>
                    <a:pt x="2543" y="2572"/>
                    <a:pt x="2467" y="2572"/>
                  </a:cubicBezTo>
                  <a:cubicBezTo>
                    <a:pt x="1971" y="2572"/>
                    <a:pt x="1487" y="2736"/>
                    <a:pt x="1088" y="2983"/>
                  </a:cubicBezTo>
                  <a:cubicBezTo>
                    <a:pt x="974" y="3098"/>
                    <a:pt x="859" y="3212"/>
                    <a:pt x="859" y="3387"/>
                  </a:cubicBezTo>
                  <a:cubicBezTo>
                    <a:pt x="804" y="3960"/>
                    <a:pt x="974" y="4534"/>
                    <a:pt x="1318" y="4993"/>
                  </a:cubicBezTo>
                  <a:cubicBezTo>
                    <a:pt x="804" y="5222"/>
                    <a:pt x="400" y="5622"/>
                    <a:pt x="115" y="6140"/>
                  </a:cubicBezTo>
                  <a:cubicBezTo>
                    <a:pt x="1" y="6310"/>
                    <a:pt x="115" y="6539"/>
                    <a:pt x="115" y="6599"/>
                  </a:cubicBezTo>
                  <a:cubicBezTo>
                    <a:pt x="400" y="7113"/>
                    <a:pt x="804" y="7517"/>
                    <a:pt x="1318" y="7746"/>
                  </a:cubicBezTo>
                  <a:cubicBezTo>
                    <a:pt x="974" y="8146"/>
                    <a:pt x="804" y="8719"/>
                    <a:pt x="859" y="9293"/>
                  </a:cubicBezTo>
                  <a:cubicBezTo>
                    <a:pt x="859" y="9467"/>
                    <a:pt x="974" y="9637"/>
                    <a:pt x="1088" y="9697"/>
                  </a:cubicBezTo>
                  <a:cubicBezTo>
                    <a:pt x="1492" y="9981"/>
                    <a:pt x="1951" y="10096"/>
                    <a:pt x="2410" y="10096"/>
                  </a:cubicBezTo>
                  <a:lnTo>
                    <a:pt x="2694" y="10096"/>
                  </a:lnTo>
                  <a:cubicBezTo>
                    <a:pt x="2639" y="10669"/>
                    <a:pt x="2754" y="11243"/>
                    <a:pt x="3098" y="11702"/>
                  </a:cubicBezTo>
                  <a:cubicBezTo>
                    <a:pt x="3218" y="11907"/>
                    <a:pt x="3398" y="11937"/>
                    <a:pt x="3513" y="11937"/>
                  </a:cubicBezTo>
                  <a:cubicBezTo>
                    <a:pt x="3560" y="11937"/>
                    <a:pt x="3596" y="11931"/>
                    <a:pt x="3612" y="11931"/>
                  </a:cubicBezTo>
                  <a:cubicBezTo>
                    <a:pt x="4186" y="11931"/>
                    <a:pt x="4645" y="11762"/>
                    <a:pt x="5104" y="11473"/>
                  </a:cubicBezTo>
                  <a:cubicBezTo>
                    <a:pt x="5278" y="11991"/>
                    <a:pt x="5677" y="12390"/>
                    <a:pt x="6196" y="12679"/>
                  </a:cubicBezTo>
                  <a:cubicBezTo>
                    <a:pt x="6311" y="12735"/>
                    <a:pt x="6366" y="12735"/>
                    <a:pt x="6425" y="12735"/>
                  </a:cubicBezTo>
                  <a:cubicBezTo>
                    <a:pt x="6540" y="12735"/>
                    <a:pt x="6595" y="12735"/>
                    <a:pt x="6655" y="12679"/>
                  </a:cubicBezTo>
                  <a:cubicBezTo>
                    <a:pt x="7169" y="12390"/>
                    <a:pt x="7573" y="11991"/>
                    <a:pt x="7802" y="11473"/>
                  </a:cubicBezTo>
                  <a:cubicBezTo>
                    <a:pt x="8201" y="11762"/>
                    <a:pt x="8720" y="11931"/>
                    <a:pt x="9293" y="11931"/>
                  </a:cubicBezTo>
                  <a:cubicBezTo>
                    <a:pt x="9310" y="11931"/>
                    <a:pt x="9346" y="11937"/>
                    <a:pt x="9393" y="11937"/>
                  </a:cubicBezTo>
                  <a:cubicBezTo>
                    <a:pt x="9507" y="11937"/>
                    <a:pt x="9687" y="11907"/>
                    <a:pt x="9807" y="11702"/>
                  </a:cubicBezTo>
                  <a:cubicBezTo>
                    <a:pt x="10097" y="11243"/>
                    <a:pt x="10266" y="10669"/>
                    <a:pt x="10211" y="10096"/>
                  </a:cubicBezTo>
                  <a:lnTo>
                    <a:pt x="10496" y="10096"/>
                  </a:lnTo>
                  <a:cubicBezTo>
                    <a:pt x="10955" y="10096"/>
                    <a:pt x="11414" y="9981"/>
                    <a:pt x="11817" y="9697"/>
                  </a:cubicBezTo>
                  <a:cubicBezTo>
                    <a:pt x="11932" y="9637"/>
                    <a:pt x="12047" y="9467"/>
                    <a:pt x="12047" y="9293"/>
                  </a:cubicBezTo>
                  <a:cubicBezTo>
                    <a:pt x="12047" y="8719"/>
                    <a:pt x="11872" y="8146"/>
                    <a:pt x="11528" y="7746"/>
                  </a:cubicBezTo>
                  <a:cubicBezTo>
                    <a:pt x="12047" y="7517"/>
                    <a:pt x="12506" y="7113"/>
                    <a:pt x="12790" y="6599"/>
                  </a:cubicBezTo>
                  <a:cubicBezTo>
                    <a:pt x="12790" y="6539"/>
                    <a:pt x="12850" y="6310"/>
                    <a:pt x="12790" y="6140"/>
                  </a:cubicBezTo>
                  <a:cubicBezTo>
                    <a:pt x="12506" y="5622"/>
                    <a:pt x="12047" y="5222"/>
                    <a:pt x="11528" y="4993"/>
                  </a:cubicBezTo>
                  <a:cubicBezTo>
                    <a:pt x="11872" y="4534"/>
                    <a:pt x="12047" y="3960"/>
                    <a:pt x="12047" y="3387"/>
                  </a:cubicBezTo>
                  <a:cubicBezTo>
                    <a:pt x="12047" y="3212"/>
                    <a:pt x="11932" y="3098"/>
                    <a:pt x="11817" y="2983"/>
                  </a:cubicBezTo>
                  <a:cubicBezTo>
                    <a:pt x="11367" y="2736"/>
                    <a:pt x="10876" y="2572"/>
                    <a:pt x="10418" y="2572"/>
                  </a:cubicBezTo>
                  <a:cubicBezTo>
                    <a:pt x="10348" y="2572"/>
                    <a:pt x="10279" y="2576"/>
                    <a:pt x="10211" y="2584"/>
                  </a:cubicBezTo>
                  <a:cubicBezTo>
                    <a:pt x="10266" y="2065"/>
                    <a:pt x="10097" y="1491"/>
                    <a:pt x="9807" y="977"/>
                  </a:cubicBezTo>
                  <a:cubicBezTo>
                    <a:pt x="9693" y="863"/>
                    <a:pt x="9578" y="803"/>
                    <a:pt x="9408" y="748"/>
                  </a:cubicBezTo>
                  <a:cubicBezTo>
                    <a:pt x="8835" y="748"/>
                    <a:pt x="8261" y="918"/>
                    <a:pt x="7802" y="1262"/>
                  </a:cubicBezTo>
                  <a:cubicBezTo>
                    <a:pt x="7573" y="748"/>
                    <a:pt x="7169" y="289"/>
                    <a:pt x="6655" y="60"/>
                  </a:cubicBezTo>
                  <a:cubicBezTo>
                    <a:pt x="6595" y="0"/>
                    <a:pt x="6540" y="0"/>
                    <a:pt x="6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49"/>
          <p:cNvGrpSpPr/>
          <p:nvPr/>
        </p:nvGrpSpPr>
        <p:grpSpPr>
          <a:xfrm>
            <a:off x="3385548" y="1349694"/>
            <a:ext cx="316443" cy="388715"/>
            <a:chOff x="3276325" y="1337875"/>
            <a:chExt cx="345575" cy="424500"/>
          </a:xfrm>
        </p:grpSpPr>
        <p:sp>
          <p:nvSpPr>
            <p:cNvPr id="7659" name="Google Shape;7659;p49"/>
            <p:cNvSpPr/>
            <p:nvPr/>
          </p:nvSpPr>
          <p:spPr>
            <a:xfrm>
              <a:off x="3339425" y="1697875"/>
              <a:ext cx="219375" cy="64500"/>
            </a:xfrm>
            <a:custGeom>
              <a:avLst/>
              <a:gdLst/>
              <a:ahLst/>
              <a:cxnLst/>
              <a:rect l="l" t="t" r="r" b="b"/>
              <a:pathLst>
                <a:path w="8775" h="2580" extrusionOk="0">
                  <a:moveTo>
                    <a:pt x="4415" y="0"/>
                  </a:moveTo>
                  <a:cubicBezTo>
                    <a:pt x="2868" y="0"/>
                    <a:pt x="1492" y="574"/>
                    <a:pt x="399" y="1606"/>
                  </a:cubicBezTo>
                  <a:lnTo>
                    <a:pt x="285" y="1721"/>
                  </a:lnTo>
                  <a:cubicBezTo>
                    <a:pt x="0" y="2006"/>
                    <a:pt x="230" y="2579"/>
                    <a:pt x="689" y="2579"/>
                  </a:cubicBezTo>
                  <a:lnTo>
                    <a:pt x="8146" y="2579"/>
                  </a:lnTo>
                  <a:cubicBezTo>
                    <a:pt x="8545" y="2579"/>
                    <a:pt x="8774" y="2006"/>
                    <a:pt x="8490" y="1721"/>
                  </a:cubicBezTo>
                  <a:lnTo>
                    <a:pt x="8375" y="1606"/>
                  </a:lnTo>
                  <a:cubicBezTo>
                    <a:pt x="7283" y="574"/>
                    <a:pt x="5906" y="0"/>
                    <a:pt x="44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49"/>
            <p:cNvSpPr/>
            <p:nvPr/>
          </p:nvSpPr>
          <p:spPr>
            <a:xfrm>
              <a:off x="3276325" y="1337875"/>
              <a:ext cx="345575" cy="335575"/>
            </a:xfrm>
            <a:custGeom>
              <a:avLst/>
              <a:gdLst/>
              <a:ahLst/>
              <a:cxnLst/>
              <a:rect l="l" t="t" r="r" b="b"/>
              <a:pathLst>
                <a:path w="13823" h="13423" extrusionOk="0">
                  <a:moveTo>
                    <a:pt x="2120" y="0"/>
                  </a:moveTo>
                  <a:cubicBezTo>
                    <a:pt x="1836" y="0"/>
                    <a:pt x="1606" y="229"/>
                    <a:pt x="1606" y="519"/>
                  </a:cubicBezTo>
                  <a:lnTo>
                    <a:pt x="1606" y="2639"/>
                  </a:lnTo>
                  <a:cubicBezTo>
                    <a:pt x="1606" y="4075"/>
                    <a:pt x="2809" y="5277"/>
                    <a:pt x="4245" y="5277"/>
                  </a:cubicBezTo>
                  <a:cubicBezTo>
                    <a:pt x="4644" y="5277"/>
                    <a:pt x="5048" y="5163"/>
                    <a:pt x="5447" y="4993"/>
                  </a:cubicBezTo>
                  <a:lnTo>
                    <a:pt x="5737" y="5392"/>
                  </a:lnTo>
                  <a:cubicBezTo>
                    <a:pt x="6195" y="5966"/>
                    <a:pt x="6425" y="6884"/>
                    <a:pt x="6425" y="7342"/>
                  </a:cubicBezTo>
                  <a:lnTo>
                    <a:pt x="6425" y="12450"/>
                  </a:lnTo>
                  <a:lnTo>
                    <a:pt x="4704" y="10325"/>
                  </a:lnTo>
                  <a:cubicBezTo>
                    <a:pt x="5048" y="9926"/>
                    <a:pt x="5278" y="9293"/>
                    <a:pt x="5278" y="8664"/>
                  </a:cubicBezTo>
                  <a:cubicBezTo>
                    <a:pt x="5278" y="7228"/>
                    <a:pt x="4071" y="6080"/>
                    <a:pt x="2639" y="6080"/>
                  </a:cubicBezTo>
                  <a:lnTo>
                    <a:pt x="514" y="6080"/>
                  </a:lnTo>
                  <a:cubicBezTo>
                    <a:pt x="230" y="6080"/>
                    <a:pt x="0" y="6310"/>
                    <a:pt x="0" y="6539"/>
                  </a:cubicBezTo>
                  <a:lnTo>
                    <a:pt x="0" y="8664"/>
                  </a:lnTo>
                  <a:cubicBezTo>
                    <a:pt x="0" y="10155"/>
                    <a:pt x="1203" y="11303"/>
                    <a:pt x="2639" y="11303"/>
                  </a:cubicBezTo>
                  <a:cubicBezTo>
                    <a:pt x="3098" y="11303"/>
                    <a:pt x="3557" y="11188"/>
                    <a:pt x="3901" y="11014"/>
                  </a:cubicBezTo>
                  <a:lnTo>
                    <a:pt x="5966" y="13423"/>
                  </a:lnTo>
                  <a:cubicBezTo>
                    <a:pt x="6251" y="13423"/>
                    <a:pt x="6595" y="13368"/>
                    <a:pt x="6939" y="13368"/>
                  </a:cubicBezTo>
                  <a:cubicBezTo>
                    <a:pt x="7054" y="13368"/>
                    <a:pt x="7228" y="13368"/>
                    <a:pt x="7398" y="13423"/>
                  </a:cubicBezTo>
                  <a:lnTo>
                    <a:pt x="7398" y="10155"/>
                  </a:lnTo>
                  <a:lnTo>
                    <a:pt x="9922" y="7058"/>
                  </a:lnTo>
                  <a:cubicBezTo>
                    <a:pt x="10266" y="7287"/>
                    <a:pt x="10725" y="7402"/>
                    <a:pt x="11184" y="7402"/>
                  </a:cubicBezTo>
                  <a:cubicBezTo>
                    <a:pt x="12620" y="7402"/>
                    <a:pt x="13822" y="6195"/>
                    <a:pt x="13822" y="4763"/>
                  </a:cubicBezTo>
                  <a:lnTo>
                    <a:pt x="13822" y="2639"/>
                  </a:lnTo>
                  <a:cubicBezTo>
                    <a:pt x="13822" y="2354"/>
                    <a:pt x="13593" y="2125"/>
                    <a:pt x="13308" y="2125"/>
                  </a:cubicBezTo>
                  <a:lnTo>
                    <a:pt x="11184" y="2125"/>
                  </a:lnTo>
                  <a:cubicBezTo>
                    <a:pt x="9752" y="2125"/>
                    <a:pt x="8545" y="3327"/>
                    <a:pt x="8545" y="4763"/>
                  </a:cubicBezTo>
                  <a:cubicBezTo>
                    <a:pt x="8545" y="5392"/>
                    <a:pt x="8775" y="5966"/>
                    <a:pt x="9119" y="6425"/>
                  </a:cubicBezTo>
                  <a:lnTo>
                    <a:pt x="7398" y="8490"/>
                  </a:lnTo>
                  <a:lnTo>
                    <a:pt x="7398" y="7342"/>
                  </a:lnTo>
                  <a:cubicBezTo>
                    <a:pt x="7398" y="6425"/>
                    <a:pt x="7113" y="5507"/>
                    <a:pt x="6540" y="4763"/>
                  </a:cubicBezTo>
                  <a:lnTo>
                    <a:pt x="6195" y="4360"/>
                  </a:lnTo>
                  <a:cubicBezTo>
                    <a:pt x="6654" y="3901"/>
                    <a:pt x="6884" y="3272"/>
                    <a:pt x="6884" y="2639"/>
                  </a:cubicBezTo>
                  <a:cubicBezTo>
                    <a:pt x="6884" y="1147"/>
                    <a:pt x="5677" y="0"/>
                    <a:pt x="4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49"/>
          <p:cNvGrpSpPr/>
          <p:nvPr/>
        </p:nvGrpSpPr>
        <p:grpSpPr>
          <a:xfrm>
            <a:off x="4022372" y="1349007"/>
            <a:ext cx="388738" cy="389401"/>
            <a:chOff x="3971775" y="1337125"/>
            <a:chExt cx="424525" cy="425250"/>
          </a:xfrm>
        </p:grpSpPr>
        <p:sp>
          <p:nvSpPr>
            <p:cNvPr id="7662" name="Google Shape;7662;p49"/>
            <p:cNvSpPr/>
            <p:nvPr/>
          </p:nvSpPr>
          <p:spPr>
            <a:xfrm>
              <a:off x="3971775" y="1522175"/>
              <a:ext cx="175000" cy="112625"/>
            </a:xfrm>
            <a:custGeom>
              <a:avLst/>
              <a:gdLst/>
              <a:ahLst/>
              <a:cxnLst/>
              <a:rect l="l" t="t" r="r" b="b"/>
              <a:pathLst>
                <a:path w="7000" h="4505" extrusionOk="0">
                  <a:moveTo>
                    <a:pt x="425" y="0"/>
                  </a:moveTo>
                  <a:cubicBezTo>
                    <a:pt x="197" y="0"/>
                    <a:pt x="1" y="206"/>
                    <a:pt x="1" y="489"/>
                  </a:cubicBezTo>
                  <a:lnTo>
                    <a:pt x="1" y="1751"/>
                  </a:lnTo>
                  <a:cubicBezTo>
                    <a:pt x="1" y="3242"/>
                    <a:pt x="1208" y="4504"/>
                    <a:pt x="2699" y="4504"/>
                  </a:cubicBezTo>
                  <a:lnTo>
                    <a:pt x="4246" y="4504"/>
                  </a:lnTo>
                  <a:cubicBezTo>
                    <a:pt x="5737" y="4504"/>
                    <a:pt x="6999" y="3242"/>
                    <a:pt x="6999" y="1751"/>
                  </a:cubicBezTo>
                  <a:lnTo>
                    <a:pt x="6999" y="489"/>
                  </a:lnTo>
                  <a:cubicBezTo>
                    <a:pt x="6999" y="206"/>
                    <a:pt x="6766" y="0"/>
                    <a:pt x="6525" y="0"/>
                  </a:cubicBezTo>
                  <a:cubicBezTo>
                    <a:pt x="6473" y="0"/>
                    <a:pt x="6421" y="10"/>
                    <a:pt x="6371" y="30"/>
                  </a:cubicBezTo>
                  <a:lnTo>
                    <a:pt x="4879" y="489"/>
                  </a:lnTo>
                  <a:cubicBezTo>
                    <a:pt x="4306" y="718"/>
                    <a:pt x="3787" y="1063"/>
                    <a:pt x="3502" y="1577"/>
                  </a:cubicBezTo>
                  <a:cubicBezTo>
                    <a:pt x="3158" y="1063"/>
                    <a:pt x="2640" y="718"/>
                    <a:pt x="2066" y="489"/>
                  </a:cubicBezTo>
                  <a:lnTo>
                    <a:pt x="575" y="30"/>
                  </a:lnTo>
                  <a:cubicBezTo>
                    <a:pt x="524" y="10"/>
                    <a:pt x="474"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49"/>
            <p:cNvSpPr/>
            <p:nvPr/>
          </p:nvSpPr>
          <p:spPr>
            <a:xfrm>
              <a:off x="3971775" y="1659100"/>
              <a:ext cx="99050" cy="103275"/>
            </a:xfrm>
            <a:custGeom>
              <a:avLst/>
              <a:gdLst/>
              <a:ahLst/>
              <a:cxnLst/>
              <a:rect l="l" t="t" r="r" b="b"/>
              <a:pathLst>
                <a:path w="3962" h="4131" extrusionOk="0">
                  <a:moveTo>
                    <a:pt x="2984" y="0"/>
                  </a:moveTo>
                  <a:lnTo>
                    <a:pt x="2984" y="1262"/>
                  </a:lnTo>
                  <a:cubicBezTo>
                    <a:pt x="2470" y="863"/>
                    <a:pt x="1837" y="634"/>
                    <a:pt x="1208" y="634"/>
                  </a:cubicBezTo>
                  <a:lnTo>
                    <a:pt x="460" y="634"/>
                  </a:lnTo>
                  <a:cubicBezTo>
                    <a:pt x="175" y="634"/>
                    <a:pt x="1" y="863"/>
                    <a:pt x="1" y="1092"/>
                  </a:cubicBezTo>
                  <a:lnTo>
                    <a:pt x="1" y="1377"/>
                  </a:lnTo>
                  <a:cubicBezTo>
                    <a:pt x="1" y="2125"/>
                    <a:pt x="290" y="2813"/>
                    <a:pt x="804" y="3327"/>
                  </a:cubicBezTo>
                  <a:cubicBezTo>
                    <a:pt x="1323" y="3846"/>
                    <a:pt x="2011" y="4130"/>
                    <a:pt x="2754" y="4130"/>
                  </a:cubicBezTo>
                  <a:lnTo>
                    <a:pt x="3502" y="4130"/>
                  </a:lnTo>
                  <a:cubicBezTo>
                    <a:pt x="3787" y="4130"/>
                    <a:pt x="3961" y="3901"/>
                    <a:pt x="3961" y="3671"/>
                  </a:cubicBezTo>
                  <a:lnTo>
                    <a:pt x="39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49"/>
            <p:cNvSpPr/>
            <p:nvPr/>
          </p:nvSpPr>
          <p:spPr>
            <a:xfrm>
              <a:off x="4022025" y="1483475"/>
              <a:ext cx="73125" cy="42325"/>
            </a:xfrm>
            <a:custGeom>
              <a:avLst/>
              <a:gdLst/>
              <a:ahLst/>
              <a:cxnLst/>
              <a:rect l="l" t="t" r="r" b="b"/>
              <a:pathLst>
                <a:path w="2925" h="1693" extrusionOk="0">
                  <a:moveTo>
                    <a:pt x="1485" y="1"/>
                  </a:moveTo>
                  <a:cubicBezTo>
                    <a:pt x="1391" y="1"/>
                    <a:pt x="1291" y="29"/>
                    <a:pt x="1203" y="87"/>
                  </a:cubicBezTo>
                  <a:lnTo>
                    <a:pt x="460" y="601"/>
                  </a:lnTo>
                  <a:cubicBezTo>
                    <a:pt x="286" y="715"/>
                    <a:pt x="171" y="830"/>
                    <a:pt x="1" y="1004"/>
                  </a:cubicBezTo>
                  <a:lnTo>
                    <a:pt x="400" y="1119"/>
                  </a:lnTo>
                  <a:cubicBezTo>
                    <a:pt x="804" y="1234"/>
                    <a:pt x="1148" y="1463"/>
                    <a:pt x="1492" y="1693"/>
                  </a:cubicBezTo>
                  <a:cubicBezTo>
                    <a:pt x="1777" y="1463"/>
                    <a:pt x="2181" y="1234"/>
                    <a:pt x="2580" y="1119"/>
                  </a:cubicBezTo>
                  <a:lnTo>
                    <a:pt x="2924" y="1004"/>
                  </a:lnTo>
                  <a:cubicBezTo>
                    <a:pt x="2809" y="830"/>
                    <a:pt x="2640" y="715"/>
                    <a:pt x="2465" y="601"/>
                  </a:cubicBezTo>
                  <a:lnTo>
                    <a:pt x="1722" y="87"/>
                  </a:lnTo>
                  <a:cubicBezTo>
                    <a:pt x="1665" y="29"/>
                    <a:pt x="1578"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49"/>
            <p:cNvSpPr/>
            <p:nvPr/>
          </p:nvSpPr>
          <p:spPr>
            <a:xfrm>
              <a:off x="4096600" y="1512825"/>
              <a:ext cx="175000" cy="249550"/>
            </a:xfrm>
            <a:custGeom>
              <a:avLst/>
              <a:gdLst/>
              <a:ahLst/>
              <a:cxnLst/>
              <a:rect l="l" t="t" r="r" b="b"/>
              <a:pathLst>
                <a:path w="7000" h="9982" extrusionOk="0">
                  <a:moveTo>
                    <a:pt x="2984" y="0"/>
                  </a:moveTo>
                  <a:lnTo>
                    <a:pt x="2984" y="7173"/>
                  </a:lnTo>
                  <a:cubicBezTo>
                    <a:pt x="2525" y="6769"/>
                    <a:pt x="1892" y="6540"/>
                    <a:pt x="1203" y="6540"/>
                  </a:cubicBezTo>
                  <a:lnTo>
                    <a:pt x="460" y="6540"/>
                  </a:lnTo>
                  <a:cubicBezTo>
                    <a:pt x="171" y="6540"/>
                    <a:pt x="1" y="6714"/>
                    <a:pt x="1" y="6998"/>
                  </a:cubicBezTo>
                  <a:lnTo>
                    <a:pt x="1" y="7228"/>
                  </a:lnTo>
                  <a:cubicBezTo>
                    <a:pt x="1" y="7976"/>
                    <a:pt x="285" y="8664"/>
                    <a:pt x="804" y="9178"/>
                  </a:cubicBezTo>
                  <a:cubicBezTo>
                    <a:pt x="1318" y="9697"/>
                    <a:pt x="2006" y="9981"/>
                    <a:pt x="2754" y="9981"/>
                  </a:cubicBezTo>
                  <a:lnTo>
                    <a:pt x="4246" y="9981"/>
                  </a:lnTo>
                  <a:cubicBezTo>
                    <a:pt x="4989" y="9981"/>
                    <a:pt x="5678" y="9697"/>
                    <a:pt x="6196" y="9178"/>
                  </a:cubicBezTo>
                  <a:cubicBezTo>
                    <a:pt x="6710" y="8664"/>
                    <a:pt x="6999" y="7976"/>
                    <a:pt x="6999" y="7228"/>
                  </a:cubicBezTo>
                  <a:lnTo>
                    <a:pt x="6999" y="6998"/>
                  </a:lnTo>
                  <a:cubicBezTo>
                    <a:pt x="6999" y="6714"/>
                    <a:pt x="6770" y="6540"/>
                    <a:pt x="6540" y="6540"/>
                  </a:cubicBezTo>
                  <a:lnTo>
                    <a:pt x="5737" y="6540"/>
                  </a:lnTo>
                  <a:cubicBezTo>
                    <a:pt x="5104" y="6540"/>
                    <a:pt x="4475" y="6769"/>
                    <a:pt x="4016" y="7173"/>
                  </a:cubicBezTo>
                  <a:lnTo>
                    <a:pt x="40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49"/>
            <p:cNvSpPr/>
            <p:nvPr/>
          </p:nvSpPr>
          <p:spPr>
            <a:xfrm>
              <a:off x="4096600" y="1374950"/>
              <a:ext cx="175000" cy="112075"/>
            </a:xfrm>
            <a:custGeom>
              <a:avLst/>
              <a:gdLst/>
              <a:ahLst/>
              <a:cxnLst/>
              <a:rect l="l" t="t" r="r" b="b"/>
              <a:pathLst>
                <a:path w="7000" h="4483" extrusionOk="0">
                  <a:moveTo>
                    <a:pt x="527" y="0"/>
                  </a:moveTo>
                  <a:cubicBezTo>
                    <a:pt x="231" y="0"/>
                    <a:pt x="1" y="212"/>
                    <a:pt x="1" y="467"/>
                  </a:cubicBezTo>
                  <a:lnTo>
                    <a:pt x="1" y="1729"/>
                  </a:lnTo>
                  <a:cubicBezTo>
                    <a:pt x="1" y="3280"/>
                    <a:pt x="1203" y="4483"/>
                    <a:pt x="2754" y="4483"/>
                  </a:cubicBezTo>
                  <a:lnTo>
                    <a:pt x="4246" y="4483"/>
                  </a:lnTo>
                  <a:cubicBezTo>
                    <a:pt x="5737" y="4483"/>
                    <a:pt x="6999" y="3280"/>
                    <a:pt x="6999" y="1729"/>
                  </a:cubicBezTo>
                  <a:lnTo>
                    <a:pt x="6999" y="467"/>
                  </a:lnTo>
                  <a:cubicBezTo>
                    <a:pt x="6999" y="212"/>
                    <a:pt x="6721" y="0"/>
                    <a:pt x="6455" y="0"/>
                  </a:cubicBezTo>
                  <a:cubicBezTo>
                    <a:pt x="6425" y="0"/>
                    <a:pt x="6395" y="3"/>
                    <a:pt x="6366" y="8"/>
                  </a:cubicBezTo>
                  <a:lnTo>
                    <a:pt x="4874" y="527"/>
                  </a:lnTo>
                  <a:cubicBezTo>
                    <a:pt x="4301" y="697"/>
                    <a:pt x="3842" y="1101"/>
                    <a:pt x="3498" y="1615"/>
                  </a:cubicBezTo>
                  <a:cubicBezTo>
                    <a:pt x="3154" y="1101"/>
                    <a:pt x="2695" y="697"/>
                    <a:pt x="2066" y="527"/>
                  </a:cubicBezTo>
                  <a:lnTo>
                    <a:pt x="630" y="8"/>
                  </a:lnTo>
                  <a:cubicBezTo>
                    <a:pt x="595" y="3"/>
                    <a:pt x="561" y="0"/>
                    <a:pt x="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49"/>
            <p:cNvSpPr/>
            <p:nvPr/>
          </p:nvSpPr>
          <p:spPr>
            <a:xfrm>
              <a:off x="4148225" y="1337125"/>
              <a:ext cx="71750" cy="42400"/>
            </a:xfrm>
            <a:custGeom>
              <a:avLst/>
              <a:gdLst/>
              <a:ahLst/>
              <a:cxnLst/>
              <a:rect l="l" t="t" r="r" b="b"/>
              <a:pathLst>
                <a:path w="2870" h="1696" extrusionOk="0">
                  <a:moveTo>
                    <a:pt x="1426" y="0"/>
                  </a:moveTo>
                  <a:cubicBezTo>
                    <a:pt x="1333" y="0"/>
                    <a:pt x="1233" y="30"/>
                    <a:pt x="1148" y="90"/>
                  </a:cubicBezTo>
                  <a:lnTo>
                    <a:pt x="400" y="604"/>
                  </a:lnTo>
                  <a:cubicBezTo>
                    <a:pt x="285" y="718"/>
                    <a:pt x="116" y="833"/>
                    <a:pt x="1" y="948"/>
                  </a:cubicBezTo>
                  <a:lnTo>
                    <a:pt x="345" y="1122"/>
                  </a:lnTo>
                  <a:cubicBezTo>
                    <a:pt x="744" y="1237"/>
                    <a:pt x="1089" y="1407"/>
                    <a:pt x="1433" y="1696"/>
                  </a:cubicBezTo>
                  <a:cubicBezTo>
                    <a:pt x="1777" y="1407"/>
                    <a:pt x="2121" y="1237"/>
                    <a:pt x="2525" y="1122"/>
                  </a:cubicBezTo>
                  <a:lnTo>
                    <a:pt x="2869" y="948"/>
                  </a:lnTo>
                  <a:cubicBezTo>
                    <a:pt x="2754" y="833"/>
                    <a:pt x="2580" y="718"/>
                    <a:pt x="2410" y="604"/>
                  </a:cubicBezTo>
                  <a:lnTo>
                    <a:pt x="1662" y="90"/>
                  </a:lnTo>
                  <a:cubicBezTo>
                    <a:pt x="1605" y="30"/>
                    <a:pt x="1519" y="0"/>
                    <a:pt x="1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49"/>
            <p:cNvSpPr/>
            <p:nvPr/>
          </p:nvSpPr>
          <p:spPr>
            <a:xfrm>
              <a:off x="4221325" y="1522175"/>
              <a:ext cx="174975" cy="112625"/>
            </a:xfrm>
            <a:custGeom>
              <a:avLst/>
              <a:gdLst/>
              <a:ahLst/>
              <a:cxnLst/>
              <a:rect l="l" t="t" r="r" b="b"/>
              <a:pathLst>
                <a:path w="6999" h="4505" extrusionOk="0">
                  <a:moveTo>
                    <a:pt x="457" y="0"/>
                  </a:moveTo>
                  <a:cubicBezTo>
                    <a:pt x="196" y="0"/>
                    <a:pt x="0" y="206"/>
                    <a:pt x="0" y="489"/>
                  </a:cubicBezTo>
                  <a:lnTo>
                    <a:pt x="0" y="1751"/>
                  </a:lnTo>
                  <a:cubicBezTo>
                    <a:pt x="0" y="3242"/>
                    <a:pt x="1207" y="4504"/>
                    <a:pt x="2754" y="4504"/>
                  </a:cubicBezTo>
                  <a:lnTo>
                    <a:pt x="4245" y="4504"/>
                  </a:lnTo>
                  <a:cubicBezTo>
                    <a:pt x="5796" y="4504"/>
                    <a:pt x="6998" y="3242"/>
                    <a:pt x="6998" y="1751"/>
                  </a:cubicBezTo>
                  <a:lnTo>
                    <a:pt x="6998" y="489"/>
                  </a:lnTo>
                  <a:cubicBezTo>
                    <a:pt x="6998" y="206"/>
                    <a:pt x="6806" y="0"/>
                    <a:pt x="6546" y="0"/>
                  </a:cubicBezTo>
                  <a:cubicBezTo>
                    <a:pt x="6490" y="0"/>
                    <a:pt x="6431" y="10"/>
                    <a:pt x="6370" y="30"/>
                  </a:cubicBezTo>
                  <a:lnTo>
                    <a:pt x="4878" y="489"/>
                  </a:lnTo>
                  <a:cubicBezTo>
                    <a:pt x="4305" y="718"/>
                    <a:pt x="3846" y="1063"/>
                    <a:pt x="3502" y="1577"/>
                  </a:cubicBezTo>
                  <a:cubicBezTo>
                    <a:pt x="3157" y="1063"/>
                    <a:pt x="2699" y="718"/>
                    <a:pt x="2125" y="489"/>
                  </a:cubicBezTo>
                  <a:lnTo>
                    <a:pt x="633" y="30"/>
                  </a:lnTo>
                  <a:cubicBezTo>
                    <a:pt x="572" y="10"/>
                    <a:pt x="513" y="0"/>
                    <a:pt x="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49"/>
            <p:cNvSpPr/>
            <p:nvPr/>
          </p:nvSpPr>
          <p:spPr>
            <a:xfrm>
              <a:off x="4295900" y="1659100"/>
              <a:ext cx="100400" cy="103275"/>
            </a:xfrm>
            <a:custGeom>
              <a:avLst/>
              <a:gdLst/>
              <a:ahLst/>
              <a:cxnLst/>
              <a:rect l="l" t="t" r="r" b="b"/>
              <a:pathLst>
                <a:path w="4016" h="4131" extrusionOk="0">
                  <a:moveTo>
                    <a:pt x="0" y="0"/>
                  </a:moveTo>
                  <a:lnTo>
                    <a:pt x="0" y="3671"/>
                  </a:lnTo>
                  <a:cubicBezTo>
                    <a:pt x="0" y="3901"/>
                    <a:pt x="229" y="4130"/>
                    <a:pt x="519" y="4130"/>
                  </a:cubicBezTo>
                  <a:lnTo>
                    <a:pt x="1262" y="4130"/>
                  </a:lnTo>
                  <a:cubicBezTo>
                    <a:pt x="2010" y="4130"/>
                    <a:pt x="2698" y="3846"/>
                    <a:pt x="3212" y="3327"/>
                  </a:cubicBezTo>
                  <a:cubicBezTo>
                    <a:pt x="3731" y="2813"/>
                    <a:pt x="4015" y="2125"/>
                    <a:pt x="4015" y="1377"/>
                  </a:cubicBezTo>
                  <a:lnTo>
                    <a:pt x="4015" y="1092"/>
                  </a:lnTo>
                  <a:cubicBezTo>
                    <a:pt x="4015" y="863"/>
                    <a:pt x="3786" y="634"/>
                    <a:pt x="3557" y="634"/>
                  </a:cubicBezTo>
                  <a:lnTo>
                    <a:pt x="2813" y="634"/>
                  </a:lnTo>
                  <a:cubicBezTo>
                    <a:pt x="2125" y="634"/>
                    <a:pt x="1491" y="863"/>
                    <a:pt x="1033" y="1262"/>
                  </a:cubicBez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49"/>
            <p:cNvSpPr/>
            <p:nvPr/>
          </p:nvSpPr>
          <p:spPr>
            <a:xfrm>
              <a:off x="4272950" y="1483475"/>
              <a:ext cx="71725" cy="42325"/>
            </a:xfrm>
            <a:custGeom>
              <a:avLst/>
              <a:gdLst/>
              <a:ahLst/>
              <a:cxnLst/>
              <a:rect l="l" t="t" r="r" b="b"/>
              <a:pathLst>
                <a:path w="2869" h="1693" extrusionOk="0">
                  <a:moveTo>
                    <a:pt x="1436" y="1"/>
                  </a:moveTo>
                  <a:cubicBezTo>
                    <a:pt x="1336" y="1"/>
                    <a:pt x="1235" y="29"/>
                    <a:pt x="1147" y="87"/>
                  </a:cubicBezTo>
                  <a:lnTo>
                    <a:pt x="459" y="601"/>
                  </a:lnTo>
                  <a:cubicBezTo>
                    <a:pt x="289" y="715"/>
                    <a:pt x="115" y="830"/>
                    <a:pt x="0" y="1004"/>
                  </a:cubicBezTo>
                  <a:lnTo>
                    <a:pt x="344" y="1119"/>
                  </a:lnTo>
                  <a:cubicBezTo>
                    <a:pt x="748" y="1234"/>
                    <a:pt x="1092" y="1463"/>
                    <a:pt x="1437" y="1693"/>
                  </a:cubicBezTo>
                  <a:cubicBezTo>
                    <a:pt x="1781" y="1463"/>
                    <a:pt x="2125" y="1234"/>
                    <a:pt x="2524" y="1119"/>
                  </a:cubicBezTo>
                  <a:lnTo>
                    <a:pt x="2868" y="1004"/>
                  </a:lnTo>
                  <a:cubicBezTo>
                    <a:pt x="2754" y="830"/>
                    <a:pt x="2584" y="715"/>
                    <a:pt x="2409" y="601"/>
                  </a:cubicBezTo>
                  <a:lnTo>
                    <a:pt x="1721" y="87"/>
                  </a:lnTo>
                  <a:cubicBezTo>
                    <a:pt x="1636" y="29"/>
                    <a:pt x="1536" y="1"/>
                    <a:pt x="1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49"/>
          <p:cNvGrpSpPr/>
          <p:nvPr/>
        </p:nvGrpSpPr>
        <p:grpSpPr>
          <a:xfrm>
            <a:off x="4740738" y="1349694"/>
            <a:ext cx="340091" cy="388715"/>
            <a:chOff x="4756275" y="1337875"/>
            <a:chExt cx="371400" cy="424500"/>
          </a:xfrm>
        </p:grpSpPr>
        <p:sp>
          <p:nvSpPr>
            <p:cNvPr id="7672" name="Google Shape;7672;p49"/>
            <p:cNvSpPr/>
            <p:nvPr/>
          </p:nvSpPr>
          <p:spPr>
            <a:xfrm>
              <a:off x="4848075" y="1670575"/>
              <a:ext cx="187825" cy="91800"/>
            </a:xfrm>
            <a:custGeom>
              <a:avLst/>
              <a:gdLst/>
              <a:ahLst/>
              <a:cxnLst/>
              <a:rect l="l" t="t" r="r" b="b"/>
              <a:pathLst>
                <a:path w="7513" h="3672" extrusionOk="0">
                  <a:moveTo>
                    <a:pt x="1088" y="0"/>
                  </a:moveTo>
                  <a:cubicBezTo>
                    <a:pt x="514" y="0"/>
                    <a:pt x="0" y="459"/>
                    <a:pt x="0" y="1033"/>
                  </a:cubicBezTo>
                  <a:lnTo>
                    <a:pt x="0" y="3671"/>
                  </a:lnTo>
                  <a:lnTo>
                    <a:pt x="7512" y="3671"/>
                  </a:lnTo>
                  <a:lnTo>
                    <a:pt x="7512" y="1033"/>
                  </a:lnTo>
                  <a:cubicBezTo>
                    <a:pt x="7512" y="459"/>
                    <a:pt x="6998" y="0"/>
                    <a:pt x="6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49"/>
            <p:cNvSpPr/>
            <p:nvPr/>
          </p:nvSpPr>
          <p:spPr>
            <a:xfrm>
              <a:off x="4889600" y="1590250"/>
              <a:ext cx="104775" cy="54525"/>
            </a:xfrm>
            <a:custGeom>
              <a:avLst/>
              <a:gdLst/>
              <a:ahLst/>
              <a:cxnLst/>
              <a:rect l="l" t="t" r="r" b="b"/>
              <a:pathLst>
                <a:path w="4191" h="2181" extrusionOk="0">
                  <a:moveTo>
                    <a:pt x="0" y="1"/>
                  </a:moveTo>
                  <a:lnTo>
                    <a:pt x="0" y="2181"/>
                  </a:lnTo>
                  <a:lnTo>
                    <a:pt x="4190" y="2181"/>
                  </a:lnTo>
                  <a:lnTo>
                    <a:pt x="4190" y="1"/>
                  </a:lnTo>
                  <a:cubicBezTo>
                    <a:pt x="4075" y="60"/>
                    <a:pt x="3961" y="60"/>
                    <a:pt x="3901" y="175"/>
                  </a:cubicBezTo>
                  <a:cubicBezTo>
                    <a:pt x="3387" y="634"/>
                    <a:pt x="2754" y="919"/>
                    <a:pt x="2125" y="919"/>
                  </a:cubicBezTo>
                  <a:cubicBezTo>
                    <a:pt x="1437" y="919"/>
                    <a:pt x="803" y="634"/>
                    <a:pt x="344" y="175"/>
                  </a:cubicBezTo>
                  <a:cubicBezTo>
                    <a:pt x="230" y="60"/>
                    <a:pt x="115"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9"/>
            <p:cNvSpPr/>
            <p:nvPr/>
          </p:nvSpPr>
          <p:spPr>
            <a:xfrm>
              <a:off x="5020150" y="1593125"/>
              <a:ext cx="94675" cy="169250"/>
            </a:xfrm>
            <a:custGeom>
              <a:avLst/>
              <a:gdLst/>
              <a:ahLst/>
              <a:cxnLst/>
              <a:rect l="l" t="t" r="r" b="b"/>
              <a:pathLst>
                <a:path w="3787" h="6770" extrusionOk="0">
                  <a:moveTo>
                    <a:pt x="1" y="1"/>
                  </a:moveTo>
                  <a:lnTo>
                    <a:pt x="1" y="2125"/>
                  </a:lnTo>
                  <a:cubicBezTo>
                    <a:pt x="918" y="2295"/>
                    <a:pt x="1607" y="3158"/>
                    <a:pt x="1607" y="4131"/>
                  </a:cubicBezTo>
                  <a:lnTo>
                    <a:pt x="1607" y="6769"/>
                  </a:lnTo>
                  <a:lnTo>
                    <a:pt x="3268" y="6769"/>
                  </a:lnTo>
                  <a:cubicBezTo>
                    <a:pt x="3557" y="6769"/>
                    <a:pt x="3787" y="6540"/>
                    <a:pt x="3787" y="6255"/>
                  </a:cubicBezTo>
                  <a:lnTo>
                    <a:pt x="3787" y="4649"/>
                  </a:lnTo>
                  <a:cubicBezTo>
                    <a:pt x="3787" y="2355"/>
                    <a:pt x="2121" y="45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49"/>
            <p:cNvSpPr/>
            <p:nvPr/>
          </p:nvSpPr>
          <p:spPr>
            <a:xfrm>
              <a:off x="4769125" y="1593125"/>
              <a:ext cx="96175" cy="169250"/>
            </a:xfrm>
            <a:custGeom>
              <a:avLst/>
              <a:gdLst/>
              <a:ahLst/>
              <a:cxnLst/>
              <a:rect l="l" t="t" r="r" b="b"/>
              <a:pathLst>
                <a:path w="3847" h="6770" extrusionOk="0">
                  <a:moveTo>
                    <a:pt x="3846" y="1"/>
                  </a:moveTo>
                  <a:cubicBezTo>
                    <a:pt x="1667" y="459"/>
                    <a:pt x="1" y="2355"/>
                    <a:pt x="1" y="4649"/>
                  </a:cubicBezTo>
                  <a:lnTo>
                    <a:pt x="1" y="6255"/>
                  </a:lnTo>
                  <a:cubicBezTo>
                    <a:pt x="1" y="6540"/>
                    <a:pt x="230" y="6769"/>
                    <a:pt x="519" y="6769"/>
                  </a:cubicBezTo>
                  <a:lnTo>
                    <a:pt x="2181" y="6769"/>
                  </a:lnTo>
                  <a:lnTo>
                    <a:pt x="2181" y="4131"/>
                  </a:lnTo>
                  <a:cubicBezTo>
                    <a:pt x="2181" y="3158"/>
                    <a:pt x="2869" y="2295"/>
                    <a:pt x="3846" y="2125"/>
                  </a:cubicBezTo>
                  <a:lnTo>
                    <a:pt x="38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49"/>
            <p:cNvSpPr/>
            <p:nvPr/>
          </p:nvSpPr>
          <p:spPr>
            <a:xfrm>
              <a:off x="4756275" y="1337875"/>
              <a:ext cx="371400" cy="116225"/>
            </a:xfrm>
            <a:custGeom>
              <a:avLst/>
              <a:gdLst/>
              <a:ahLst/>
              <a:cxnLst/>
              <a:rect l="l" t="t" r="r" b="b"/>
              <a:pathLst>
                <a:path w="14856" h="4649" extrusionOk="0">
                  <a:moveTo>
                    <a:pt x="5852" y="0"/>
                  </a:moveTo>
                  <a:cubicBezTo>
                    <a:pt x="4415" y="0"/>
                    <a:pt x="3213" y="1147"/>
                    <a:pt x="3213" y="2524"/>
                  </a:cubicBezTo>
                  <a:lnTo>
                    <a:pt x="515" y="2524"/>
                  </a:lnTo>
                  <a:cubicBezTo>
                    <a:pt x="230" y="2524"/>
                    <a:pt x="1" y="2753"/>
                    <a:pt x="1" y="3043"/>
                  </a:cubicBezTo>
                  <a:cubicBezTo>
                    <a:pt x="1" y="3960"/>
                    <a:pt x="744" y="4649"/>
                    <a:pt x="1607" y="4649"/>
                  </a:cubicBezTo>
                  <a:lnTo>
                    <a:pt x="13249" y="4649"/>
                  </a:lnTo>
                  <a:cubicBezTo>
                    <a:pt x="14112" y="4649"/>
                    <a:pt x="14856" y="3960"/>
                    <a:pt x="14856" y="3043"/>
                  </a:cubicBezTo>
                  <a:cubicBezTo>
                    <a:pt x="14856" y="2753"/>
                    <a:pt x="14626" y="2524"/>
                    <a:pt x="14397" y="2524"/>
                  </a:cubicBezTo>
                  <a:lnTo>
                    <a:pt x="11643" y="2524"/>
                  </a:lnTo>
                  <a:cubicBezTo>
                    <a:pt x="11643" y="1147"/>
                    <a:pt x="10441" y="0"/>
                    <a:pt x="9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9"/>
            <p:cNvSpPr/>
            <p:nvPr/>
          </p:nvSpPr>
          <p:spPr>
            <a:xfrm>
              <a:off x="4849450" y="1479900"/>
              <a:ext cx="185075" cy="96050"/>
            </a:xfrm>
            <a:custGeom>
              <a:avLst/>
              <a:gdLst/>
              <a:ahLst/>
              <a:cxnLst/>
              <a:rect l="l" t="t" r="r" b="b"/>
              <a:pathLst>
                <a:path w="7403" h="3842" extrusionOk="0">
                  <a:moveTo>
                    <a:pt x="0" y="0"/>
                  </a:moveTo>
                  <a:lnTo>
                    <a:pt x="0" y="115"/>
                  </a:lnTo>
                  <a:cubicBezTo>
                    <a:pt x="0" y="2180"/>
                    <a:pt x="1666" y="3841"/>
                    <a:pt x="3731" y="3841"/>
                  </a:cubicBezTo>
                  <a:cubicBezTo>
                    <a:pt x="5736" y="3841"/>
                    <a:pt x="7402" y="2180"/>
                    <a:pt x="7402" y="115"/>
                  </a:cubicBezTo>
                  <a:lnTo>
                    <a:pt x="74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49"/>
          <p:cNvGrpSpPr/>
          <p:nvPr/>
        </p:nvGrpSpPr>
        <p:grpSpPr>
          <a:xfrm>
            <a:off x="5423599" y="1349694"/>
            <a:ext cx="365090" cy="388715"/>
            <a:chOff x="5502000" y="1337875"/>
            <a:chExt cx="398700" cy="424500"/>
          </a:xfrm>
        </p:grpSpPr>
        <p:sp>
          <p:nvSpPr>
            <p:cNvPr id="7679" name="Google Shape;7679;p49"/>
            <p:cNvSpPr/>
            <p:nvPr/>
          </p:nvSpPr>
          <p:spPr>
            <a:xfrm>
              <a:off x="5778725" y="1479900"/>
              <a:ext cx="121975" cy="170625"/>
            </a:xfrm>
            <a:custGeom>
              <a:avLst/>
              <a:gdLst/>
              <a:ahLst/>
              <a:cxnLst/>
              <a:rect l="l" t="t" r="r" b="b"/>
              <a:pathLst>
                <a:path w="4879" h="6825" extrusionOk="0">
                  <a:moveTo>
                    <a:pt x="1606" y="0"/>
                  </a:moveTo>
                  <a:lnTo>
                    <a:pt x="1606" y="115"/>
                  </a:lnTo>
                  <a:cubicBezTo>
                    <a:pt x="1606" y="1547"/>
                    <a:pt x="978" y="2809"/>
                    <a:pt x="0" y="3671"/>
                  </a:cubicBezTo>
                  <a:lnTo>
                    <a:pt x="0" y="4016"/>
                  </a:lnTo>
                  <a:cubicBezTo>
                    <a:pt x="175" y="4071"/>
                    <a:pt x="344" y="4130"/>
                    <a:pt x="459" y="4245"/>
                  </a:cubicBezTo>
                  <a:lnTo>
                    <a:pt x="2410" y="5622"/>
                  </a:lnTo>
                  <a:cubicBezTo>
                    <a:pt x="2868" y="5966"/>
                    <a:pt x="3272" y="6365"/>
                    <a:pt x="3616" y="6824"/>
                  </a:cubicBezTo>
                  <a:lnTo>
                    <a:pt x="4016" y="6425"/>
                  </a:lnTo>
                  <a:cubicBezTo>
                    <a:pt x="4589" y="5851"/>
                    <a:pt x="4878" y="5103"/>
                    <a:pt x="4878" y="4300"/>
                  </a:cubicBezTo>
                  <a:cubicBezTo>
                    <a:pt x="4878" y="3442"/>
                    <a:pt x="4589" y="2694"/>
                    <a:pt x="4016" y="2120"/>
                  </a:cubicBezTo>
                  <a:lnTo>
                    <a:pt x="3846" y="1951"/>
                  </a:lnTo>
                  <a:lnTo>
                    <a:pt x="3846" y="1606"/>
                  </a:lnTo>
                  <a:cubicBezTo>
                    <a:pt x="3846" y="973"/>
                    <a:pt x="3502" y="399"/>
                    <a:pt x="3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9"/>
            <p:cNvSpPr/>
            <p:nvPr/>
          </p:nvSpPr>
          <p:spPr>
            <a:xfrm>
              <a:off x="5502000" y="1479900"/>
              <a:ext cx="121875" cy="170625"/>
            </a:xfrm>
            <a:custGeom>
              <a:avLst/>
              <a:gdLst/>
              <a:ahLst/>
              <a:cxnLst/>
              <a:rect l="l" t="t" r="r" b="b"/>
              <a:pathLst>
                <a:path w="4875" h="6825" extrusionOk="0">
                  <a:moveTo>
                    <a:pt x="1836" y="0"/>
                  </a:moveTo>
                  <a:cubicBezTo>
                    <a:pt x="1377" y="399"/>
                    <a:pt x="1088" y="973"/>
                    <a:pt x="1088" y="1606"/>
                  </a:cubicBezTo>
                  <a:lnTo>
                    <a:pt x="1088" y="1951"/>
                  </a:lnTo>
                  <a:lnTo>
                    <a:pt x="918" y="2120"/>
                  </a:lnTo>
                  <a:cubicBezTo>
                    <a:pt x="345" y="2694"/>
                    <a:pt x="1" y="3442"/>
                    <a:pt x="1" y="4300"/>
                  </a:cubicBezTo>
                  <a:cubicBezTo>
                    <a:pt x="1" y="5103"/>
                    <a:pt x="345" y="5851"/>
                    <a:pt x="918" y="6425"/>
                  </a:cubicBezTo>
                  <a:lnTo>
                    <a:pt x="1318" y="6824"/>
                  </a:lnTo>
                  <a:cubicBezTo>
                    <a:pt x="1607" y="6365"/>
                    <a:pt x="2066" y="5966"/>
                    <a:pt x="2525" y="5622"/>
                  </a:cubicBezTo>
                  <a:lnTo>
                    <a:pt x="4475" y="4245"/>
                  </a:lnTo>
                  <a:cubicBezTo>
                    <a:pt x="4590" y="4130"/>
                    <a:pt x="4759" y="4071"/>
                    <a:pt x="4874" y="4016"/>
                  </a:cubicBezTo>
                  <a:lnTo>
                    <a:pt x="4874" y="3671"/>
                  </a:lnTo>
                  <a:cubicBezTo>
                    <a:pt x="3901" y="2809"/>
                    <a:pt x="3268" y="1547"/>
                    <a:pt x="3268" y="115"/>
                  </a:cubicBezTo>
                  <a:lnTo>
                    <a:pt x="32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9"/>
            <p:cNvSpPr/>
            <p:nvPr/>
          </p:nvSpPr>
          <p:spPr>
            <a:xfrm>
              <a:off x="5595150" y="1696375"/>
              <a:ext cx="213775" cy="66000"/>
            </a:xfrm>
            <a:custGeom>
              <a:avLst/>
              <a:gdLst/>
              <a:ahLst/>
              <a:cxnLst/>
              <a:rect l="l" t="t" r="r" b="b"/>
              <a:pathLst>
                <a:path w="8551" h="2640" extrusionOk="0">
                  <a:moveTo>
                    <a:pt x="1093" y="1"/>
                  </a:moveTo>
                  <a:cubicBezTo>
                    <a:pt x="460" y="1"/>
                    <a:pt x="1" y="519"/>
                    <a:pt x="1" y="1093"/>
                  </a:cubicBezTo>
                  <a:lnTo>
                    <a:pt x="1" y="2639"/>
                  </a:lnTo>
                  <a:lnTo>
                    <a:pt x="8550" y="2639"/>
                  </a:lnTo>
                  <a:lnTo>
                    <a:pt x="8550" y="1093"/>
                  </a:lnTo>
                  <a:cubicBezTo>
                    <a:pt x="8550" y="519"/>
                    <a:pt x="8032" y="1"/>
                    <a:pt x="7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9"/>
            <p:cNvSpPr/>
            <p:nvPr/>
          </p:nvSpPr>
          <p:spPr>
            <a:xfrm>
              <a:off x="5529200" y="1608950"/>
              <a:ext cx="94675" cy="153425"/>
            </a:xfrm>
            <a:custGeom>
              <a:avLst/>
              <a:gdLst/>
              <a:ahLst/>
              <a:cxnLst/>
              <a:rect l="l" t="t" r="r" b="b"/>
              <a:pathLst>
                <a:path w="3787" h="6137" extrusionOk="0">
                  <a:moveTo>
                    <a:pt x="3786" y="1"/>
                  </a:moveTo>
                  <a:lnTo>
                    <a:pt x="2010" y="1318"/>
                  </a:lnTo>
                  <a:cubicBezTo>
                    <a:pt x="748" y="2181"/>
                    <a:pt x="0" y="3612"/>
                    <a:pt x="0" y="5163"/>
                  </a:cubicBezTo>
                  <a:lnTo>
                    <a:pt x="0" y="5622"/>
                  </a:lnTo>
                  <a:cubicBezTo>
                    <a:pt x="0" y="5907"/>
                    <a:pt x="230" y="6136"/>
                    <a:pt x="519" y="6136"/>
                  </a:cubicBezTo>
                  <a:lnTo>
                    <a:pt x="1666" y="6136"/>
                  </a:lnTo>
                  <a:lnTo>
                    <a:pt x="1666" y="4590"/>
                  </a:lnTo>
                  <a:cubicBezTo>
                    <a:pt x="1666" y="3443"/>
                    <a:pt x="2584" y="2525"/>
                    <a:pt x="3731" y="2525"/>
                  </a:cubicBezTo>
                  <a:lnTo>
                    <a:pt x="3786" y="2525"/>
                  </a:lnTo>
                  <a:lnTo>
                    <a:pt x="3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9"/>
            <p:cNvSpPr/>
            <p:nvPr/>
          </p:nvSpPr>
          <p:spPr>
            <a:xfrm>
              <a:off x="5649650" y="1604600"/>
              <a:ext cx="104775" cy="67475"/>
            </a:xfrm>
            <a:custGeom>
              <a:avLst/>
              <a:gdLst/>
              <a:ahLst/>
              <a:cxnLst/>
              <a:rect l="l" t="t" r="r" b="b"/>
              <a:pathLst>
                <a:path w="4191" h="2699" extrusionOk="0">
                  <a:moveTo>
                    <a:pt x="1" y="0"/>
                  </a:moveTo>
                  <a:lnTo>
                    <a:pt x="1" y="2699"/>
                  </a:lnTo>
                  <a:lnTo>
                    <a:pt x="4190" y="2699"/>
                  </a:lnTo>
                  <a:lnTo>
                    <a:pt x="4190" y="0"/>
                  </a:lnTo>
                  <a:cubicBezTo>
                    <a:pt x="4076" y="0"/>
                    <a:pt x="3961" y="60"/>
                    <a:pt x="3846" y="115"/>
                  </a:cubicBezTo>
                  <a:cubicBezTo>
                    <a:pt x="3387" y="634"/>
                    <a:pt x="2754" y="863"/>
                    <a:pt x="2066" y="863"/>
                  </a:cubicBezTo>
                  <a:cubicBezTo>
                    <a:pt x="1437" y="863"/>
                    <a:pt x="804" y="634"/>
                    <a:pt x="290" y="115"/>
                  </a:cubicBezTo>
                  <a:cubicBezTo>
                    <a:pt x="230" y="60"/>
                    <a:pt x="11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9"/>
            <p:cNvSpPr/>
            <p:nvPr/>
          </p:nvSpPr>
          <p:spPr>
            <a:xfrm>
              <a:off x="5778725" y="1608950"/>
              <a:ext cx="96150" cy="153425"/>
            </a:xfrm>
            <a:custGeom>
              <a:avLst/>
              <a:gdLst/>
              <a:ahLst/>
              <a:cxnLst/>
              <a:rect l="l" t="t" r="r" b="b"/>
              <a:pathLst>
                <a:path w="3846" h="6137" extrusionOk="0">
                  <a:moveTo>
                    <a:pt x="0" y="1"/>
                  </a:moveTo>
                  <a:lnTo>
                    <a:pt x="0" y="2525"/>
                  </a:lnTo>
                  <a:lnTo>
                    <a:pt x="115" y="2525"/>
                  </a:lnTo>
                  <a:cubicBezTo>
                    <a:pt x="1262" y="2525"/>
                    <a:pt x="2180" y="3443"/>
                    <a:pt x="2180" y="4590"/>
                  </a:cubicBezTo>
                  <a:lnTo>
                    <a:pt x="2180" y="6136"/>
                  </a:lnTo>
                  <a:lnTo>
                    <a:pt x="3327" y="6136"/>
                  </a:lnTo>
                  <a:cubicBezTo>
                    <a:pt x="3616" y="6136"/>
                    <a:pt x="3846" y="5907"/>
                    <a:pt x="3846" y="5622"/>
                  </a:cubicBezTo>
                  <a:lnTo>
                    <a:pt x="3846" y="5163"/>
                  </a:lnTo>
                  <a:cubicBezTo>
                    <a:pt x="3846" y="3612"/>
                    <a:pt x="3098" y="2181"/>
                    <a:pt x="1836" y="1318"/>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9"/>
            <p:cNvSpPr/>
            <p:nvPr/>
          </p:nvSpPr>
          <p:spPr>
            <a:xfrm>
              <a:off x="5516350" y="1337875"/>
              <a:ext cx="371375" cy="116225"/>
            </a:xfrm>
            <a:custGeom>
              <a:avLst/>
              <a:gdLst/>
              <a:ahLst/>
              <a:cxnLst/>
              <a:rect l="l" t="t" r="r" b="b"/>
              <a:pathLst>
                <a:path w="14855" h="4649" extrusionOk="0">
                  <a:moveTo>
                    <a:pt x="5792" y="0"/>
                  </a:moveTo>
                  <a:cubicBezTo>
                    <a:pt x="4415" y="0"/>
                    <a:pt x="3212" y="1147"/>
                    <a:pt x="3212" y="2524"/>
                  </a:cubicBezTo>
                  <a:lnTo>
                    <a:pt x="459" y="2524"/>
                  </a:lnTo>
                  <a:cubicBezTo>
                    <a:pt x="230" y="2524"/>
                    <a:pt x="0" y="2753"/>
                    <a:pt x="0" y="3043"/>
                  </a:cubicBezTo>
                  <a:cubicBezTo>
                    <a:pt x="0" y="3960"/>
                    <a:pt x="689" y="4649"/>
                    <a:pt x="1606" y="4649"/>
                  </a:cubicBezTo>
                  <a:lnTo>
                    <a:pt x="13194" y="4649"/>
                  </a:lnTo>
                  <a:cubicBezTo>
                    <a:pt x="14111" y="4649"/>
                    <a:pt x="14855" y="3960"/>
                    <a:pt x="14855" y="3043"/>
                  </a:cubicBezTo>
                  <a:cubicBezTo>
                    <a:pt x="14855" y="2753"/>
                    <a:pt x="14625" y="2524"/>
                    <a:pt x="14341" y="2524"/>
                  </a:cubicBezTo>
                  <a:lnTo>
                    <a:pt x="11643" y="2524"/>
                  </a:lnTo>
                  <a:cubicBezTo>
                    <a:pt x="11587" y="1147"/>
                    <a:pt x="10440" y="0"/>
                    <a:pt x="90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9"/>
            <p:cNvSpPr/>
            <p:nvPr/>
          </p:nvSpPr>
          <p:spPr>
            <a:xfrm>
              <a:off x="5609500" y="1479900"/>
              <a:ext cx="185075" cy="96050"/>
            </a:xfrm>
            <a:custGeom>
              <a:avLst/>
              <a:gdLst/>
              <a:ahLst/>
              <a:cxnLst/>
              <a:rect l="l" t="t" r="r" b="b"/>
              <a:pathLst>
                <a:path w="7403" h="3842" extrusionOk="0">
                  <a:moveTo>
                    <a:pt x="0" y="0"/>
                  </a:moveTo>
                  <a:lnTo>
                    <a:pt x="0" y="115"/>
                  </a:lnTo>
                  <a:cubicBezTo>
                    <a:pt x="0" y="2180"/>
                    <a:pt x="1666" y="3841"/>
                    <a:pt x="3672" y="3841"/>
                  </a:cubicBezTo>
                  <a:cubicBezTo>
                    <a:pt x="5737" y="3841"/>
                    <a:pt x="7403" y="2180"/>
                    <a:pt x="7403" y="115"/>
                  </a:cubicBezTo>
                  <a:lnTo>
                    <a:pt x="74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49"/>
          <p:cNvGrpSpPr/>
          <p:nvPr/>
        </p:nvGrpSpPr>
        <p:grpSpPr>
          <a:xfrm>
            <a:off x="6132717" y="1349694"/>
            <a:ext cx="291559" cy="388715"/>
            <a:chOff x="6276400" y="1337875"/>
            <a:chExt cx="318400" cy="424500"/>
          </a:xfrm>
        </p:grpSpPr>
        <p:sp>
          <p:nvSpPr>
            <p:cNvPr id="7688" name="Google Shape;7688;p49"/>
            <p:cNvSpPr/>
            <p:nvPr/>
          </p:nvSpPr>
          <p:spPr>
            <a:xfrm>
              <a:off x="6355225" y="1431125"/>
              <a:ext cx="160625" cy="331250"/>
            </a:xfrm>
            <a:custGeom>
              <a:avLst/>
              <a:gdLst/>
              <a:ahLst/>
              <a:cxnLst/>
              <a:rect l="l" t="t" r="r" b="b"/>
              <a:pathLst>
                <a:path w="6425" h="13250" extrusionOk="0">
                  <a:moveTo>
                    <a:pt x="3213" y="1"/>
                  </a:moveTo>
                  <a:cubicBezTo>
                    <a:pt x="2928" y="1"/>
                    <a:pt x="2699" y="230"/>
                    <a:pt x="2699" y="460"/>
                  </a:cubicBezTo>
                  <a:lnTo>
                    <a:pt x="2699" y="5677"/>
                  </a:lnTo>
                  <a:lnTo>
                    <a:pt x="863" y="3842"/>
                  </a:lnTo>
                  <a:cubicBezTo>
                    <a:pt x="776" y="3757"/>
                    <a:pt x="646" y="3715"/>
                    <a:pt x="517" y="3715"/>
                  </a:cubicBezTo>
                  <a:cubicBezTo>
                    <a:pt x="388" y="3715"/>
                    <a:pt x="259" y="3757"/>
                    <a:pt x="175" y="3842"/>
                  </a:cubicBezTo>
                  <a:cubicBezTo>
                    <a:pt x="0" y="4071"/>
                    <a:pt x="0" y="4360"/>
                    <a:pt x="175" y="4590"/>
                  </a:cubicBezTo>
                  <a:lnTo>
                    <a:pt x="2699" y="7114"/>
                  </a:lnTo>
                  <a:lnTo>
                    <a:pt x="2699" y="12735"/>
                  </a:lnTo>
                  <a:cubicBezTo>
                    <a:pt x="2699" y="13020"/>
                    <a:pt x="2928" y="13249"/>
                    <a:pt x="3213" y="13249"/>
                  </a:cubicBezTo>
                  <a:cubicBezTo>
                    <a:pt x="3442" y="13249"/>
                    <a:pt x="3671" y="13020"/>
                    <a:pt x="3671" y="12735"/>
                  </a:cubicBezTo>
                  <a:lnTo>
                    <a:pt x="3671" y="6884"/>
                  </a:lnTo>
                  <a:lnTo>
                    <a:pt x="3671" y="5508"/>
                  </a:lnTo>
                  <a:lnTo>
                    <a:pt x="6195" y="2984"/>
                  </a:lnTo>
                  <a:cubicBezTo>
                    <a:pt x="6425" y="2754"/>
                    <a:pt x="6425" y="2465"/>
                    <a:pt x="6195" y="2295"/>
                  </a:cubicBezTo>
                  <a:cubicBezTo>
                    <a:pt x="6110" y="2181"/>
                    <a:pt x="5982" y="2123"/>
                    <a:pt x="5853" y="2123"/>
                  </a:cubicBezTo>
                  <a:cubicBezTo>
                    <a:pt x="5724" y="2123"/>
                    <a:pt x="5594" y="2181"/>
                    <a:pt x="5507" y="2295"/>
                  </a:cubicBezTo>
                  <a:lnTo>
                    <a:pt x="3671" y="4071"/>
                  </a:lnTo>
                  <a:lnTo>
                    <a:pt x="3671" y="460"/>
                  </a:lnTo>
                  <a:cubicBezTo>
                    <a:pt x="3671" y="230"/>
                    <a:pt x="3442" y="1"/>
                    <a:pt x="3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9"/>
            <p:cNvSpPr/>
            <p:nvPr/>
          </p:nvSpPr>
          <p:spPr>
            <a:xfrm>
              <a:off x="6276400" y="1337875"/>
              <a:ext cx="318400" cy="331350"/>
            </a:xfrm>
            <a:custGeom>
              <a:avLst/>
              <a:gdLst/>
              <a:ahLst/>
              <a:cxnLst/>
              <a:rect l="l" t="t" r="r" b="b"/>
              <a:pathLst>
                <a:path w="12736" h="13254" extrusionOk="0">
                  <a:moveTo>
                    <a:pt x="4759" y="0"/>
                  </a:moveTo>
                  <a:cubicBezTo>
                    <a:pt x="2121" y="0"/>
                    <a:pt x="1" y="2125"/>
                    <a:pt x="1" y="4763"/>
                  </a:cubicBezTo>
                  <a:lnTo>
                    <a:pt x="1" y="8490"/>
                  </a:lnTo>
                  <a:cubicBezTo>
                    <a:pt x="1" y="11128"/>
                    <a:pt x="2121" y="13253"/>
                    <a:pt x="4759" y="13253"/>
                  </a:cubicBezTo>
                  <a:lnTo>
                    <a:pt x="4874" y="13253"/>
                  </a:lnTo>
                  <a:lnTo>
                    <a:pt x="4874" y="11243"/>
                  </a:lnTo>
                  <a:lnTo>
                    <a:pt x="2639" y="9008"/>
                  </a:lnTo>
                  <a:cubicBezTo>
                    <a:pt x="2066" y="8435"/>
                    <a:pt x="2066" y="7457"/>
                    <a:pt x="2639" y="6884"/>
                  </a:cubicBezTo>
                  <a:cubicBezTo>
                    <a:pt x="2926" y="6597"/>
                    <a:pt x="3299" y="6453"/>
                    <a:pt x="3679" y="6453"/>
                  </a:cubicBezTo>
                  <a:cubicBezTo>
                    <a:pt x="4058" y="6453"/>
                    <a:pt x="4445" y="6597"/>
                    <a:pt x="4759" y="6884"/>
                  </a:cubicBezTo>
                  <a:lnTo>
                    <a:pt x="4874" y="6998"/>
                  </a:lnTo>
                  <a:lnTo>
                    <a:pt x="4874" y="4190"/>
                  </a:lnTo>
                  <a:cubicBezTo>
                    <a:pt x="4874" y="3387"/>
                    <a:pt x="5507" y="2698"/>
                    <a:pt x="6366" y="2698"/>
                  </a:cubicBezTo>
                  <a:cubicBezTo>
                    <a:pt x="7169" y="2698"/>
                    <a:pt x="7857" y="3387"/>
                    <a:pt x="7857" y="4190"/>
                  </a:cubicBezTo>
                  <a:lnTo>
                    <a:pt x="7857" y="5392"/>
                  </a:lnTo>
                  <a:lnTo>
                    <a:pt x="7972" y="5277"/>
                  </a:lnTo>
                  <a:cubicBezTo>
                    <a:pt x="8258" y="4991"/>
                    <a:pt x="8631" y="4847"/>
                    <a:pt x="9012" y="4847"/>
                  </a:cubicBezTo>
                  <a:cubicBezTo>
                    <a:pt x="9392" y="4847"/>
                    <a:pt x="9780" y="4991"/>
                    <a:pt x="10096" y="5277"/>
                  </a:cubicBezTo>
                  <a:cubicBezTo>
                    <a:pt x="10670" y="5851"/>
                    <a:pt x="10670" y="6828"/>
                    <a:pt x="10096" y="7402"/>
                  </a:cubicBezTo>
                  <a:lnTo>
                    <a:pt x="7857" y="9637"/>
                  </a:lnTo>
                  <a:lnTo>
                    <a:pt x="7857" y="13253"/>
                  </a:lnTo>
                  <a:lnTo>
                    <a:pt x="7972" y="13253"/>
                  </a:lnTo>
                  <a:cubicBezTo>
                    <a:pt x="10555" y="13253"/>
                    <a:pt x="12735" y="11128"/>
                    <a:pt x="12735" y="8490"/>
                  </a:cubicBezTo>
                  <a:lnTo>
                    <a:pt x="12735" y="4763"/>
                  </a:lnTo>
                  <a:cubicBezTo>
                    <a:pt x="12735" y="2125"/>
                    <a:pt x="10555" y="0"/>
                    <a:pt x="7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49"/>
          <p:cNvGrpSpPr/>
          <p:nvPr/>
        </p:nvGrpSpPr>
        <p:grpSpPr>
          <a:xfrm>
            <a:off x="6787946" y="1349694"/>
            <a:ext cx="340183" cy="388715"/>
            <a:chOff x="6991950" y="1337875"/>
            <a:chExt cx="371500" cy="424500"/>
          </a:xfrm>
        </p:grpSpPr>
        <p:sp>
          <p:nvSpPr>
            <p:cNvPr id="7691" name="Google Shape;7691;p49"/>
            <p:cNvSpPr/>
            <p:nvPr/>
          </p:nvSpPr>
          <p:spPr>
            <a:xfrm>
              <a:off x="7123875" y="1669200"/>
              <a:ext cx="28700" cy="28700"/>
            </a:xfrm>
            <a:custGeom>
              <a:avLst/>
              <a:gdLst/>
              <a:ahLst/>
              <a:cxnLst/>
              <a:rect l="l" t="t" r="r" b="b"/>
              <a:pathLst>
                <a:path w="1148" h="1148" extrusionOk="0">
                  <a:moveTo>
                    <a:pt x="1093" y="0"/>
                  </a:moveTo>
                  <a:cubicBezTo>
                    <a:pt x="804" y="0"/>
                    <a:pt x="574" y="115"/>
                    <a:pt x="345" y="344"/>
                  </a:cubicBezTo>
                  <a:cubicBezTo>
                    <a:pt x="115" y="514"/>
                    <a:pt x="1" y="803"/>
                    <a:pt x="1" y="1088"/>
                  </a:cubicBezTo>
                  <a:lnTo>
                    <a:pt x="1" y="1147"/>
                  </a:lnTo>
                  <a:lnTo>
                    <a:pt x="60" y="1147"/>
                  </a:lnTo>
                  <a:cubicBezTo>
                    <a:pt x="345" y="1147"/>
                    <a:pt x="634" y="1033"/>
                    <a:pt x="804" y="803"/>
                  </a:cubicBezTo>
                  <a:cubicBezTo>
                    <a:pt x="1033" y="629"/>
                    <a:pt x="1148" y="344"/>
                    <a:pt x="1148" y="55"/>
                  </a:cubicBezTo>
                  <a:lnTo>
                    <a:pt x="1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9"/>
            <p:cNvSpPr/>
            <p:nvPr/>
          </p:nvSpPr>
          <p:spPr>
            <a:xfrm>
              <a:off x="7070875" y="1575925"/>
              <a:ext cx="28700" cy="28700"/>
            </a:xfrm>
            <a:custGeom>
              <a:avLst/>
              <a:gdLst/>
              <a:ahLst/>
              <a:cxnLst/>
              <a:rect l="l" t="t" r="r" b="b"/>
              <a:pathLst>
                <a:path w="1148" h="1148" extrusionOk="0">
                  <a:moveTo>
                    <a:pt x="1" y="0"/>
                  </a:moveTo>
                  <a:cubicBezTo>
                    <a:pt x="1" y="344"/>
                    <a:pt x="115" y="574"/>
                    <a:pt x="345" y="803"/>
                  </a:cubicBezTo>
                  <a:cubicBezTo>
                    <a:pt x="515" y="1033"/>
                    <a:pt x="804" y="1147"/>
                    <a:pt x="1088" y="1147"/>
                  </a:cubicBezTo>
                  <a:lnTo>
                    <a:pt x="1148" y="1147"/>
                  </a:lnTo>
                  <a:lnTo>
                    <a:pt x="1148" y="1092"/>
                  </a:lnTo>
                  <a:cubicBezTo>
                    <a:pt x="1148" y="803"/>
                    <a:pt x="1033" y="519"/>
                    <a:pt x="804" y="289"/>
                  </a:cubicBezTo>
                  <a:cubicBezTo>
                    <a:pt x="629" y="115"/>
                    <a:pt x="345" y="0"/>
                    <a:pt x="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9"/>
            <p:cNvSpPr/>
            <p:nvPr/>
          </p:nvSpPr>
          <p:spPr>
            <a:xfrm>
              <a:off x="7070875" y="1669200"/>
              <a:ext cx="28700" cy="28700"/>
            </a:xfrm>
            <a:custGeom>
              <a:avLst/>
              <a:gdLst/>
              <a:ahLst/>
              <a:cxnLst/>
              <a:rect l="l" t="t" r="r" b="b"/>
              <a:pathLst>
                <a:path w="1148" h="1148" extrusionOk="0">
                  <a:moveTo>
                    <a:pt x="1" y="0"/>
                  </a:moveTo>
                  <a:lnTo>
                    <a:pt x="1" y="55"/>
                  </a:lnTo>
                  <a:cubicBezTo>
                    <a:pt x="1" y="344"/>
                    <a:pt x="115" y="629"/>
                    <a:pt x="345" y="803"/>
                  </a:cubicBezTo>
                  <a:cubicBezTo>
                    <a:pt x="515" y="1033"/>
                    <a:pt x="804" y="1147"/>
                    <a:pt x="1088" y="1147"/>
                  </a:cubicBezTo>
                  <a:lnTo>
                    <a:pt x="1148" y="1147"/>
                  </a:lnTo>
                  <a:lnTo>
                    <a:pt x="1148" y="1088"/>
                  </a:lnTo>
                  <a:cubicBezTo>
                    <a:pt x="1148" y="803"/>
                    <a:pt x="1033" y="514"/>
                    <a:pt x="804" y="344"/>
                  </a:cubicBezTo>
                  <a:cubicBezTo>
                    <a:pt x="629" y="115"/>
                    <a:pt x="345" y="0"/>
                    <a:pt x="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9"/>
            <p:cNvSpPr/>
            <p:nvPr/>
          </p:nvSpPr>
          <p:spPr>
            <a:xfrm>
              <a:off x="7103800" y="1484125"/>
              <a:ext cx="15850" cy="37325"/>
            </a:xfrm>
            <a:custGeom>
              <a:avLst/>
              <a:gdLst/>
              <a:ahLst/>
              <a:cxnLst/>
              <a:rect l="l" t="t" r="r" b="b"/>
              <a:pathLst>
                <a:path w="634" h="1493" extrusionOk="0">
                  <a:moveTo>
                    <a:pt x="345" y="1"/>
                  </a:moveTo>
                  <a:cubicBezTo>
                    <a:pt x="115" y="230"/>
                    <a:pt x="1" y="460"/>
                    <a:pt x="1" y="749"/>
                  </a:cubicBezTo>
                  <a:cubicBezTo>
                    <a:pt x="1" y="1034"/>
                    <a:pt x="115" y="1323"/>
                    <a:pt x="345" y="1492"/>
                  </a:cubicBezTo>
                  <a:cubicBezTo>
                    <a:pt x="519" y="1323"/>
                    <a:pt x="634" y="1034"/>
                    <a:pt x="634" y="749"/>
                  </a:cubicBezTo>
                  <a:cubicBezTo>
                    <a:pt x="634" y="460"/>
                    <a:pt x="519" y="230"/>
                    <a:pt x="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9"/>
            <p:cNvSpPr/>
            <p:nvPr/>
          </p:nvSpPr>
          <p:spPr>
            <a:xfrm>
              <a:off x="7123875" y="1575925"/>
              <a:ext cx="28700" cy="28700"/>
            </a:xfrm>
            <a:custGeom>
              <a:avLst/>
              <a:gdLst/>
              <a:ahLst/>
              <a:cxnLst/>
              <a:rect l="l" t="t" r="r" b="b"/>
              <a:pathLst>
                <a:path w="1148" h="1148" extrusionOk="0">
                  <a:moveTo>
                    <a:pt x="1093" y="0"/>
                  </a:moveTo>
                  <a:cubicBezTo>
                    <a:pt x="804" y="0"/>
                    <a:pt x="574" y="115"/>
                    <a:pt x="345" y="289"/>
                  </a:cubicBezTo>
                  <a:cubicBezTo>
                    <a:pt x="115" y="519"/>
                    <a:pt x="1" y="803"/>
                    <a:pt x="1" y="1092"/>
                  </a:cubicBezTo>
                  <a:lnTo>
                    <a:pt x="1" y="1147"/>
                  </a:lnTo>
                  <a:lnTo>
                    <a:pt x="60" y="1147"/>
                  </a:lnTo>
                  <a:cubicBezTo>
                    <a:pt x="345" y="1147"/>
                    <a:pt x="634" y="1033"/>
                    <a:pt x="804" y="803"/>
                  </a:cubicBezTo>
                  <a:cubicBezTo>
                    <a:pt x="1033" y="574"/>
                    <a:pt x="1148" y="344"/>
                    <a:pt x="1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9"/>
            <p:cNvSpPr/>
            <p:nvPr/>
          </p:nvSpPr>
          <p:spPr>
            <a:xfrm>
              <a:off x="6991950" y="1337875"/>
              <a:ext cx="305525" cy="424500"/>
            </a:xfrm>
            <a:custGeom>
              <a:avLst/>
              <a:gdLst/>
              <a:ahLst/>
              <a:cxnLst/>
              <a:rect l="l" t="t" r="r" b="b"/>
              <a:pathLst>
                <a:path w="12221" h="16980" extrusionOk="0">
                  <a:moveTo>
                    <a:pt x="4791" y="4777"/>
                  </a:moveTo>
                  <a:cubicBezTo>
                    <a:pt x="4864" y="4777"/>
                    <a:pt x="4936" y="4791"/>
                    <a:pt x="4993" y="4818"/>
                  </a:cubicBezTo>
                  <a:cubicBezTo>
                    <a:pt x="5682" y="5163"/>
                    <a:pt x="6140" y="5851"/>
                    <a:pt x="6140" y="6599"/>
                  </a:cubicBezTo>
                  <a:cubicBezTo>
                    <a:pt x="6140" y="7402"/>
                    <a:pt x="5682" y="8031"/>
                    <a:pt x="4993" y="8375"/>
                  </a:cubicBezTo>
                  <a:cubicBezTo>
                    <a:pt x="4919" y="8424"/>
                    <a:pt x="4845" y="8442"/>
                    <a:pt x="4781" y="8442"/>
                  </a:cubicBezTo>
                  <a:cubicBezTo>
                    <a:pt x="4694" y="8442"/>
                    <a:pt x="4624" y="8409"/>
                    <a:pt x="4589" y="8375"/>
                  </a:cubicBezTo>
                  <a:cubicBezTo>
                    <a:pt x="3901" y="8031"/>
                    <a:pt x="3502" y="7402"/>
                    <a:pt x="3502" y="6599"/>
                  </a:cubicBezTo>
                  <a:cubicBezTo>
                    <a:pt x="3502" y="5851"/>
                    <a:pt x="3901" y="5163"/>
                    <a:pt x="4589" y="4818"/>
                  </a:cubicBezTo>
                  <a:cubicBezTo>
                    <a:pt x="4647" y="4791"/>
                    <a:pt x="4719" y="4777"/>
                    <a:pt x="4791" y="4777"/>
                  </a:cubicBezTo>
                  <a:close/>
                  <a:moveTo>
                    <a:pt x="6944" y="8490"/>
                  </a:moveTo>
                  <a:cubicBezTo>
                    <a:pt x="7228" y="8490"/>
                    <a:pt x="7402" y="8719"/>
                    <a:pt x="7402" y="9008"/>
                  </a:cubicBezTo>
                  <a:lnTo>
                    <a:pt x="7402" y="9522"/>
                  </a:lnTo>
                  <a:cubicBezTo>
                    <a:pt x="7402" y="10729"/>
                    <a:pt x="6485" y="11647"/>
                    <a:pt x="5337" y="11647"/>
                  </a:cubicBezTo>
                  <a:lnTo>
                    <a:pt x="4245" y="11647"/>
                  </a:lnTo>
                  <a:cubicBezTo>
                    <a:pt x="3098" y="11647"/>
                    <a:pt x="2180" y="10729"/>
                    <a:pt x="2180" y="9522"/>
                  </a:cubicBezTo>
                  <a:lnTo>
                    <a:pt x="2180" y="9008"/>
                  </a:lnTo>
                  <a:cubicBezTo>
                    <a:pt x="2180" y="8719"/>
                    <a:pt x="2410" y="8490"/>
                    <a:pt x="2639" y="8490"/>
                  </a:cubicBezTo>
                  <a:lnTo>
                    <a:pt x="3213" y="8490"/>
                  </a:lnTo>
                  <a:cubicBezTo>
                    <a:pt x="3731" y="8490"/>
                    <a:pt x="4305" y="8719"/>
                    <a:pt x="4704" y="9123"/>
                  </a:cubicBezTo>
                  <a:cubicBezTo>
                    <a:pt x="4704" y="9178"/>
                    <a:pt x="4764" y="9238"/>
                    <a:pt x="4819" y="9238"/>
                  </a:cubicBezTo>
                  <a:lnTo>
                    <a:pt x="4934" y="9123"/>
                  </a:lnTo>
                  <a:cubicBezTo>
                    <a:pt x="5337" y="8719"/>
                    <a:pt x="5851" y="8490"/>
                    <a:pt x="6370" y="8490"/>
                  </a:cubicBezTo>
                  <a:close/>
                  <a:moveTo>
                    <a:pt x="6944" y="12276"/>
                  </a:moveTo>
                  <a:cubicBezTo>
                    <a:pt x="7228" y="12276"/>
                    <a:pt x="7402" y="12450"/>
                    <a:pt x="7402" y="12735"/>
                  </a:cubicBezTo>
                  <a:lnTo>
                    <a:pt x="7402" y="13308"/>
                  </a:lnTo>
                  <a:cubicBezTo>
                    <a:pt x="7402" y="14455"/>
                    <a:pt x="6485" y="15373"/>
                    <a:pt x="5337" y="15373"/>
                  </a:cubicBezTo>
                  <a:lnTo>
                    <a:pt x="4245" y="15373"/>
                  </a:lnTo>
                  <a:cubicBezTo>
                    <a:pt x="3098" y="15373"/>
                    <a:pt x="2180" y="14455"/>
                    <a:pt x="2180" y="13308"/>
                  </a:cubicBezTo>
                  <a:lnTo>
                    <a:pt x="2180" y="12735"/>
                  </a:lnTo>
                  <a:cubicBezTo>
                    <a:pt x="2180" y="12450"/>
                    <a:pt x="2410" y="12276"/>
                    <a:pt x="2639" y="12276"/>
                  </a:cubicBezTo>
                  <a:lnTo>
                    <a:pt x="3213" y="12276"/>
                  </a:lnTo>
                  <a:cubicBezTo>
                    <a:pt x="3731" y="12276"/>
                    <a:pt x="4305" y="12450"/>
                    <a:pt x="4704" y="12849"/>
                  </a:cubicBezTo>
                  <a:cubicBezTo>
                    <a:pt x="4704" y="12909"/>
                    <a:pt x="4764" y="12964"/>
                    <a:pt x="4819" y="13024"/>
                  </a:cubicBezTo>
                  <a:cubicBezTo>
                    <a:pt x="4819" y="12964"/>
                    <a:pt x="4878" y="12909"/>
                    <a:pt x="4934" y="12849"/>
                  </a:cubicBezTo>
                  <a:cubicBezTo>
                    <a:pt x="5337" y="12450"/>
                    <a:pt x="5851" y="12276"/>
                    <a:pt x="6370" y="12276"/>
                  </a:cubicBezTo>
                  <a:close/>
                  <a:moveTo>
                    <a:pt x="3158" y="0"/>
                  </a:moveTo>
                  <a:cubicBezTo>
                    <a:pt x="2868" y="0"/>
                    <a:pt x="2639" y="229"/>
                    <a:pt x="2639" y="459"/>
                  </a:cubicBezTo>
                  <a:cubicBezTo>
                    <a:pt x="2639" y="863"/>
                    <a:pt x="2584" y="1207"/>
                    <a:pt x="2524" y="1606"/>
                  </a:cubicBezTo>
                  <a:lnTo>
                    <a:pt x="5911" y="1606"/>
                  </a:lnTo>
                  <a:cubicBezTo>
                    <a:pt x="6196" y="1606"/>
                    <a:pt x="6425" y="1781"/>
                    <a:pt x="6425" y="2065"/>
                  </a:cubicBezTo>
                  <a:cubicBezTo>
                    <a:pt x="6425" y="2354"/>
                    <a:pt x="6196" y="2584"/>
                    <a:pt x="5911" y="2584"/>
                  </a:cubicBezTo>
                  <a:lnTo>
                    <a:pt x="2065" y="2584"/>
                  </a:lnTo>
                  <a:cubicBezTo>
                    <a:pt x="1836" y="2928"/>
                    <a:pt x="1551" y="3272"/>
                    <a:pt x="1207" y="3556"/>
                  </a:cubicBezTo>
                  <a:lnTo>
                    <a:pt x="1148" y="3556"/>
                  </a:lnTo>
                  <a:cubicBezTo>
                    <a:pt x="404" y="4190"/>
                    <a:pt x="0" y="5048"/>
                    <a:pt x="0" y="6025"/>
                  </a:cubicBezTo>
                  <a:lnTo>
                    <a:pt x="0" y="15433"/>
                  </a:lnTo>
                  <a:cubicBezTo>
                    <a:pt x="0" y="16291"/>
                    <a:pt x="689" y="16979"/>
                    <a:pt x="1551" y="16979"/>
                  </a:cubicBezTo>
                  <a:lnTo>
                    <a:pt x="9009" y="16979"/>
                  </a:lnTo>
                  <a:cubicBezTo>
                    <a:pt x="9293" y="16979"/>
                    <a:pt x="9523" y="16750"/>
                    <a:pt x="9523" y="16465"/>
                  </a:cubicBezTo>
                  <a:lnTo>
                    <a:pt x="9523" y="6025"/>
                  </a:lnTo>
                  <a:cubicBezTo>
                    <a:pt x="9523" y="5392"/>
                    <a:pt x="9812" y="4763"/>
                    <a:pt x="10326" y="4360"/>
                  </a:cubicBezTo>
                  <a:lnTo>
                    <a:pt x="10326" y="4304"/>
                  </a:lnTo>
                  <a:cubicBezTo>
                    <a:pt x="11533" y="3387"/>
                    <a:pt x="12221" y="2010"/>
                    <a:pt x="12221" y="459"/>
                  </a:cubicBezTo>
                  <a:cubicBezTo>
                    <a:pt x="12221" y="229"/>
                    <a:pt x="11991" y="0"/>
                    <a:pt x="11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9"/>
            <p:cNvSpPr/>
            <p:nvPr/>
          </p:nvSpPr>
          <p:spPr>
            <a:xfrm>
              <a:off x="7252950" y="1402450"/>
              <a:ext cx="110500" cy="359925"/>
            </a:xfrm>
            <a:custGeom>
              <a:avLst/>
              <a:gdLst/>
              <a:ahLst/>
              <a:cxnLst/>
              <a:rect l="l" t="t" r="r" b="b"/>
              <a:pathLst>
                <a:path w="4420" h="14397" extrusionOk="0">
                  <a:moveTo>
                    <a:pt x="2355" y="1"/>
                  </a:moveTo>
                  <a:cubicBezTo>
                    <a:pt x="2010" y="973"/>
                    <a:pt x="1377" y="1836"/>
                    <a:pt x="574" y="2525"/>
                  </a:cubicBezTo>
                  <a:lnTo>
                    <a:pt x="519" y="2525"/>
                  </a:lnTo>
                  <a:cubicBezTo>
                    <a:pt x="230" y="2754"/>
                    <a:pt x="60" y="3098"/>
                    <a:pt x="60" y="3442"/>
                  </a:cubicBezTo>
                  <a:lnTo>
                    <a:pt x="60" y="13882"/>
                  </a:lnTo>
                  <a:cubicBezTo>
                    <a:pt x="60" y="14052"/>
                    <a:pt x="60" y="14227"/>
                    <a:pt x="0" y="14396"/>
                  </a:cubicBezTo>
                  <a:lnTo>
                    <a:pt x="2869" y="14396"/>
                  </a:lnTo>
                  <a:cubicBezTo>
                    <a:pt x="3731" y="14396"/>
                    <a:pt x="4420" y="13708"/>
                    <a:pt x="4420" y="12850"/>
                  </a:cubicBezTo>
                  <a:lnTo>
                    <a:pt x="4420" y="3442"/>
                  </a:lnTo>
                  <a:cubicBezTo>
                    <a:pt x="4420" y="2465"/>
                    <a:pt x="4016" y="1607"/>
                    <a:pt x="3272" y="973"/>
                  </a:cubicBezTo>
                  <a:lnTo>
                    <a:pt x="3213" y="973"/>
                  </a:lnTo>
                  <a:cubicBezTo>
                    <a:pt x="2869" y="689"/>
                    <a:pt x="2584" y="345"/>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49"/>
          <p:cNvGrpSpPr/>
          <p:nvPr/>
        </p:nvGrpSpPr>
        <p:grpSpPr>
          <a:xfrm>
            <a:off x="7486556" y="1349694"/>
            <a:ext cx="316557" cy="388783"/>
            <a:chOff x="7754875" y="1337875"/>
            <a:chExt cx="345700" cy="424575"/>
          </a:xfrm>
        </p:grpSpPr>
        <p:sp>
          <p:nvSpPr>
            <p:cNvPr id="7699" name="Google Shape;7699;p49"/>
            <p:cNvSpPr/>
            <p:nvPr/>
          </p:nvSpPr>
          <p:spPr>
            <a:xfrm>
              <a:off x="7905500" y="1514300"/>
              <a:ext cx="44425" cy="57400"/>
            </a:xfrm>
            <a:custGeom>
              <a:avLst/>
              <a:gdLst/>
              <a:ahLst/>
              <a:cxnLst/>
              <a:rect l="l" t="t" r="r" b="b"/>
              <a:pathLst>
                <a:path w="1777" h="2296" extrusionOk="0">
                  <a:moveTo>
                    <a:pt x="919" y="1"/>
                  </a:moveTo>
                  <a:lnTo>
                    <a:pt x="345" y="575"/>
                  </a:lnTo>
                  <a:cubicBezTo>
                    <a:pt x="1" y="919"/>
                    <a:pt x="1" y="1433"/>
                    <a:pt x="345" y="1777"/>
                  </a:cubicBezTo>
                  <a:lnTo>
                    <a:pt x="919" y="2295"/>
                  </a:lnTo>
                  <a:lnTo>
                    <a:pt x="1492" y="1777"/>
                  </a:lnTo>
                  <a:cubicBezTo>
                    <a:pt x="1777" y="1433"/>
                    <a:pt x="1777" y="919"/>
                    <a:pt x="1492" y="575"/>
                  </a:cubicBezTo>
                  <a:lnTo>
                    <a:pt x="9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9"/>
            <p:cNvSpPr/>
            <p:nvPr/>
          </p:nvSpPr>
          <p:spPr>
            <a:xfrm>
              <a:off x="7861000" y="1468425"/>
              <a:ext cx="134825" cy="189325"/>
            </a:xfrm>
            <a:custGeom>
              <a:avLst/>
              <a:gdLst/>
              <a:ahLst/>
              <a:cxnLst/>
              <a:rect l="l" t="t" r="r" b="b"/>
              <a:pathLst>
                <a:path w="5393" h="7573" extrusionOk="0">
                  <a:moveTo>
                    <a:pt x="2697" y="631"/>
                  </a:moveTo>
                  <a:cubicBezTo>
                    <a:pt x="2826" y="631"/>
                    <a:pt x="2956" y="689"/>
                    <a:pt x="3043" y="803"/>
                  </a:cubicBezTo>
                  <a:lnTo>
                    <a:pt x="3961" y="1721"/>
                  </a:lnTo>
                  <a:cubicBezTo>
                    <a:pt x="4704" y="2410"/>
                    <a:pt x="4649" y="3557"/>
                    <a:pt x="3961" y="4300"/>
                  </a:cubicBezTo>
                  <a:lnTo>
                    <a:pt x="3158" y="5048"/>
                  </a:lnTo>
                  <a:lnTo>
                    <a:pt x="3158" y="6480"/>
                  </a:lnTo>
                  <a:cubicBezTo>
                    <a:pt x="3158" y="6709"/>
                    <a:pt x="2983" y="6939"/>
                    <a:pt x="2699" y="6939"/>
                  </a:cubicBezTo>
                  <a:cubicBezTo>
                    <a:pt x="2410" y="6939"/>
                    <a:pt x="2180" y="6709"/>
                    <a:pt x="2180" y="6480"/>
                  </a:cubicBezTo>
                  <a:lnTo>
                    <a:pt x="2180" y="5048"/>
                  </a:lnTo>
                  <a:lnTo>
                    <a:pt x="1437" y="4300"/>
                  </a:lnTo>
                  <a:cubicBezTo>
                    <a:pt x="689" y="3557"/>
                    <a:pt x="689" y="2410"/>
                    <a:pt x="1437" y="1721"/>
                  </a:cubicBezTo>
                  <a:lnTo>
                    <a:pt x="2354" y="803"/>
                  </a:lnTo>
                  <a:cubicBezTo>
                    <a:pt x="2439" y="689"/>
                    <a:pt x="2568" y="631"/>
                    <a:pt x="2697" y="631"/>
                  </a:cubicBezTo>
                  <a:close/>
                  <a:moveTo>
                    <a:pt x="0" y="0"/>
                  </a:moveTo>
                  <a:lnTo>
                    <a:pt x="0" y="7572"/>
                  </a:lnTo>
                  <a:lnTo>
                    <a:pt x="5392" y="7572"/>
                  </a:lnTo>
                  <a:lnTo>
                    <a:pt x="53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9"/>
            <p:cNvSpPr/>
            <p:nvPr/>
          </p:nvSpPr>
          <p:spPr>
            <a:xfrm>
              <a:off x="7754875" y="1337875"/>
              <a:ext cx="345700" cy="424575"/>
            </a:xfrm>
            <a:custGeom>
              <a:avLst/>
              <a:gdLst/>
              <a:ahLst/>
              <a:cxnLst/>
              <a:rect l="l" t="t" r="r" b="b"/>
              <a:pathLst>
                <a:path w="13828" h="16983" extrusionOk="0">
                  <a:moveTo>
                    <a:pt x="10156" y="4245"/>
                  </a:moveTo>
                  <a:cubicBezTo>
                    <a:pt x="10385" y="4245"/>
                    <a:pt x="10615" y="4474"/>
                    <a:pt x="10615" y="4763"/>
                  </a:cubicBezTo>
                  <a:lnTo>
                    <a:pt x="10615" y="13308"/>
                  </a:lnTo>
                  <a:cubicBezTo>
                    <a:pt x="10615" y="13538"/>
                    <a:pt x="10385" y="13767"/>
                    <a:pt x="10156" y="13767"/>
                  </a:cubicBezTo>
                  <a:lnTo>
                    <a:pt x="3731" y="13767"/>
                  </a:lnTo>
                  <a:cubicBezTo>
                    <a:pt x="3442" y="13767"/>
                    <a:pt x="3213" y="13538"/>
                    <a:pt x="3213" y="13308"/>
                  </a:cubicBezTo>
                  <a:lnTo>
                    <a:pt x="3213" y="4763"/>
                  </a:lnTo>
                  <a:cubicBezTo>
                    <a:pt x="3213" y="4474"/>
                    <a:pt x="3442" y="4245"/>
                    <a:pt x="3731" y="4245"/>
                  </a:cubicBezTo>
                  <a:close/>
                  <a:moveTo>
                    <a:pt x="1492" y="0"/>
                  </a:moveTo>
                  <a:cubicBezTo>
                    <a:pt x="290" y="0"/>
                    <a:pt x="0" y="918"/>
                    <a:pt x="0" y="1377"/>
                  </a:cubicBezTo>
                  <a:cubicBezTo>
                    <a:pt x="0" y="1721"/>
                    <a:pt x="115" y="1836"/>
                    <a:pt x="689" y="2983"/>
                  </a:cubicBezTo>
                  <a:cubicBezTo>
                    <a:pt x="978" y="3501"/>
                    <a:pt x="1093" y="4130"/>
                    <a:pt x="1093" y="4704"/>
                  </a:cubicBezTo>
                  <a:lnTo>
                    <a:pt x="1093" y="12276"/>
                  </a:lnTo>
                  <a:cubicBezTo>
                    <a:pt x="1093" y="12849"/>
                    <a:pt x="978" y="13423"/>
                    <a:pt x="689" y="13941"/>
                  </a:cubicBezTo>
                  <a:cubicBezTo>
                    <a:pt x="115" y="15144"/>
                    <a:pt x="0" y="15203"/>
                    <a:pt x="0" y="15603"/>
                  </a:cubicBezTo>
                  <a:cubicBezTo>
                    <a:pt x="0" y="16351"/>
                    <a:pt x="634" y="16979"/>
                    <a:pt x="1437" y="16979"/>
                  </a:cubicBezTo>
                  <a:cubicBezTo>
                    <a:pt x="1502" y="16979"/>
                    <a:pt x="1534" y="16982"/>
                    <a:pt x="1573" y="16982"/>
                  </a:cubicBezTo>
                  <a:cubicBezTo>
                    <a:pt x="1708" y="16982"/>
                    <a:pt x="1927" y="16947"/>
                    <a:pt x="3786" y="16635"/>
                  </a:cubicBezTo>
                  <a:cubicBezTo>
                    <a:pt x="4475" y="16520"/>
                    <a:pt x="5163" y="16465"/>
                    <a:pt x="5851" y="16465"/>
                  </a:cubicBezTo>
                  <a:lnTo>
                    <a:pt x="7976" y="16465"/>
                  </a:lnTo>
                  <a:cubicBezTo>
                    <a:pt x="8665" y="16465"/>
                    <a:pt x="9353" y="16520"/>
                    <a:pt x="10041" y="16635"/>
                  </a:cubicBezTo>
                  <a:cubicBezTo>
                    <a:pt x="11901" y="16947"/>
                    <a:pt x="12153" y="16982"/>
                    <a:pt x="12304" y="16982"/>
                  </a:cubicBezTo>
                  <a:cubicBezTo>
                    <a:pt x="12349" y="16982"/>
                    <a:pt x="12385" y="16979"/>
                    <a:pt x="12450" y="16979"/>
                  </a:cubicBezTo>
                  <a:cubicBezTo>
                    <a:pt x="13194" y="16979"/>
                    <a:pt x="13827" y="16351"/>
                    <a:pt x="13827" y="15603"/>
                  </a:cubicBezTo>
                  <a:cubicBezTo>
                    <a:pt x="13827" y="15203"/>
                    <a:pt x="13768" y="15144"/>
                    <a:pt x="13139" y="13941"/>
                  </a:cubicBezTo>
                  <a:cubicBezTo>
                    <a:pt x="12909" y="13423"/>
                    <a:pt x="12735" y="12849"/>
                    <a:pt x="12735" y="12276"/>
                  </a:cubicBezTo>
                  <a:lnTo>
                    <a:pt x="12735" y="4704"/>
                  </a:lnTo>
                  <a:cubicBezTo>
                    <a:pt x="12735" y="4130"/>
                    <a:pt x="12909" y="3501"/>
                    <a:pt x="13139" y="2983"/>
                  </a:cubicBezTo>
                  <a:cubicBezTo>
                    <a:pt x="13712" y="1836"/>
                    <a:pt x="13827" y="1721"/>
                    <a:pt x="13827" y="1377"/>
                  </a:cubicBezTo>
                  <a:cubicBezTo>
                    <a:pt x="13827" y="918"/>
                    <a:pt x="13538" y="0"/>
                    <a:pt x="12391" y="0"/>
                  </a:cubicBezTo>
                  <a:cubicBezTo>
                    <a:pt x="12106" y="0"/>
                    <a:pt x="12047" y="0"/>
                    <a:pt x="10899" y="404"/>
                  </a:cubicBezTo>
                  <a:cubicBezTo>
                    <a:pt x="9697" y="803"/>
                    <a:pt x="8320" y="1033"/>
                    <a:pt x="6944" y="1033"/>
                  </a:cubicBezTo>
                  <a:cubicBezTo>
                    <a:pt x="5507" y="1033"/>
                    <a:pt x="4190" y="803"/>
                    <a:pt x="2928" y="404"/>
                  </a:cubicBezTo>
                  <a:cubicBezTo>
                    <a:pt x="1781" y="0"/>
                    <a:pt x="1721"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49"/>
          <p:cNvGrpSpPr/>
          <p:nvPr/>
        </p:nvGrpSpPr>
        <p:grpSpPr>
          <a:xfrm>
            <a:off x="1301483" y="2011516"/>
            <a:ext cx="388715" cy="291559"/>
            <a:chOff x="1000400" y="2060625"/>
            <a:chExt cx="424500" cy="318400"/>
          </a:xfrm>
        </p:grpSpPr>
        <p:sp>
          <p:nvSpPr>
            <p:cNvPr id="7703" name="Google Shape;7703;p49"/>
            <p:cNvSpPr/>
            <p:nvPr/>
          </p:nvSpPr>
          <p:spPr>
            <a:xfrm>
              <a:off x="1119475" y="2168250"/>
              <a:ext cx="184950" cy="210775"/>
            </a:xfrm>
            <a:custGeom>
              <a:avLst/>
              <a:gdLst/>
              <a:ahLst/>
              <a:cxnLst/>
              <a:rect l="l" t="t" r="r" b="b"/>
              <a:pathLst>
                <a:path w="7398" h="8431" extrusionOk="0">
                  <a:moveTo>
                    <a:pt x="3727" y="0"/>
                  </a:moveTo>
                  <a:cubicBezTo>
                    <a:pt x="2983" y="0"/>
                    <a:pt x="2295" y="170"/>
                    <a:pt x="1607" y="918"/>
                  </a:cubicBezTo>
                  <a:cubicBezTo>
                    <a:pt x="744" y="1891"/>
                    <a:pt x="0" y="3268"/>
                    <a:pt x="0" y="5163"/>
                  </a:cubicBezTo>
                  <a:cubicBezTo>
                    <a:pt x="0" y="5507"/>
                    <a:pt x="230" y="8430"/>
                    <a:pt x="3727" y="8430"/>
                  </a:cubicBezTo>
                  <a:cubicBezTo>
                    <a:pt x="7228" y="8430"/>
                    <a:pt x="7398" y="5507"/>
                    <a:pt x="7398" y="5163"/>
                  </a:cubicBezTo>
                  <a:cubicBezTo>
                    <a:pt x="7398" y="3268"/>
                    <a:pt x="6710" y="1891"/>
                    <a:pt x="5792" y="918"/>
                  </a:cubicBezTo>
                  <a:cubicBezTo>
                    <a:pt x="5163" y="170"/>
                    <a:pt x="4415" y="0"/>
                    <a:pt x="3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9"/>
            <p:cNvSpPr/>
            <p:nvPr/>
          </p:nvSpPr>
          <p:spPr>
            <a:xfrm>
              <a:off x="1245675" y="2060625"/>
              <a:ext cx="179225" cy="212275"/>
            </a:xfrm>
            <a:custGeom>
              <a:avLst/>
              <a:gdLst/>
              <a:ahLst/>
              <a:cxnLst/>
              <a:rect l="l" t="t" r="r" b="b"/>
              <a:pathLst>
                <a:path w="7169" h="8491" extrusionOk="0">
                  <a:moveTo>
                    <a:pt x="3497" y="1"/>
                  </a:moveTo>
                  <a:cubicBezTo>
                    <a:pt x="2754" y="1"/>
                    <a:pt x="2065" y="230"/>
                    <a:pt x="1377" y="978"/>
                  </a:cubicBezTo>
                  <a:cubicBezTo>
                    <a:pt x="803" y="1607"/>
                    <a:pt x="285" y="2410"/>
                    <a:pt x="0" y="3502"/>
                  </a:cubicBezTo>
                  <a:cubicBezTo>
                    <a:pt x="574" y="3732"/>
                    <a:pt x="1033" y="4076"/>
                    <a:pt x="1492" y="4535"/>
                  </a:cubicBezTo>
                  <a:cubicBezTo>
                    <a:pt x="2065" y="5163"/>
                    <a:pt x="2524" y="5852"/>
                    <a:pt x="2809" y="6600"/>
                  </a:cubicBezTo>
                  <a:cubicBezTo>
                    <a:pt x="3038" y="7173"/>
                    <a:pt x="3213" y="7802"/>
                    <a:pt x="3327" y="8490"/>
                  </a:cubicBezTo>
                  <a:lnTo>
                    <a:pt x="3497" y="8490"/>
                  </a:lnTo>
                  <a:cubicBezTo>
                    <a:pt x="6999" y="8490"/>
                    <a:pt x="7168" y="5567"/>
                    <a:pt x="7168" y="5223"/>
                  </a:cubicBezTo>
                  <a:cubicBezTo>
                    <a:pt x="7168" y="3273"/>
                    <a:pt x="6425" y="1896"/>
                    <a:pt x="5562" y="978"/>
                  </a:cubicBezTo>
                  <a:cubicBezTo>
                    <a:pt x="4874" y="230"/>
                    <a:pt x="4186" y="1"/>
                    <a:pt x="34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9"/>
            <p:cNvSpPr/>
            <p:nvPr/>
          </p:nvSpPr>
          <p:spPr>
            <a:xfrm>
              <a:off x="1000400" y="2060625"/>
              <a:ext cx="179325" cy="212275"/>
            </a:xfrm>
            <a:custGeom>
              <a:avLst/>
              <a:gdLst/>
              <a:ahLst/>
              <a:cxnLst/>
              <a:rect l="l" t="t" r="r" b="b"/>
              <a:pathLst>
                <a:path w="7173" h="8491" extrusionOk="0">
                  <a:moveTo>
                    <a:pt x="3671" y="1"/>
                  </a:moveTo>
                  <a:cubicBezTo>
                    <a:pt x="2983" y="1"/>
                    <a:pt x="2239" y="230"/>
                    <a:pt x="1606" y="978"/>
                  </a:cubicBezTo>
                  <a:cubicBezTo>
                    <a:pt x="688" y="1896"/>
                    <a:pt x="0" y="3273"/>
                    <a:pt x="0" y="5223"/>
                  </a:cubicBezTo>
                  <a:cubicBezTo>
                    <a:pt x="0" y="5567"/>
                    <a:pt x="174" y="8490"/>
                    <a:pt x="3671" y="8490"/>
                  </a:cubicBezTo>
                  <a:lnTo>
                    <a:pt x="3846" y="8490"/>
                  </a:lnTo>
                  <a:cubicBezTo>
                    <a:pt x="3960" y="7802"/>
                    <a:pt x="4075" y="7173"/>
                    <a:pt x="4360" y="6600"/>
                  </a:cubicBezTo>
                  <a:cubicBezTo>
                    <a:pt x="4649" y="5852"/>
                    <a:pt x="5108" y="5163"/>
                    <a:pt x="5681" y="4535"/>
                  </a:cubicBezTo>
                  <a:cubicBezTo>
                    <a:pt x="6140" y="4076"/>
                    <a:pt x="6599" y="3732"/>
                    <a:pt x="7173" y="3502"/>
                  </a:cubicBezTo>
                  <a:cubicBezTo>
                    <a:pt x="6884" y="2410"/>
                    <a:pt x="6370" y="1607"/>
                    <a:pt x="5796" y="978"/>
                  </a:cubicBezTo>
                  <a:cubicBezTo>
                    <a:pt x="5108" y="230"/>
                    <a:pt x="4419" y="1"/>
                    <a:pt x="3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49"/>
          <p:cNvGrpSpPr/>
          <p:nvPr/>
        </p:nvGrpSpPr>
        <p:grpSpPr>
          <a:xfrm>
            <a:off x="1992196" y="1962617"/>
            <a:ext cx="302067" cy="389104"/>
            <a:chOff x="1754700" y="2007225"/>
            <a:chExt cx="329875" cy="424925"/>
          </a:xfrm>
        </p:grpSpPr>
        <p:sp>
          <p:nvSpPr>
            <p:cNvPr id="7707" name="Google Shape;7707;p49"/>
            <p:cNvSpPr/>
            <p:nvPr/>
          </p:nvSpPr>
          <p:spPr>
            <a:xfrm>
              <a:off x="1754700" y="2113750"/>
              <a:ext cx="329875" cy="318400"/>
            </a:xfrm>
            <a:custGeom>
              <a:avLst/>
              <a:gdLst/>
              <a:ahLst/>
              <a:cxnLst/>
              <a:rect l="l" t="t" r="r" b="b"/>
              <a:pathLst>
                <a:path w="13195" h="12736" extrusionOk="0">
                  <a:moveTo>
                    <a:pt x="4475" y="2180"/>
                  </a:moveTo>
                  <a:cubicBezTo>
                    <a:pt x="4764" y="2180"/>
                    <a:pt x="4994" y="2350"/>
                    <a:pt x="4994" y="2639"/>
                  </a:cubicBezTo>
                  <a:lnTo>
                    <a:pt x="4994" y="3727"/>
                  </a:lnTo>
                  <a:cubicBezTo>
                    <a:pt x="4994" y="4016"/>
                    <a:pt x="4764" y="4186"/>
                    <a:pt x="4475" y="4186"/>
                  </a:cubicBezTo>
                  <a:cubicBezTo>
                    <a:pt x="4246" y="4186"/>
                    <a:pt x="4016" y="4016"/>
                    <a:pt x="4016" y="3727"/>
                  </a:cubicBezTo>
                  <a:lnTo>
                    <a:pt x="4016" y="2639"/>
                  </a:lnTo>
                  <a:cubicBezTo>
                    <a:pt x="4016" y="2350"/>
                    <a:pt x="4246" y="2180"/>
                    <a:pt x="4475" y="2180"/>
                  </a:cubicBezTo>
                  <a:close/>
                  <a:moveTo>
                    <a:pt x="8720" y="2180"/>
                  </a:moveTo>
                  <a:cubicBezTo>
                    <a:pt x="8950" y="2180"/>
                    <a:pt x="9179" y="2350"/>
                    <a:pt x="9179" y="2639"/>
                  </a:cubicBezTo>
                  <a:lnTo>
                    <a:pt x="9179" y="3727"/>
                  </a:lnTo>
                  <a:cubicBezTo>
                    <a:pt x="9179" y="4016"/>
                    <a:pt x="8950" y="4186"/>
                    <a:pt x="8720" y="4186"/>
                  </a:cubicBezTo>
                  <a:cubicBezTo>
                    <a:pt x="8436" y="4186"/>
                    <a:pt x="8206" y="4016"/>
                    <a:pt x="8206" y="3727"/>
                  </a:cubicBezTo>
                  <a:lnTo>
                    <a:pt x="8206" y="2639"/>
                  </a:lnTo>
                  <a:cubicBezTo>
                    <a:pt x="8206" y="2350"/>
                    <a:pt x="8436" y="2180"/>
                    <a:pt x="8720" y="2180"/>
                  </a:cubicBezTo>
                  <a:close/>
                  <a:moveTo>
                    <a:pt x="2410" y="4300"/>
                  </a:moveTo>
                  <a:cubicBezTo>
                    <a:pt x="2699" y="4300"/>
                    <a:pt x="2869" y="4530"/>
                    <a:pt x="2869" y="4759"/>
                  </a:cubicBezTo>
                  <a:lnTo>
                    <a:pt x="2869" y="5852"/>
                  </a:lnTo>
                  <a:cubicBezTo>
                    <a:pt x="2869" y="6136"/>
                    <a:pt x="2699" y="6365"/>
                    <a:pt x="2410" y="6365"/>
                  </a:cubicBezTo>
                  <a:cubicBezTo>
                    <a:pt x="2126" y="6365"/>
                    <a:pt x="1896" y="6136"/>
                    <a:pt x="1896" y="5852"/>
                  </a:cubicBezTo>
                  <a:lnTo>
                    <a:pt x="1896" y="4759"/>
                  </a:lnTo>
                  <a:cubicBezTo>
                    <a:pt x="1896" y="4530"/>
                    <a:pt x="2126" y="4300"/>
                    <a:pt x="2410" y="4300"/>
                  </a:cubicBezTo>
                  <a:close/>
                  <a:moveTo>
                    <a:pt x="6600" y="4300"/>
                  </a:moveTo>
                  <a:cubicBezTo>
                    <a:pt x="6884" y="4300"/>
                    <a:pt x="7114" y="4530"/>
                    <a:pt x="7114" y="4759"/>
                  </a:cubicBezTo>
                  <a:lnTo>
                    <a:pt x="7114" y="5852"/>
                  </a:lnTo>
                  <a:cubicBezTo>
                    <a:pt x="7114" y="6136"/>
                    <a:pt x="6884" y="6365"/>
                    <a:pt x="6600" y="6365"/>
                  </a:cubicBezTo>
                  <a:cubicBezTo>
                    <a:pt x="6311" y="6365"/>
                    <a:pt x="6081" y="6136"/>
                    <a:pt x="6081" y="5852"/>
                  </a:cubicBezTo>
                  <a:lnTo>
                    <a:pt x="6081" y="4759"/>
                  </a:lnTo>
                  <a:cubicBezTo>
                    <a:pt x="6081" y="4530"/>
                    <a:pt x="6311" y="4300"/>
                    <a:pt x="6600" y="4300"/>
                  </a:cubicBezTo>
                  <a:close/>
                  <a:moveTo>
                    <a:pt x="10785" y="4300"/>
                  </a:moveTo>
                  <a:cubicBezTo>
                    <a:pt x="11074" y="4300"/>
                    <a:pt x="11304" y="4530"/>
                    <a:pt x="11304" y="4759"/>
                  </a:cubicBezTo>
                  <a:lnTo>
                    <a:pt x="11304" y="5852"/>
                  </a:lnTo>
                  <a:cubicBezTo>
                    <a:pt x="11304" y="6136"/>
                    <a:pt x="11074" y="6365"/>
                    <a:pt x="10785" y="6365"/>
                  </a:cubicBezTo>
                  <a:cubicBezTo>
                    <a:pt x="10501" y="6365"/>
                    <a:pt x="10271" y="6136"/>
                    <a:pt x="10271" y="5852"/>
                  </a:cubicBezTo>
                  <a:lnTo>
                    <a:pt x="10271" y="4759"/>
                  </a:lnTo>
                  <a:cubicBezTo>
                    <a:pt x="10271" y="4530"/>
                    <a:pt x="10501" y="4300"/>
                    <a:pt x="10785" y="4300"/>
                  </a:cubicBezTo>
                  <a:close/>
                  <a:moveTo>
                    <a:pt x="4475" y="6425"/>
                  </a:moveTo>
                  <a:cubicBezTo>
                    <a:pt x="4764" y="6425"/>
                    <a:pt x="4994" y="6655"/>
                    <a:pt x="4994" y="6939"/>
                  </a:cubicBezTo>
                  <a:lnTo>
                    <a:pt x="4994" y="7972"/>
                  </a:lnTo>
                  <a:cubicBezTo>
                    <a:pt x="4994" y="8261"/>
                    <a:pt x="4764" y="8490"/>
                    <a:pt x="4475" y="8490"/>
                  </a:cubicBezTo>
                  <a:cubicBezTo>
                    <a:pt x="4246" y="8490"/>
                    <a:pt x="4016" y="8261"/>
                    <a:pt x="4016" y="7972"/>
                  </a:cubicBezTo>
                  <a:lnTo>
                    <a:pt x="4016" y="6939"/>
                  </a:lnTo>
                  <a:cubicBezTo>
                    <a:pt x="4016" y="6655"/>
                    <a:pt x="4246" y="6425"/>
                    <a:pt x="4475" y="6425"/>
                  </a:cubicBezTo>
                  <a:close/>
                  <a:moveTo>
                    <a:pt x="8720" y="6425"/>
                  </a:moveTo>
                  <a:cubicBezTo>
                    <a:pt x="8950" y="6425"/>
                    <a:pt x="9179" y="6655"/>
                    <a:pt x="9179" y="6939"/>
                  </a:cubicBezTo>
                  <a:lnTo>
                    <a:pt x="9179" y="7972"/>
                  </a:lnTo>
                  <a:cubicBezTo>
                    <a:pt x="9179" y="8261"/>
                    <a:pt x="8950" y="8490"/>
                    <a:pt x="8720" y="8490"/>
                  </a:cubicBezTo>
                  <a:cubicBezTo>
                    <a:pt x="8436" y="8490"/>
                    <a:pt x="8206" y="8261"/>
                    <a:pt x="8206" y="7972"/>
                  </a:cubicBezTo>
                  <a:lnTo>
                    <a:pt x="8206" y="6939"/>
                  </a:lnTo>
                  <a:cubicBezTo>
                    <a:pt x="8206" y="6655"/>
                    <a:pt x="8436" y="6425"/>
                    <a:pt x="8720" y="6425"/>
                  </a:cubicBezTo>
                  <a:close/>
                  <a:moveTo>
                    <a:pt x="6600" y="8545"/>
                  </a:moveTo>
                  <a:cubicBezTo>
                    <a:pt x="6884" y="8545"/>
                    <a:pt x="7114" y="8775"/>
                    <a:pt x="7114" y="9064"/>
                  </a:cubicBezTo>
                  <a:lnTo>
                    <a:pt x="7114" y="10096"/>
                  </a:lnTo>
                  <a:cubicBezTo>
                    <a:pt x="7114" y="10381"/>
                    <a:pt x="6884" y="10610"/>
                    <a:pt x="6600" y="10610"/>
                  </a:cubicBezTo>
                  <a:cubicBezTo>
                    <a:pt x="6311" y="10610"/>
                    <a:pt x="6081" y="10381"/>
                    <a:pt x="6081" y="10096"/>
                  </a:cubicBezTo>
                  <a:lnTo>
                    <a:pt x="6081" y="9064"/>
                  </a:lnTo>
                  <a:cubicBezTo>
                    <a:pt x="6081" y="8775"/>
                    <a:pt x="6311" y="8545"/>
                    <a:pt x="6600" y="8545"/>
                  </a:cubicBezTo>
                  <a:close/>
                  <a:moveTo>
                    <a:pt x="5393" y="1"/>
                  </a:moveTo>
                  <a:cubicBezTo>
                    <a:pt x="4305" y="1"/>
                    <a:pt x="3328" y="345"/>
                    <a:pt x="2470" y="918"/>
                  </a:cubicBezTo>
                  <a:cubicBezTo>
                    <a:pt x="1033" y="1836"/>
                    <a:pt x="230" y="3383"/>
                    <a:pt x="230" y="5048"/>
                  </a:cubicBezTo>
                  <a:cubicBezTo>
                    <a:pt x="230" y="5448"/>
                    <a:pt x="1" y="8031"/>
                    <a:pt x="2355" y="9922"/>
                  </a:cubicBezTo>
                  <a:lnTo>
                    <a:pt x="5338" y="12331"/>
                  </a:lnTo>
                  <a:cubicBezTo>
                    <a:pt x="5682" y="12620"/>
                    <a:pt x="6141" y="12735"/>
                    <a:pt x="6600" y="12735"/>
                  </a:cubicBezTo>
                  <a:cubicBezTo>
                    <a:pt x="7059" y="12735"/>
                    <a:pt x="7518" y="12620"/>
                    <a:pt x="7862" y="12331"/>
                  </a:cubicBezTo>
                  <a:lnTo>
                    <a:pt x="10845" y="9922"/>
                  </a:lnTo>
                  <a:cubicBezTo>
                    <a:pt x="13194" y="8031"/>
                    <a:pt x="12965" y="5448"/>
                    <a:pt x="12965" y="5048"/>
                  </a:cubicBezTo>
                  <a:cubicBezTo>
                    <a:pt x="12965" y="3383"/>
                    <a:pt x="12162" y="1836"/>
                    <a:pt x="10730" y="918"/>
                  </a:cubicBezTo>
                  <a:cubicBezTo>
                    <a:pt x="9867" y="345"/>
                    <a:pt x="8835" y="1"/>
                    <a:pt x="7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9"/>
            <p:cNvSpPr/>
            <p:nvPr/>
          </p:nvSpPr>
          <p:spPr>
            <a:xfrm>
              <a:off x="1889525" y="2007225"/>
              <a:ext cx="60250" cy="37725"/>
            </a:xfrm>
            <a:custGeom>
              <a:avLst/>
              <a:gdLst/>
              <a:ahLst/>
              <a:cxnLst/>
              <a:rect l="l" t="t" r="r" b="b"/>
              <a:pathLst>
                <a:path w="2410" h="1509" extrusionOk="0">
                  <a:moveTo>
                    <a:pt x="1185" y="1"/>
                  </a:moveTo>
                  <a:cubicBezTo>
                    <a:pt x="1062" y="1"/>
                    <a:pt x="948" y="44"/>
                    <a:pt x="863" y="131"/>
                  </a:cubicBezTo>
                  <a:cubicBezTo>
                    <a:pt x="863" y="131"/>
                    <a:pt x="404" y="531"/>
                    <a:pt x="0" y="934"/>
                  </a:cubicBezTo>
                  <a:cubicBezTo>
                    <a:pt x="404" y="1049"/>
                    <a:pt x="863" y="1219"/>
                    <a:pt x="1207" y="1508"/>
                  </a:cubicBezTo>
                  <a:cubicBezTo>
                    <a:pt x="1551" y="1219"/>
                    <a:pt x="2010" y="1049"/>
                    <a:pt x="2409" y="934"/>
                  </a:cubicBezTo>
                  <a:cubicBezTo>
                    <a:pt x="2010" y="531"/>
                    <a:pt x="1551" y="131"/>
                    <a:pt x="1551" y="131"/>
                  </a:cubicBezTo>
                  <a:cubicBezTo>
                    <a:pt x="1436" y="44"/>
                    <a:pt x="1307" y="1"/>
                    <a:pt x="1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9"/>
            <p:cNvSpPr/>
            <p:nvPr/>
          </p:nvSpPr>
          <p:spPr>
            <a:xfrm>
              <a:off x="1787750" y="2052025"/>
              <a:ext cx="263900" cy="60250"/>
            </a:xfrm>
            <a:custGeom>
              <a:avLst/>
              <a:gdLst/>
              <a:ahLst/>
              <a:cxnLst/>
              <a:rect l="l" t="t" r="r" b="b"/>
              <a:pathLst>
                <a:path w="10556" h="2410" extrusionOk="0">
                  <a:moveTo>
                    <a:pt x="459" y="1"/>
                  </a:moveTo>
                  <a:cubicBezTo>
                    <a:pt x="170" y="1"/>
                    <a:pt x="1" y="230"/>
                    <a:pt x="1" y="519"/>
                  </a:cubicBezTo>
                  <a:cubicBezTo>
                    <a:pt x="1" y="1208"/>
                    <a:pt x="230" y="1896"/>
                    <a:pt x="744" y="2355"/>
                  </a:cubicBezTo>
                  <a:cubicBezTo>
                    <a:pt x="744" y="2410"/>
                    <a:pt x="744" y="2410"/>
                    <a:pt x="804" y="2410"/>
                  </a:cubicBezTo>
                  <a:cubicBezTo>
                    <a:pt x="1777" y="1781"/>
                    <a:pt x="2869" y="1492"/>
                    <a:pt x="4071" y="1492"/>
                  </a:cubicBezTo>
                  <a:lnTo>
                    <a:pt x="6480" y="1492"/>
                  </a:lnTo>
                  <a:cubicBezTo>
                    <a:pt x="7628" y="1492"/>
                    <a:pt x="8775" y="1781"/>
                    <a:pt x="9752" y="2410"/>
                  </a:cubicBezTo>
                  <a:cubicBezTo>
                    <a:pt x="10266" y="1951"/>
                    <a:pt x="10555" y="1263"/>
                    <a:pt x="10555" y="519"/>
                  </a:cubicBezTo>
                  <a:cubicBezTo>
                    <a:pt x="10555" y="230"/>
                    <a:pt x="10326" y="1"/>
                    <a:pt x="10096" y="1"/>
                  </a:cubicBezTo>
                  <a:lnTo>
                    <a:pt x="7398" y="1"/>
                  </a:lnTo>
                  <a:cubicBezTo>
                    <a:pt x="6540" y="1"/>
                    <a:pt x="5737" y="460"/>
                    <a:pt x="5278" y="1093"/>
                  </a:cubicBezTo>
                  <a:cubicBezTo>
                    <a:pt x="4819" y="460"/>
                    <a:pt x="4016" y="1"/>
                    <a:pt x="3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49"/>
          <p:cNvGrpSpPr/>
          <p:nvPr/>
        </p:nvGrpSpPr>
        <p:grpSpPr>
          <a:xfrm>
            <a:off x="2673797" y="1966853"/>
            <a:ext cx="389997" cy="380817"/>
            <a:chOff x="2499050" y="2011850"/>
            <a:chExt cx="425900" cy="415875"/>
          </a:xfrm>
        </p:grpSpPr>
        <p:sp>
          <p:nvSpPr>
            <p:cNvPr id="7711" name="Google Shape;7711;p49"/>
            <p:cNvSpPr/>
            <p:nvPr/>
          </p:nvSpPr>
          <p:spPr>
            <a:xfrm>
              <a:off x="2563525" y="2224125"/>
              <a:ext cx="28700" cy="28700"/>
            </a:xfrm>
            <a:custGeom>
              <a:avLst/>
              <a:gdLst/>
              <a:ahLst/>
              <a:cxnLst/>
              <a:rect l="l" t="t" r="r" b="b"/>
              <a:pathLst>
                <a:path w="1148" h="1148" extrusionOk="0">
                  <a:moveTo>
                    <a:pt x="574" y="0"/>
                  </a:moveTo>
                  <a:cubicBezTo>
                    <a:pt x="290" y="0"/>
                    <a:pt x="1" y="230"/>
                    <a:pt x="1" y="574"/>
                  </a:cubicBezTo>
                  <a:cubicBezTo>
                    <a:pt x="1" y="863"/>
                    <a:pt x="290" y="1147"/>
                    <a:pt x="574" y="1147"/>
                  </a:cubicBezTo>
                  <a:cubicBezTo>
                    <a:pt x="918" y="1147"/>
                    <a:pt x="1148" y="863"/>
                    <a:pt x="1148" y="574"/>
                  </a:cubicBezTo>
                  <a:cubicBezTo>
                    <a:pt x="1148" y="230"/>
                    <a:pt x="918"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9"/>
            <p:cNvSpPr/>
            <p:nvPr/>
          </p:nvSpPr>
          <p:spPr>
            <a:xfrm>
              <a:off x="2510525" y="2011850"/>
              <a:ext cx="408675" cy="255325"/>
            </a:xfrm>
            <a:custGeom>
              <a:avLst/>
              <a:gdLst/>
              <a:ahLst/>
              <a:cxnLst/>
              <a:rect l="l" t="t" r="r" b="b"/>
              <a:pathLst>
                <a:path w="16347" h="10213" extrusionOk="0">
                  <a:moveTo>
                    <a:pt x="6425" y="2929"/>
                  </a:moveTo>
                  <a:cubicBezTo>
                    <a:pt x="7627" y="2929"/>
                    <a:pt x="8545" y="3618"/>
                    <a:pt x="8545" y="4535"/>
                  </a:cubicBezTo>
                  <a:cubicBezTo>
                    <a:pt x="8545" y="5394"/>
                    <a:pt x="7627" y="6082"/>
                    <a:pt x="6425" y="6082"/>
                  </a:cubicBezTo>
                  <a:cubicBezTo>
                    <a:pt x="5278" y="6082"/>
                    <a:pt x="4360" y="5394"/>
                    <a:pt x="4360" y="4535"/>
                  </a:cubicBezTo>
                  <a:cubicBezTo>
                    <a:pt x="4360" y="3618"/>
                    <a:pt x="5278" y="2929"/>
                    <a:pt x="6425" y="2929"/>
                  </a:cubicBezTo>
                  <a:close/>
                  <a:moveTo>
                    <a:pt x="7487" y="1"/>
                  </a:moveTo>
                  <a:cubicBezTo>
                    <a:pt x="7399" y="1"/>
                    <a:pt x="7310" y="20"/>
                    <a:pt x="7228" y="61"/>
                  </a:cubicBezTo>
                  <a:lnTo>
                    <a:pt x="0" y="4765"/>
                  </a:lnTo>
                  <a:lnTo>
                    <a:pt x="7572" y="7289"/>
                  </a:lnTo>
                  <a:cubicBezTo>
                    <a:pt x="7972" y="6770"/>
                    <a:pt x="8660" y="6426"/>
                    <a:pt x="9408" y="6426"/>
                  </a:cubicBezTo>
                  <a:cubicBezTo>
                    <a:pt x="10670" y="6426"/>
                    <a:pt x="11703" y="7404"/>
                    <a:pt x="11758" y="8666"/>
                  </a:cubicBezTo>
                  <a:lnTo>
                    <a:pt x="16347" y="10212"/>
                  </a:lnTo>
                  <a:lnTo>
                    <a:pt x="7917" y="176"/>
                  </a:lnTo>
                  <a:cubicBezTo>
                    <a:pt x="7804" y="64"/>
                    <a:pt x="7647" y="1"/>
                    <a:pt x="7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9"/>
            <p:cNvSpPr/>
            <p:nvPr/>
          </p:nvSpPr>
          <p:spPr>
            <a:xfrm>
              <a:off x="2618025" y="2320150"/>
              <a:ext cx="67475" cy="50275"/>
            </a:xfrm>
            <a:custGeom>
              <a:avLst/>
              <a:gdLst/>
              <a:ahLst/>
              <a:cxnLst/>
              <a:rect l="l" t="t" r="r" b="b"/>
              <a:pathLst>
                <a:path w="2699" h="2011" extrusionOk="0">
                  <a:moveTo>
                    <a:pt x="889" y="1"/>
                  </a:moveTo>
                  <a:cubicBezTo>
                    <a:pt x="690" y="1"/>
                    <a:pt x="493" y="64"/>
                    <a:pt x="345" y="175"/>
                  </a:cubicBezTo>
                  <a:cubicBezTo>
                    <a:pt x="115" y="349"/>
                    <a:pt x="0" y="633"/>
                    <a:pt x="0" y="923"/>
                  </a:cubicBezTo>
                  <a:lnTo>
                    <a:pt x="0" y="1152"/>
                  </a:lnTo>
                  <a:cubicBezTo>
                    <a:pt x="863" y="1437"/>
                    <a:pt x="1781" y="1726"/>
                    <a:pt x="2699" y="2010"/>
                  </a:cubicBezTo>
                  <a:cubicBezTo>
                    <a:pt x="2699" y="1092"/>
                    <a:pt x="2065" y="289"/>
                    <a:pt x="1207" y="60"/>
                  </a:cubicBezTo>
                  <a:cubicBezTo>
                    <a:pt x="1106" y="19"/>
                    <a:pt x="997"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9"/>
            <p:cNvSpPr/>
            <p:nvPr/>
          </p:nvSpPr>
          <p:spPr>
            <a:xfrm>
              <a:off x="2643825" y="2110875"/>
              <a:ext cx="56025" cy="27225"/>
            </a:xfrm>
            <a:custGeom>
              <a:avLst/>
              <a:gdLst/>
              <a:ahLst/>
              <a:cxnLst/>
              <a:rect l="l" t="t" r="r" b="b"/>
              <a:pathLst>
                <a:path w="2241" h="1089" extrusionOk="0">
                  <a:moveTo>
                    <a:pt x="1093" y="1"/>
                  </a:moveTo>
                  <a:cubicBezTo>
                    <a:pt x="460" y="1"/>
                    <a:pt x="1" y="285"/>
                    <a:pt x="1" y="574"/>
                  </a:cubicBezTo>
                  <a:cubicBezTo>
                    <a:pt x="1" y="804"/>
                    <a:pt x="460" y="1088"/>
                    <a:pt x="1093" y="1088"/>
                  </a:cubicBezTo>
                  <a:cubicBezTo>
                    <a:pt x="1781" y="1088"/>
                    <a:pt x="2240" y="804"/>
                    <a:pt x="2240" y="574"/>
                  </a:cubicBezTo>
                  <a:cubicBezTo>
                    <a:pt x="2240" y="285"/>
                    <a:pt x="178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9"/>
            <p:cNvSpPr/>
            <p:nvPr/>
          </p:nvSpPr>
          <p:spPr>
            <a:xfrm>
              <a:off x="2711300" y="2196925"/>
              <a:ext cx="68850" cy="68850"/>
            </a:xfrm>
            <a:custGeom>
              <a:avLst/>
              <a:gdLst/>
              <a:ahLst/>
              <a:cxnLst/>
              <a:rect l="l" t="t" r="r" b="b"/>
              <a:pathLst>
                <a:path w="2754" h="2754" extrusionOk="0">
                  <a:moveTo>
                    <a:pt x="1377" y="1"/>
                  </a:moveTo>
                  <a:cubicBezTo>
                    <a:pt x="574" y="1"/>
                    <a:pt x="0" y="629"/>
                    <a:pt x="0" y="1377"/>
                  </a:cubicBezTo>
                  <a:cubicBezTo>
                    <a:pt x="0" y="2121"/>
                    <a:pt x="574" y="2754"/>
                    <a:pt x="1377" y="2754"/>
                  </a:cubicBezTo>
                  <a:cubicBezTo>
                    <a:pt x="2120" y="2754"/>
                    <a:pt x="2754" y="2121"/>
                    <a:pt x="2754" y="1377"/>
                  </a:cubicBezTo>
                  <a:cubicBezTo>
                    <a:pt x="2754" y="629"/>
                    <a:pt x="2120" y="1"/>
                    <a:pt x="1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9"/>
            <p:cNvSpPr/>
            <p:nvPr/>
          </p:nvSpPr>
          <p:spPr>
            <a:xfrm>
              <a:off x="2830275" y="2317400"/>
              <a:ext cx="28700" cy="28700"/>
            </a:xfrm>
            <a:custGeom>
              <a:avLst/>
              <a:gdLst/>
              <a:ahLst/>
              <a:cxnLst/>
              <a:rect l="l" t="t" r="r" b="b"/>
              <a:pathLst>
                <a:path w="1148" h="1148" extrusionOk="0">
                  <a:moveTo>
                    <a:pt x="574" y="0"/>
                  </a:moveTo>
                  <a:cubicBezTo>
                    <a:pt x="289" y="0"/>
                    <a:pt x="0" y="229"/>
                    <a:pt x="0" y="574"/>
                  </a:cubicBezTo>
                  <a:cubicBezTo>
                    <a:pt x="0" y="858"/>
                    <a:pt x="289" y="1147"/>
                    <a:pt x="574" y="1147"/>
                  </a:cubicBezTo>
                  <a:cubicBezTo>
                    <a:pt x="918" y="1147"/>
                    <a:pt x="1147" y="858"/>
                    <a:pt x="1147" y="574"/>
                  </a:cubicBezTo>
                  <a:cubicBezTo>
                    <a:pt x="1147" y="229"/>
                    <a:pt x="918"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9"/>
            <p:cNvSpPr/>
            <p:nvPr/>
          </p:nvSpPr>
          <p:spPr>
            <a:xfrm>
              <a:off x="2499050" y="2153900"/>
              <a:ext cx="425900" cy="273825"/>
            </a:xfrm>
            <a:custGeom>
              <a:avLst/>
              <a:gdLst/>
              <a:ahLst/>
              <a:cxnLst/>
              <a:rect l="l" t="t" r="r" b="b"/>
              <a:pathLst>
                <a:path w="17036" h="10953" extrusionOk="0">
                  <a:moveTo>
                    <a:pt x="3153" y="1777"/>
                  </a:moveTo>
                  <a:cubicBezTo>
                    <a:pt x="4016" y="1777"/>
                    <a:pt x="4759" y="2525"/>
                    <a:pt x="4759" y="3383"/>
                  </a:cubicBezTo>
                  <a:cubicBezTo>
                    <a:pt x="4759" y="4246"/>
                    <a:pt x="4016" y="4934"/>
                    <a:pt x="3153" y="4934"/>
                  </a:cubicBezTo>
                  <a:cubicBezTo>
                    <a:pt x="2295" y="4934"/>
                    <a:pt x="1607" y="4246"/>
                    <a:pt x="1607" y="3383"/>
                  </a:cubicBezTo>
                  <a:cubicBezTo>
                    <a:pt x="1607" y="2525"/>
                    <a:pt x="2295" y="1777"/>
                    <a:pt x="3153" y="1777"/>
                  </a:cubicBezTo>
                  <a:close/>
                  <a:moveTo>
                    <a:pt x="13823" y="5507"/>
                  </a:moveTo>
                  <a:cubicBezTo>
                    <a:pt x="14685" y="5507"/>
                    <a:pt x="15429" y="6251"/>
                    <a:pt x="15429" y="7114"/>
                  </a:cubicBezTo>
                  <a:cubicBezTo>
                    <a:pt x="15429" y="7972"/>
                    <a:pt x="14685" y="8660"/>
                    <a:pt x="13823" y="8660"/>
                  </a:cubicBezTo>
                  <a:cubicBezTo>
                    <a:pt x="12965" y="8660"/>
                    <a:pt x="12276" y="7972"/>
                    <a:pt x="12276" y="7114"/>
                  </a:cubicBezTo>
                  <a:cubicBezTo>
                    <a:pt x="12276" y="6251"/>
                    <a:pt x="12965" y="5507"/>
                    <a:pt x="13823" y="5507"/>
                  </a:cubicBezTo>
                  <a:close/>
                  <a:moveTo>
                    <a:pt x="1" y="1"/>
                  </a:moveTo>
                  <a:lnTo>
                    <a:pt x="1" y="5218"/>
                  </a:lnTo>
                  <a:cubicBezTo>
                    <a:pt x="1" y="5563"/>
                    <a:pt x="115" y="6425"/>
                    <a:pt x="1263" y="6769"/>
                  </a:cubicBezTo>
                  <a:cubicBezTo>
                    <a:pt x="1836" y="6939"/>
                    <a:pt x="2694" y="7228"/>
                    <a:pt x="3727" y="7513"/>
                  </a:cubicBezTo>
                  <a:cubicBezTo>
                    <a:pt x="3787" y="6939"/>
                    <a:pt x="4071" y="6425"/>
                    <a:pt x="4530" y="6021"/>
                  </a:cubicBezTo>
                  <a:cubicBezTo>
                    <a:pt x="4846" y="5785"/>
                    <a:pt x="5244" y="5656"/>
                    <a:pt x="5649" y="5656"/>
                  </a:cubicBezTo>
                  <a:cubicBezTo>
                    <a:pt x="5832" y="5656"/>
                    <a:pt x="6017" y="5683"/>
                    <a:pt x="6196" y="5737"/>
                  </a:cubicBezTo>
                  <a:lnTo>
                    <a:pt x="6251" y="5737"/>
                  </a:lnTo>
                  <a:cubicBezTo>
                    <a:pt x="7572" y="6136"/>
                    <a:pt x="8490" y="7343"/>
                    <a:pt x="8490" y="8720"/>
                  </a:cubicBezTo>
                  <a:lnTo>
                    <a:pt x="8490" y="8949"/>
                  </a:lnTo>
                  <a:cubicBezTo>
                    <a:pt x="11014" y="9693"/>
                    <a:pt x="13479" y="10441"/>
                    <a:pt x="14970" y="10900"/>
                  </a:cubicBezTo>
                  <a:cubicBezTo>
                    <a:pt x="15122" y="10937"/>
                    <a:pt x="15265" y="10952"/>
                    <a:pt x="15399" y="10952"/>
                  </a:cubicBezTo>
                  <a:cubicBezTo>
                    <a:pt x="15873" y="10952"/>
                    <a:pt x="16227" y="10760"/>
                    <a:pt x="16406" y="10670"/>
                  </a:cubicBezTo>
                  <a:cubicBezTo>
                    <a:pt x="16806" y="10381"/>
                    <a:pt x="17035" y="9867"/>
                    <a:pt x="17035" y="9408"/>
                  </a:cubicBezTo>
                  <a:lnTo>
                    <a:pt x="17035" y="5677"/>
                  </a:lnTo>
                  <a:lnTo>
                    <a:pt x="12047" y="4016"/>
                  </a:lnTo>
                  <a:cubicBezTo>
                    <a:pt x="11703" y="4874"/>
                    <a:pt x="10840" y="5448"/>
                    <a:pt x="9867" y="5448"/>
                  </a:cubicBezTo>
                  <a:cubicBezTo>
                    <a:pt x="8545" y="5448"/>
                    <a:pt x="7458" y="4415"/>
                    <a:pt x="7458" y="3098"/>
                  </a:cubicBezTo>
                  <a:cubicBezTo>
                    <a:pt x="7458" y="2869"/>
                    <a:pt x="7513" y="2694"/>
                    <a:pt x="7572" y="2525"/>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49"/>
          <p:cNvGrpSpPr/>
          <p:nvPr/>
        </p:nvGrpSpPr>
        <p:grpSpPr>
          <a:xfrm>
            <a:off x="3348783" y="1987891"/>
            <a:ext cx="389974" cy="338809"/>
            <a:chOff x="3236175" y="2034825"/>
            <a:chExt cx="425875" cy="370000"/>
          </a:xfrm>
        </p:grpSpPr>
        <p:sp>
          <p:nvSpPr>
            <p:cNvPr id="7719" name="Google Shape;7719;p49"/>
            <p:cNvSpPr/>
            <p:nvPr/>
          </p:nvSpPr>
          <p:spPr>
            <a:xfrm>
              <a:off x="3588950" y="2096550"/>
              <a:ext cx="41550" cy="45900"/>
            </a:xfrm>
            <a:custGeom>
              <a:avLst/>
              <a:gdLst/>
              <a:ahLst/>
              <a:cxnLst/>
              <a:rect l="l" t="t" r="r" b="b"/>
              <a:pathLst>
                <a:path w="1662" h="1836" extrusionOk="0">
                  <a:moveTo>
                    <a:pt x="1662" y="1836"/>
                  </a:moveTo>
                  <a:cubicBezTo>
                    <a:pt x="1377" y="1033"/>
                    <a:pt x="859" y="399"/>
                    <a:pt x="115" y="0"/>
                  </a:cubicBezTo>
                  <a:cubicBezTo>
                    <a:pt x="170" y="230"/>
                    <a:pt x="170" y="459"/>
                    <a:pt x="170" y="689"/>
                  </a:cubicBezTo>
                  <a:cubicBezTo>
                    <a:pt x="170" y="1088"/>
                    <a:pt x="115" y="1432"/>
                    <a:pt x="0" y="18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9"/>
            <p:cNvSpPr/>
            <p:nvPr/>
          </p:nvSpPr>
          <p:spPr>
            <a:xfrm>
              <a:off x="3464125" y="2034825"/>
              <a:ext cx="104775" cy="107625"/>
            </a:xfrm>
            <a:custGeom>
              <a:avLst/>
              <a:gdLst/>
              <a:ahLst/>
              <a:cxnLst/>
              <a:rect l="l" t="t" r="r" b="b"/>
              <a:pathLst>
                <a:path w="4191" h="4305" extrusionOk="0">
                  <a:moveTo>
                    <a:pt x="1951" y="3731"/>
                  </a:moveTo>
                  <a:cubicBezTo>
                    <a:pt x="1951" y="3901"/>
                    <a:pt x="1951" y="4075"/>
                    <a:pt x="1896" y="4305"/>
                  </a:cubicBezTo>
                  <a:lnTo>
                    <a:pt x="3961" y="4305"/>
                  </a:lnTo>
                  <a:cubicBezTo>
                    <a:pt x="4076" y="3961"/>
                    <a:pt x="4190" y="3557"/>
                    <a:pt x="4190" y="3158"/>
                  </a:cubicBezTo>
                  <a:cubicBezTo>
                    <a:pt x="4190" y="1437"/>
                    <a:pt x="2754" y="0"/>
                    <a:pt x="978" y="0"/>
                  </a:cubicBezTo>
                  <a:cubicBezTo>
                    <a:pt x="634" y="0"/>
                    <a:pt x="290" y="60"/>
                    <a:pt x="1" y="175"/>
                  </a:cubicBezTo>
                  <a:cubicBezTo>
                    <a:pt x="1148" y="918"/>
                    <a:pt x="1951" y="2240"/>
                    <a:pt x="1951" y="37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9"/>
            <p:cNvSpPr/>
            <p:nvPr/>
          </p:nvSpPr>
          <p:spPr>
            <a:xfrm>
              <a:off x="3267725" y="2095050"/>
              <a:ext cx="43025" cy="47400"/>
            </a:xfrm>
            <a:custGeom>
              <a:avLst/>
              <a:gdLst/>
              <a:ahLst/>
              <a:cxnLst/>
              <a:rect l="l" t="t" r="r" b="b"/>
              <a:pathLst>
                <a:path w="1721" h="1896" extrusionOk="0">
                  <a:moveTo>
                    <a:pt x="1492" y="1322"/>
                  </a:moveTo>
                  <a:cubicBezTo>
                    <a:pt x="1492" y="863"/>
                    <a:pt x="1547" y="404"/>
                    <a:pt x="1721" y="1"/>
                  </a:cubicBezTo>
                  <a:cubicBezTo>
                    <a:pt x="918" y="345"/>
                    <a:pt x="285" y="1033"/>
                    <a:pt x="0" y="1896"/>
                  </a:cubicBezTo>
                  <a:lnTo>
                    <a:pt x="1547" y="1896"/>
                  </a:lnTo>
                  <a:cubicBezTo>
                    <a:pt x="1492" y="1666"/>
                    <a:pt x="1492" y="1492"/>
                    <a:pt x="1492" y="132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9"/>
            <p:cNvSpPr/>
            <p:nvPr/>
          </p:nvSpPr>
          <p:spPr>
            <a:xfrm>
              <a:off x="3329325" y="2047775"/>
              <a:ext cx="159250" cy="94675"/>
            </a:xfrm>
            <a:custGeom>
              <a:avLst/>
              <a:gdLst/>
              <a:ahLst/>
              <a:cxnLst/>
              <a:rect l="l" t="t" r="r" b="b"/>
              <a:pathLst>
                <a:path w="6370" h="3787" extrusionOk="0">
                  <a:moveTo>
                    <a:pt x="6310" y="3787"/>
                  </a:moveTo>
                  <a:cubicBezTo>
                    <a:pt x="6310" y="3557"/>
                    <a:pt x="6370" y="3383"/>
                    <a:pt x="6370" y="3213"/>
                  </a:cubicBezTo>
                  <a:cubicBezTo>
                    <a:pt x="6370" y="1433"/>
                    <a:pt x="4934" y="1"/>
                    <a:pt x="3213" y="1"/>
                  </a:cubicBezTo>
                  <a:cubicBezTo>
                    <a:pt x="1437" y="1"/>
                    <a:pt x="0" y="1433"/>
                    <a:pt x="0" y="3213"/>
                  </a:cubicBezTo>
                  <a:cubicBezTo>
                    <a:pt x="0" y="3383"/>
                    <a:pt x="60" y="3557"/>
                    <a:pt x="60" y="37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9"/>
            <p:cNvSpPr/>
            <p:nvPr/>
          </p:nvSpPr>
          <p:spPr>
            <a:xfrm>
              <a:off x="3236175" y="2166750"/>
              <a:ext cx="425875" cy="106150"/>
            </a:xfrm>
            <a:custGeom>
              <a:avLst/>
              <a:gdLst/>
              <a:ahLst/>
              <a:cxnLst/>
              <a:rect l="l" t="t" r="r" b="b"/>
              <a:pathLst>
                <a:path w="17035" h="4246" extrusionOk="0">
                  <a:moveTo>
                    <a:pt x="16521" y="1"/>
                  </a:moveTo>
                  <a:lnTo>
                    <a:pt x="514" y="1"/>
                  </a:lnTo>
                  <a:cubicBezTo>
                    <a:pt x="230" y="1"/>
                    <a:pt x="0" y="230"/>
                    <a:pt x="0" y="519"/>
                  </a:cubicBezTo>
                  <a:lnTo>
                    <a:pt x="0" y="4245"/>
                  </a:lnTo>
                  <a:lnTo>
                    <a:pt x="17035" y="4245"/>
                  </a:lnTo>
                  <a:lnTo>
                    <a:pt x="17035" y="519"/>
                  </a:lnTo>
                  <a:cubicBezTo>
                    <a:pt x="17035" y="230"/>
                    <a:pt x="16805" y="1"/>
                    <a:pt x="16521" y="1"/>
                  </a:cubicBezTo>
                  <a:close/>
                  <a:moveTo>
                    <a:pt x="2639" y="2639"/>
                  </a:moveTo>
                  <a:cubicBezTo>
                    <a:pt x="2350" y="2639"/>
                    <a:pt x="2120" y="2410"/>
                    <a:pt x="2120" y="2125"/>
                  </a:cubicBezTo>
                  <a:cubicBezTo>
                    <a:pt x="2120" y="1836"/>
                    <a:pt x="2350" y="1607"/>
                    <a:pt x="2639" y="1607"/>
                  </a:cubicBezTo>
                  <a:cubicBezTo>
                    <a:pt x="2923" y="1607"/>
                    <a:pt x="3153" y="1836"/>
                    <a:pt x="3153" y="2125"/>
                  </a:cubicBezTo>
                  <a:cubicBezTo>
                    <a:pt x="3153" y="2410"/>
                    <a:pt x="2923" y="2639"/>
                    <a:pt x="2639" y="2639"/>
                  </a:cubicBezTo>
                  <a:close/>
                  <a:moveTo>
                    <a:pt x="14396" y="2639"/>
                  </a:moveTo>
                  <a:cubicBezTo>
                    <a:pt x="14111" y="2639"/>
                    <a:pt x="13882" y="2410"/>
                    <a:pt x="13882" y="2125"/>
                  </a:cubicBezTo>
                  <a:cubicBezTo>
                    <a:pt x="13882" y="1836"/>
                    <a:pt x="14111" y="1607"/>
                    <a:pt x="14396" y="1607"/>
                  </a:cubicBezTo>
                  <a:cubicBezTo>
                    <a:pt x="14685" y="1607"/>
                    <a:pt x="14914" y="1836"/>
                    <a:pt x="14914" y="2125"/>
                  </a:cubicBezTo>
                  <a:cubicBezTo>
                    <a:pt x="14914" y="2410"/>
                    <a:pt x="14685" y="2639"/>
                    <a:pt x="14396" y="263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9"/>
            <p:cNvSpPr/>
            <p:nvPr/>
          </p:nvSpPr>
          <p:spPr>
            <a:xfrm>
              <a:off x="3236175" y="2298700"/>
              <a:ext cx="425875" cy="106125"/>
            </a:xfrm>
            <a:custGeom>
              <a:avLst/>
              <a:gdLst/>
              <a:ahLst/>
              <a:cxnLst/>
              <a:rect l="l" t="t" r="r" b="b"/>
              <a:pathLst>
                <a:path w="17035" h="4245" extrusionOk="0">
                  <a:moveTo>
                    <a:pt x="0" y="3731"/>
                  </a:moveTo>
                  <a:cubicBezTo>
                    <a:pt x="0" y="4015"/>
                    <a:pt x="230" y="4245"/>
                    <a:pt x="514" y="4245"/>
                  </a:cubicBezTo>
                  <a:lnTo>
                    <a:pt x="16521" y="4245"/>
                  </a:lnTo>
                  <a:cubicBezTo>
                    <a:pt x="16805" y="4245"/>
                    <a:pt x="17035" y="4015"/>
                    <a:pt x="17035" y="3731"/>
                  </a:cubicBezTo>
                  <a:lnTo>
                    <a:pt x="17035" y="0"/>
                  </a:lnTo>
                  <a:lnTo>
                    <a:pt x="0" y="0"/>
                  </a:lnTo>
                  <a:close/>
                  <a:moveTo>
                    <a:pt x="14396" y="1606"/>
                  </a:moveTo>
                  <a:cubicBezTo>
                    <a:pt x="14685" y="1606"/>
                    <a:pt x="14914" y="1836"/>
                    <a:pt x="14914" y="2125"/>
                  </a:cubicBezTo>
                  <a:cubicBezTo>
                    <a:pt x="14914" y="2409"/>
                    <a:pt x="14685" y="2639"/>
                    <a:pt x="14396" y="2639"/>
                  </a:cubicBezTo>
                  <a:cubicBezTo>
                    <a:pt x="14111" y="2639"/>
                    <a:pt x="13882" y="2409"/>
                    <a:pt x="13882" y="2125"/>
                  </a:cubicBezTo>
                  <a:cubicBezTo>
                    <a:pt x="13882" y="1836"/>
                    <a:pt x="14111" y="1606"/>
                    <a:pt x="14396" y="1606"/>
                  </a:cubicBezTo>
                  <a:close/>
                  <a:moveTo>
                    <a:pt x="2639" y="1606"/>
                  </a:moveTo>
                  <a:cubicBezTo>
                    <a:pt x="2923" y="1606"/>
                    <a:pt x="3153" y="1836"/>
                    <a:pt x="3153" y="2125"/>
                  </a:cubicBezTo>
                  <a:cubicBezTo>
                    <a:pt x="3153" y="2409"/>
                    <a:pt x="2923" y="2639"/>
                    <a:pt x="2639" y="2639"/>
                  </a:cubicBezTo>
                  <a:cubicBezTo>
                    <a:pt x="2350" y="2639"/>
                    <a:pt x="2120" y="2409"/>
                    <a:pt x="2120" y="2125"/>
                  </a:cubicBezTo>
                  <a:cubicBezTo>
                    <a:pt x="2120" y="1836"/>
                    <a:pt x="2350" y="1606"/>
                    <a:pt x="2639" y="16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49"/>
          <p:cNvGrpSpPr/>
          <p:nvPr/>
        </p:nvGrpSpPr>
        <p:grpSpPr>
          <a:xfrm>
            <a:off x="4022372" y="1962984"/>
            <a:ext cx="388738" cy="388738"/>
            <a:chOff x="3971775" y="2007625"/>
            <a:chExt cx="424525" cy="424525"/>
          </a:xfrm>
        </p:grpSpPr>
        <p:sp>
          <p:nvSpPr>
            <p:cNvPr id="7726" name="Google Shape;7726;p49"/>
            <p:cNvSpPr/>
            <p:nvPr/>
          </p:nvSpPr>
          <p:spPr>
            <a:xfrm>
              <a:off x="3971775" y="2232725"/>
              <a:ext cx="197950" cy="81825"/>
            </a:xfrm>
            <a:custGeom>
              <a:avLst/>
              <a:gdLst/>
              <a:ahLst/>
              <a:cxnLst/>
              <a:rect l="l" t="t" r="r" b="b"/>
              <a:pathLst>
                <a:path w="7918" h="3273" extrusionOk="0">
                  <a:moveTo>
                    <a:pt x="1" y="0"/>
                  </a:moveTo>
                  <a:lnTo>
                    <a:pt x="1" y="3272"/>
                  </a:lnTo>
                  <a:lnTo>
                    <a:pt x="7917" y="3272"/>
                  </a:lnTo>
                  <a:lnTo>
                    <a:pt x="7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9"/>
            <p:cNvSpPr/>
            <p:nvPr/>
          </p:nvSpPr>
          <p:spPr>
            <a:xfrm>
              <a:off x="3971775" y="2338850"/>
              <a:ext cx="197950" cy="93300"/>
            </a:xfrm>
            <a:custGeom>
              <a:avLst/>
              <a:gdLst/>
              <a:ahLst/>
              <a:cxnLst/>
              <a:rect l="l" t="t" r="r" b="b"/>
              <a:pathLst>
                <a:path w="7918" h="3732" extrusionOk="0">
                  <a:moveTo>
                    <a:pt x="1" y="0"/>
                  </a:moveTo>
                  <a:lnTo>
                    <a:pt x="1" y="2180"/>
                  </a:lnTo>
                  <a:cubicBezTo>
                    <a:pt x="1" y="3043"/>
                    <a:pt x="689" y="3731"/>
                    <a:pt x="1552" y="3731"/>
                  </a:cubicBezTo>
                  <a:lnTo>
                    <a:pt x="6371" y="3731"/>
                  </a:lnTo>
                  <a:cubicBezTo>
                    <a:pt x="7229" y="3731"/>
                    <a:pt x="7917" y="3043"/>
                    <a:pt x="7917" y="2180"/>
                  </a:cubicBezTo>
                  <a:lnTo>
                    <a:pt x="7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9"/>
            <p:cNvSpPr/>
            <p:nvPr/>
          </p:nvSpPr>
          <p:spPr>
            <a:xfrm>
              <a:off x="3971775" y="2082200"/>
              <a:ext cx="197950" cy="124725"/>
            </a:xfrm>
            <a:custGeom>
              <a:avLst/>
              <a:gdLst/>
              <a:ahLst/>
              <a:cxnLst/>
              <a:rect l="l" t="t" r="r" b="b"/>
              <a:pathLst>
                <a:path w="7918" h="4989" extrusionOk="0">
                  <a:moveTo>
                    <a:pt x="1607" y="1"/>
                  </a:moveTo>
                  <a:lnTo>
                    <a:pt x="1607" y="1263"/>
                  </a:lnTo>
                  <a:cubicBezTo>
                    <a:pt x="1607" y="1492"/>
                    <a:pt x="1492" y="1721"/>
                    <a:pt x="1378" y="1891"/>
                  </a:cubicBezTo>
                  <a:lnTo>
                    <a:pt x="978" y="2410"/>
                  </a:lnTo>
                  <a:cubicBezTo>
                    <a:pt x="405" y="3153"/>
                    <a:pt x="61" y="4071"/>
                    <a:pt x="1" y="4989"/>
                  </a:cubicBezTo>
                  <a:lnTo>
                    <a:pt x="7917" y="4989"/>
                  </a:lnTo>
                  <a:cubicBezTo>
                    <a:pt x="7802" y="4071"/>
                    <a:pt x="7458" y="3153"/>
                    <a:pt x="6885" y="2410"/>
                  </a:cubicBezTo>
                  <a:lnTo>
                    <a:pt x="6540" y="1891"/>
                  </a:lnTo>
                  <a:cubicBezTo>
                    <a:pt x="6371" y="1721"/>
                    <a:pt x="6311" y="1492"/>
                    <a:pt x="6311" y="1263"/>
                  </a:cubicBezTo>
                  <a:lnTo>
                    <a:pt x="6311" y="1"/>
                  </a:lnTo>
                  <a:cubicBezTo>
                    <a:pt x="6141" y="56"/>
                    <a:pt x="5967" y="56"/>
                    <a:pt x="5797" y="56"/>
                  </a:cubicBezTo>
                  <a:lnTo>
                    <a:pt x="2066" y="56"/>
                  </a:lnTo>
                  <a:cubicBezTo>
                    <a:pt x="1896" y="56"/>
                    <a:pt x="1722" y="56"/>
                    <a:pt x="1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9"/>
            <p:cNvSpPr/>
            <p:nvPr/>
          </p:nvSpPr>
          <p:spPr>
            <a:xfrm>
              <a:off x="3997600" y="2007625"/>
              <a:ext cx="144925" cy="51650"/>
            </a:xfrm>
            <a:custGeom>
              <a:avLst/>
              <a:gdLst/>
              <a:ahLst/>
              <a:cxnLst/>
              <a:rect l="l" t="t" r="r" b="b"/>
              <a:pathLst>
                <a:path w="5797" h="2066" extrusionOk="0">
                  <a:moveTo>
                    <a:pt x="1033" y="1"/>
                  </a:moveTo>
                  <a:cubicBezTo>
                    <a:pt x="459" y="1"/>
                    <a:pt x="1" y="460"/>
                    <a:pt x="1" y="1033"/>
                  </a:cubicBezTo>
                  <a:cubicBezTo>
                    <a:pt x="1" y="1607"/>
                    <a:pt x="459" y="2066"/>
                    <a:pt x="1033" y="2066"/>
                  </a:cubicBezTo>
                  <a:lnTo>
                    <a:pt x="4764" y="2066"/>
                  </a:lnTo>
                  <a:cubicBezTo>
                    <a:pt x="5338" y="2066"/>
                    <a:pt x="5796" y="1607"/>
                    <a:pt x="5796" y="1033"/>
                  </a:cubicBezTo>
                  <a:cubicBezTo>
                    <a:pt x="5796" y="460"/>
                    <a:pt x="5338" y="1"/>
                    <a:pt x="4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9"/>
            <p:cNvSpPr/>
            <p:nvPr/>
          </p:nvSpPr>
          <p:spPr>
            <a:xfrm>
              <a:off x="4198375" y="2232725"/>
              <a:ext cx="197925" cy="81825"/>
            </a:xfrm>
            <a:custGeom>
              <a:avLst/>
              <a:gdLst/>
              <a:ahLst/>
              <a:cxnLst/>
              <a:rect l="l" t="t" r="r" b="b"/>
              <a:pathLst>
                <a:path w="7917" h="3273" extrusionOk="0">
                  <a:moveTo>
                    <a:pt x="0" y="0"/>
                  </a:moveTo>
                  <a:lnTo>
                    <a:pt x="0" y="3272"/>
                  </a:lnTo>
                  <a:lnTo>
                    <a:pt x="7916" y="3272"/>
                  </a:lnTo>
                  <a:lnTo>
                    <a:pt x="7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9"/>
            <p:cNvSpPr/>
            <p:nvPr/>
          </p:nvSpPr>
          <p:spPr>
            <a:xfrm>
              <a:off x="4198375" y="2338850"/>
              <a:ext cx="197925" cy="93300"/>
            </a:xfrm>
            <a:custGeom>
              <a:avLst/>
              <a:gdLst/>
              <a:ahLst/>
              <a:cxnLst/>
              <a:rect l="l" t="t" r="r" b="b"/>
              <a:pathLst>
                <a:path w="7917" h="3732" extrusionOk="0">
                  <a:moveTo>
                    <a:pt x="0" y="0"/>
                  </a:moveTo>
                  <a:lnTo>
                    <a:pt x="0" y="2180"/>
                  </a:lnTo>
                  <a:cubicBezTo>
                    <a:pt x="0" y="3043"/>
                    <a:pt x="689" y="3731"/>
                    <a:pt x="1551" y="3731"/>
                  </a:cubicBezTo>
                  <a:lnTo>
                    <a:pt x="6370" y="3731"/>
                  </a:lnTo>
                  <a:cubicBezTo>
                    <a:pt x="7228" y="3731"/>
                    <a:pt x="7916" y="3043"/>
                    <a:pt x="7916" y="2180"/>
                  </a:cubicBezTo>
                  <a:lnTo>
                    <a:pt x="7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9"/>
            <p:cNvSpPr/>
            <p:nvPr/>
          </p:nvSpPr>
          <p:spPr>
            <a:xfrm>
              <a:off x="4198375" y="2082200"/>
              <a:ext cx="197925" cy="124725"/>
            </a:xfrm>
            <a:custGeom>
              <a:avLst/>
              <a:gdLst/>
              <a:ahLst/>
              <a:cxnLst/>
              <a:rect l="l" t="t" r="r" b="b"/>
              <a:pathLst>
                <a:path w="7917" h="4989" extrusionOk="0">
                  <a:moveTo>
                    <a:pt x="1607" y="1"/>
                  </a:moveTo>
                  <a:lnTo>
                    <a:pt x="1607" y="1263"/>
                  </a:lnTo>
                  <a:cubicBezTo>
                    <a:pt x="1607" y="1492"/>
                    <a:pt x="1492" y="1721"/>
                    <a:pt x="1377" y="1891"/>
                  </a:cubicBezTo>
                  <a:lnTo>
                    <a:pt x="978" y="2410"/>
                  </a:lnTo>
                  <a:cubicBezTo>
                    <a:pt x="404" y="3153"/>
                    <a:pt x="60" y="4071"/>
                    <a:pt x="0" y="4989"/>
                  </a:cubicBezTo>
                  <a:lnTo>
                    <a:pt x="7916" y="4989"/>
                  </a:lnTo>
                  <a:cubicBezTo>
                    <a:pt x="7802" y="4071"/>
                    <a:pt x="7458" y="3153"/>
                    <a:pt x="6944" y="2410"/>
                  </a:cubicBezTo>
                  <a:lnTo>
                    <a:pt x="6540" y="1891"/>
                  </a:lnTo>
                  <a:cubicBezTo>
                    <a:pt x="6425" y="1721"/>
                    <a:pt x="6310" y="1492"/>
                    <a:pt x="6310" y="1263"/>
                  </a:cubicBezTo>
                  <a:lnTo>
                    <a:pt x="6310" y="1"/>
                  </a:lnTo>
                  <a:cubicBezTo>
                    <a:pt x="6140" y="56"/>
                    <a:pt x="5966" y="56"/>
                    <a:pt x="5796" y="56"/>
                  </a:cubicBezTo>
                  <a:lnTo>
                    <a:pt x="2065" y="56"/>
                  </a:lnTo>
                  <a:cubicBezTo>
                    <a:pt x="1896" y="56"/>
                    <a:pt x="1721" y="56"/>
                    <a:pt x="1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9"/>
            <p:cNvSpPr/>
            <p:nvPr/>
          </p:nvSpPr>
          <p:spPr>
            <a:xfrm>
              <a:off x="4224175" y="2007625"/>
              <a:ext cx="144925" cy="51650"/>
            </a:xfrm>
            <a:custGeom>
              <a:avLst/>
              <a:gdLst/>
              <a:ahLst/>
              <a:cxnLst/>
              <a:rect l="l" t="t" r="r" b="b"/>
              <a:pathLst>
                <a:path w="5797" h="2066" extrusionOk="0">
                  <a:moveTo>
                    <a:pt x="1033" y="1"/>
                  </a:moveTo>
                  <a:cubicBezTo>
                    <a:pt x="460" y="1"/>
                    <a:pt x="1" y="460"/>
                    <a:pt x="1" y="1033"/>
                  </a:cubicBezTo>
                  <a:cubicBezTo>
                    <a:pt x="1" y="1607"/>
                    <a:pt x="460" y="2066"/>
                    <a:pt x="1033" y="2066"/>
                  </a:cubicBezTo>
                  <a:lnTo>
                    <a:pt x="4764" y="2066"/>
                  </a:lnTo>
                  <a:cubicBezTo>
                    <a:pt x="5338" y="2066"/>
                    <a:pt x="5797" y="1607"/>
                    <a:pt x="5797" y="1033"/>
                  </a:cubicBezTo>
                  <a:cubicBezTo>
                    <a:pt x="5797" y="460"/>
                    <a:pt x="5338" y="1"/>
                    <a:pt x="4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49"/>
          <p:cNvGrpSpPr/>
          <p:nvPr/>
        </p:nvGrpSpPr>
        <p:grpSpPr>
          <a:xfrm>
            <a:off x="4743371" y="1962984"/>
            <a:ext cx="334826" cy="388738"/>
            <a:chOff x="4759150" y="2007625"/>
            <a:chExt cx="365650" cy="424525"/>
          </a:xfrm>
        </p:grpSpPr>
        <p:sp>
          <p:nvSpPr>
            <p:cNvPr id="7735" name="Google Shape;7735;p49"/>
            <p:cNvSpPr/>
            <p:nvPr/>
          </p:nvSpPr>
          <p:spPr>
            <a:xfrm>
              <a:off x="4929750" y="2007625"/>
              <a:ext cx="24450" cy="90325"/>
            </a:xfrm>
            <a:custGeom>
              <a:avLst/>
              <a:gdLst/>
              <a:ahLst/>
              <a:cxnLst/>
              <a:rect l="l" t="t" r="r" b="b"/>
              <a:pathLst>
                <a:path w="978" h="3613" extrusionOk="0">
                  <a:moveTo>
                    <a:pt x="519" y="1"/>
                  </a:moveTo>
                  <a:cubicBezTo>
                    <a:pt x="230" y="1"/>
                    <a:pt x="0" y="230"/>
                    <a:pt x="0" y="515"/>
                  </a:cubicBezTo>
                  <a:lnTo>
                    <a:pt x="0" y="3039"/>
                  </a:lnTo>
                  <a:cubicBezTo>
                    <a:pt x="175" y="3213"/>
                    <a:pt x="345" y="3383"/>
                    <a:pt x="519" y="3612"/>
                  </a:cubicBezTo>
                  <a:cubicBezTo>
                    <a:pt x="634" y="3383"/>
                    <a:pt x="804" y="3213"/>
                    <a:pt x="978" y="3039"/>
                  </a:cubicBezTo>
                  <a:lnTo>
                    <a:pt x="978" y="515"/>
                  </a:lnTo>
                  <a:cubicBezTo>
                    <a:pt x="978" y="230"/>
                    <a:pt x="748"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9"/>
            <p:cNvSpPr/>
            <p:nvPr/>
          </p:nvSpPr>
          <p:spPr>
            <a:xfrm>
              <a:off x="4825125" y="2087925"/>
              <a:ext cx="104650" cy="90325"/>
            </a:xfrm>
            <a:custGeom>
              <a:avLst/>
              <a:gdLst/>
              <a:ahLst/>
              <a:cxnLst/>
              <a:rect l="l" t="t" r="r" b="b"/>
              <a:pathLst>
                <a:path w="4186" h="3613" extrusionOk="0">
                  <a:moveTo>
                    <a:pt x="2065" y="1"/>
                  </a:moveTo>
                  <a:cubicBezTo>
                    <a:pt x="918" y="1"/>
                    <a:pt x="0" y="919"/>
                    <a:pt x="0" y="2066"/>
                  </a:cubicBezTo>
                  <a:lnTo>
                    <a:pt x="0" y="2236"/>
                  </a:lnTo>
                  <a:cubicBezTo>
                    <a:pt x="858" y="2351"/>
                    <a:pt x="1606" y="2869"/>
                    <a:pt x="2065" y="3613"/>
                  </a:cubicBezTo>
                  <a:cubicBezTo>
                    <a:pt x="2524" y="2869"/>
                    <a:pt x="3327" y="2351"/>
                    <a:pt x="4185" y="2236"/>
                  </a:cubicBezTo>
                  <a:lnTo>
                    <a:pt x="4185" y="2066"/>
                  </a:lnTo>
                  <a:cubicBezTo>
                    <a:pt x="4185" y="919"/>
                    <a:pt x="3213" y="1"/>
                    <a:pt x="2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9"/>
            <p:cNvSpPr/>
            <p:nvPr/>
          </p:nvSpPr>
          <p:spPr>
            <a:xfrm>
              <a:off x="4954175" y="2087925"/>
              <a:ext cx="104675" cy="90325"/>
            </a:xfrm>
            <a:custGeom>
              <a:avLst/>
              <a:gdLst/>
              <a:ahLst/>
              <a:cxnLst/>
              <a:rect l="l" t="t" r="r" b="b"/>
              <a:pathLst>
                <a:path w="4187" h="3613" extrusionOk="0">
                  <a:moveTo>
                    <a:pt x="2121" y="1"/>
                  </a:moveTo>
                  <a:cubicBezTo>
                    <a:pt x="974" y="1"/>
                    <a:pt x="1" y="919"/>
                    <a:pt x="1" y="2066"/>
                  </a:cubicBezTo>
                  <a:lnTo>
                    <a:pt x="1" y="2236"/>
                  </a:lnTo>
                  <a:cubicBezTo>
                    <a:pt x="919" y="2351"/>
                    <a:pt x="1662" y="2869"/>
                    <a:pt x="2121" y="3613"/>
                  </a:cubicBezTo>
                  <a:cubicBezTo>
                    <a:pt x="2580" y="2869"/>
                    <a:pt x="3328" y="2351"/>
                    <a:pt x="4186" y="2236"/>
                  </a:cubicBezTo>
                  <a:lnTo>
                    <a:pt x="4186" y="2066"/>
                  </a:lnTo>
                  <a:cubicBezTo>
                    <a:pt x="4186" y="919"/>
                    <a:pt x="3268" y="1"/>
                    <a:pt x="2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9"/>
            <p:cNvSpPr/>
            <p:nvPr/>
          </p:nvSpPr>
          <p:spPr>
            <a:xfrm>
              <a:off x="5020150" y="2168250"/>
              <a:ext cx="104650" cy="104650"/>
            </a:xfrm>
            <a:custGeom>
              <a:avLst/>
              <a:gdLst/>
              <a:ahLst/>
              <a:cxnLst/>
              <a:rect l="l" t="t" r="r" b="b"/>
              <a:pathLst>
                <a:path w="4186" h="4186" extrusionOk="0">
                  <a:moveTo>
                    <a:pt x="2066" y="0"/>
                  </a:moveTo>
                  <a:cubicBezTo>
                    <a:pt x="918" y="0"/>
                    <a:pt x="1" y="918"/>
                    <a:pt x="1" y="2065"/>
                  </a:cubicBezTo>
                  <a:cubicBezTo>
                    <a:pt x="1" y="3213"/>
                    <a:pt x="918" y="4185"/>
                    <a:pt x="2066" y="4185"/>
                  </a:cubicBezTo>
                  <a:cubicBezTo>
                    <a:pt x="3213" y="4185"/>
                    <a:pt x="4186" y="3213"/>
                    <a:pt x="4186" y="2065"/>
                  </a:cubicBezTo>
                  <a:cubicBezTo>
                    <a:pt x="4186" y="918"/>
                    <a:pt x="3213" y="0"/>
                    <a:pt x="2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9"/>
            <p:cNvSpPr/>
            <p:nvPr/>
          </p:nvSpPr>
          <p:spPr>
            <a:xfrm>
              <a:off x="4759150" y="2168250"/>
              <a:ext cx="106150" cy="104650"/>
            </a:xfrm>
            <a:custGeom>
              <a:avLst/>
              <a:gdLst/>
              <a:ahLst/>
              <a:cxnLst/>
              <a:rect l="l" t="t" r="r" b="b"/>
              <a:pathLst>
                <a:path w="4246" h="4186" extrusionOk="0">
                  <a:moveTo>
                    <a:pt x="2121" y="0"/>
                  </a:moveTo>
                  <a:cubicBezTo>
                    <a:pt x="973" y="0"/>
                    <a:pt x="1" y="918"/>
                    <a:pt x="1" y="2065"/>
                  </a:cubicBezTo>
                  <a:cubicBezTo>
                    <a:pt x="1" y="3213"/>
                    <a:pt x="973" y="4185"/>
                    <a:pt x="2121" y="4185"/>
                  </a:cubicBezTo>
                  <a:cubicBezTo>
                    <a:pt x="3268" y="4185"/>
                    <a:pt x="4245" y="3213"/>
                    <a:pt x="4245" y="2065"/>
                  </a:cubicBezTo>
                  <a:cubicBezTo>
                    <a:pt x="4245" y="918"/>
                    <a:pt x="3268"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9"/>
            <p:cNvSpPr/>
            <p:nvPr/>
          </p:nvSpPr>
          <p:spPr>
            <a:xfrm>
              <a:off x="4889600" y="2168250"/>
              <a:ext cx="104775" cy="104650"/>
            </a:xfrm>
            <a:custGeom>
              <a:avLst/>
              <a:gdLst/>
              <a:ahLst/>
              <a:cxnLst/>
              <a:rect l="l" t="t" r="r" b="b"/>
              <a:pathLst>
                <a:path w="4191" h="4186" extrusionOk="0">
                  <a:moveTo>
                    <a:pt x="2125" y="0"/>
                  </a:moveTo>
                  <a:cubicBezTo>
                    <a:pt x="918" y="0"/>
                    <a:pt x="0" y="918"/>
                    <a:pt x="0" y="2065"/>
                  </a:cubicBezTo>
                  <a:cubicBezTo>
                    <a:pt x="0" y="3213"/>
                    <a:pt x="918" y="4185"/>
                    <a:pt x="2125" y="4185"/>
                  </a:cubicBezTo>
                  <a:cubicBezTo>
                    <a:pt x="3272" y="4185"/>
                    <a:pt x="4190" y="3213"/>
                    <a:pt x="4190" y="2065"/>
                  </a:cubicBezTo>
                  <a:cubicBezTo>
                    <a:pt x="4190" y="918"/>
                    <a:pt x="3272"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9"/>
            <p:cNvSpPr/>
            <p:nvPr/>
          </p:nvSpPr>
          <p:spPr>
            <a:xfrm>
              <a:off x="4825125" y="2261400"/>
              <a:ext cx="104650" cy="91800"/>
            </a:xfrm>
            <a:custGeom>
              <a:avLst/>
              <a:gdLst/>
              <a:ahLst/>
              <a:cxnLst/>
              <a:rect l="l" t="t" r="r" b="b"/>
              <a:pathLst>
                <a:path w="4186" h="3672" extrusionOk="0">
                  <a:moveTo>
                    <a:pt x="2065" y="1"/>
                  </a:moveTo>
                  <a:cubicBezTo>
                    <a:pt x="1606" y="749"/>
                    <a:pt x="858" y="1263"/>
                    <a:pt x="0" y="1377"/>
                  </a:cubicBezTo>
                  <a:lnTo>
                    <a:pt x="0" y="1552"/>
                  </a:lnTo>
                  <a:cubicBezTo>
                    <a:pt x="0" y="2699"/>
                    <a:pt x="918" y="3672"/>
                    <a:pt x="2065" y="3672"/>
                  </a:cubicBezTo>
                  <a:cubicBezTo>
                    <a:pt x="3213" y="3672"/>
                    <a:pt x="4185" y="2699"/>
                    <a:pt x="4185" y="1552"/>
                  </a:cubicBezTo>
                  <a:lnTo>
                    <a:pt x="4185" y="1377"/>
                  </a:lnTo>
                  <a:cubicBezTo>
                    <a:pt x="3327" y="1263"/>
                    <a:pt x="2524" y="749"/>
                    <a:pt x="2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9"/>
            <p:cNvSpPr/>
            <p:nvPr/>
          </p:nvSpPr>
          <p:spPr>
            <a:xfrm>
              <a:off x="4954175" y="2261400"/>
              <a:ext cx="104675" cy="91800"/>
            </a:xfrm>
            <a:custGeom>
              <a:avLst/>
              <a:gdLst/>
              <a:ahLst/>
              <a:cxnLst/>
              <a:rect l="l" t="t" r="r" b="b"/>
              <a:pathLst>
                <a:path w="4187" h="3672" extrusionOk="0">
                  <a:moveTo>
                    <a:pt x="2121" y="1"/>
                  </a:moveTo>
                  <a:cubicBezTo>
                    <a:pt x="1662" y="749"/>
                    <a:pt x="919" y="1263"/>
                    <a:pt x="1" y="1377"/>
                  </a:cubicBezTo>
                  <a:lnTo>
                    <a:pt x="1" y="1552"/>
                  </a:lnTo>
                  <a:cubicBezTo>
                    <a:pt x="1" y="2699"/>
                    <a:pt x="974" y="3672"/>
                    <a:pt x="2121" y="3672"/>
                  </a:cubicBezTo>
                  <a:cubicBezTo>
                    <a:pt x="3268" y="3672"/>
                    <a:pt x="4186" y="2699"/>
                    <a:pt x="4186" y="1552"/>
                  </a:cubicBezTo>
                  <a:lnTo>
                    <a:pt x="4186" y="1377"/>
                  </a:lnTo>
                  <a:cubicBezTo>
                    <a:pt x="3328" y="1263"/>
                    <a:pt x="2580" y="749"/>
                    <a:pt x="2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9"/>
            <p:cNvSpPr/>
            <p:nvPr/>
          </p:nvSpPr>
          <p:spPr>
            <a:xfrm>
              <a:off x="4889600" y="2341700"/>
              <a:ext cx="104775" cy="90450"/>
            </a:xfrm>
            <a:custGeom>
              <a:avLst/>
              <a:gdLst/>
              <a:ahLst/>
              <a:cxnLst/>
              <a:rect l="l" t="t" r="r" b="b"/>
              <a:pathLst>
                <a:path w="4191" h="3618" extrusionOk="0">
                  <a:moveTo>
                    <a:pt x="2125" y="1"/>
                  </a:moveTo>
                  <a:cubicBezTo>
                    <a:pt x="1606" y="749"/>
                    <a:pt x="863" y="1263"/>
                    <a:pt x="0" y="1378"/>
                  </a:cubicBezTo>
                  <a:lnTo>
                    <a:pt x="0" y="1552"/>
                  </a:lnTo>
                  <a:cubicBezTo>
                    <a:pt x="0" y="2699"/>
                    <a:pt x="918" y="3617"/>
                    <a:pt x="2125" y="3617"/>
                  </a:cubicBezTo>
                  <a:cubicBezTo>
                    <a:pt x="3272" y="3617"/>
                    <a:pt x="4190" y="2699"/>
                    <a:pt x="4190" y="1552"/>
                  </a:cubicBezTo>
                  <a:lnTo>
                    <a:pt x="4190" y="1378"/>
                  </a:lnTo>
                  <a:cubicBezTo>
                    <a:pt x="3327" y="1263"/>
                    <a:pt x="2584" y="749"/>
                    <a:pt x="21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49"/>
          <p:cNvGrpSpPr/>
          <p:nvPr/>
        </p:nvGrpSpPr>
        <p:grpSpPr>
          <a:xfrm>
            <a:off x="5448506" y="1962984"/>
            <a:ext cx="316535" cy="388738"/>
            <a:chOff x="5529200" y="2007625"/>
            <a:chExt cx="345675" cy="424525"/>
          </a:xfrm>
        </p:grpSpPr>
        <p:sp>
          <p:nvSpPr>
            <p:cNvPr id="7745" name="Google Shape;7745;p49"/>
            <p:cNvSpPr/>
            <p:nvPr/>
          </p:nvSpPr>
          <p:spPr>
            <a:xfrm>
              <a:off x="5729950" y="2007625"/>
              <a:ext cx="142075" cy="109025"/>
            </a:xfrm>
            <a:custGeom>
              <a:avLst/>
              <a:gdLst/>
              <a:ahLst/>
              <a:cxnLst/>
              <a:rect l="l" t="t" r="r" b="b"/>
              <a:pathLst>
                <a:path w="5683" h="4361" extrusionOk="0">
                  <a:moveTo>
                    <a:pt x="3787" y="1"/>
                  </a:moveTo>
                  <a:cubicBezTo>
                    <a:pt x="1951" y="1"/>
                    <a:pt x="405" y="1318"/>
                    <a:pt x="1" y="3039"/>
                  </a:cubicBezTo>
                  <a:cubicBezTo>
                    <a:pt x="230" y="3557"/>
                    <a:pt x="345" y="4016"/>
                    <a:pt x="345" y="4360"/>
                  </a:cubicBezTo>
                  <a:lnTo>
                    <a:pt x="1837" y="4360"/>
                  </a:lnTo>
                  <a:cubicBezTo>
                    <a:pt x="3961" y="4360"/>
                    <a:pt x="5682" y="2580"/>
                    <a:pt x="5682" y="460"/>
                  </a:cubicBezTo>
                  <a:cubicBezTo>
                    <a:pt x="5682" y="170"/>
                    <a:pt x="5508" y="1"/>
                    <a:pt x="5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9"/>
            <p:cNvSpPr/>
            <p:nvPr/>
          </p:nvSpPr>
          <p:spPr>
            <a:xfrm>
              <a:off x="5648275" y="2058325"/>
              <a:ext cx="66000" cy="66200"/>
            </a:xfrm>
            <a:custGeom>
              <a:avLst/>
              <a:gdLst/>
              <a:ahLst/>
              <a:cxnLst/>
              <a:rect l="l" t="t" r="r" b="b"/>
              <a:pathLst>
                <a:path w="2640" h="2648" extrusionOk="0">
                  <a:moveTo>
                    <a:pt x="531" y="1"/>
                  </a:moveTo>
                  <a:cubicBezTo>
                    <a:pt x="340" y="1"/>
                    <a:pt x="145" y="143"/>
                    <a:pt x="56" y="322"/>
                  </a:cubicBezTo>
                  <a:cubicBezTo>
                    <a:pt x="1" y="611"/>
                    <a:pt x="115" y="896"/>
                    <a:pt x="400" y="956"/>
                  </a:cubicBezTo>
                  <a:cubicBezTo>
                    <a:pt x="1377" y="1300"/>
                    <a:pt x="1607" y="2043"/>
                    <a:pt x="1662" y="2562"/>
                  </a:cubicBezTo>
                  <a:cubicBezTo>
                    <a:pt x="1806" y="2619"/>
                    <a:pt x="1965" y="2648"/>
                    <a:pt x="2130" y="2648"/>
                  </a:cubicBezTo>
                  <a:cubicBezTo>
                    <a:pt x="2295" y="2648"/>
                    <a:pt x="2467" y="2619"/>
                    <a:pt x="2639" y="2562"/>
                  </a:cubicBezTo>
                  <a:cubicBezTo>
                    <a:pt x="2639" y="2158"/>
                    <a:pt x="2465" y="611"/>
                    <a:pt x="689" y="38"/>
                  </a:cubicBezTo>
                  <a:cubicBezTo>
                    <a:pt x="638" y="12"/>
                    <a:pt x="585"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9"/>
            <p:cNvSpPr/>
            <p:nvPr/>
          </p:nvSpPr>
          <p:spPr>
            <a:xfrm>
              <a:off x="5529200" y="2140950"/>
              <a:ext cx="345675" cy="291200"/>
            </a:xfrm>
            <a:custGeom>
              <a:avLst/>
              <a:gdLst/>
              <a:ahLst/>
              <a:cxnLst/>
              <a:rect l="l" t="t" r="r" b="b"/>
              <a:pathLst>
                <a:path w="13827" h="11648" extrusionOk="0">
                  <a:moveTo>
                    <a:pt x="9063" y="2125"/>
                  </a:moveTo>
                  <a:cubicBezTo>
                    <a:pt x="10500" y="2125"/>
                    <a:pt x="11647" y="3327"/>
                    <a:pt x="11647" y="4764"/>
                  </a:cubicBezTo>
                  <a:cubicBezTo>
                    <a:pt x="11647" y="5048"/>
                    <a:pt x="11473" y="5277"/>
                    <a:pt x="11188" y="5277"/>
                  </a:cubicBezTo>
                  <a:cubicBezTo>
                    <a:pt x="10899" y="5277"/>
                    <a:pt x="10670" y="5048"/>
                    <a:pt x="10670" y="4764"/>
                  </a:cubicBezTo>
                  <a:cubicBezTo>
                    <a:pt x="10670" y="3901"/>
                    <a:pt x="9981" y="3098"/>
                    <a:pt x="9063" y="3098"/>
                  </a:cubicBezTo>
                  <a:cubicBezTo>
                    <a:pt x="8779" y="3098"/>
                    <a:pt x="8550" y="2928"/>
                    <a:pt x="8550" y="2639"/>
                  </a:cubicBezTo>
                  <a:cubicBezTo>
                    <a:pt x="8550" y="2354"/>
                    <a:pt x="8779" y="2125"/>
                    <a:pt x="9063" y="2125"/>
                  </a:cubicBezTo>
                  <a:close/>
                  <a:moveTo>
                    <a:pt x="4933" y="0"/>
                  </a:moveTo>
                  <a:cubicBezTo>
                    <a:pt x="4245" y="0"/>
                    <a:pt x="0" y="404"/>
                    <a:pt x="0" y="5277"/>
                  </a:cubicBezTo>
                  <a:cubicBezTo>
                    <a:pt x="0" y="8834"/>
                    <a:pt x="2868" y="11647"/>
                    <a:pt x="6370" y="11647"/>
                  </a:cubicBezTo>
                  <a:lnTo>
                    <a:pt x="7457" y="11647"/>
                  </a:lnTo>
                  <a:cubicBezTo>
                    <a:pt x="10959" y="11647"/>
                    <a:pt x="13827" y="8834"/>
                    <a:pt x="13827" y="5277"/>
                  </a:cubicBezTo>
                  <a:cubicBezTo>
                    <a:pt x="13827" y="404"/>
                    <a:pt x="9582" y="0"/>
                    <a:pt x="8894" y="0"/>
                  </a:cubicBezTo>
                  <a:cubicBezTo>
                    <a:pt x="8435" y="0"/>
                    <a:pt x="8091" y="115"/>
                    <a:pt x="7916" y="174"/>
                  </a:cubicBezTo>
                  <a:cubicBezTo>
                    <a:pt x="7602" y="289"/>
                    <a:pt x="7258" y="347"/>
                    <a:pt x="6914" y="347"/>
                  </a:cubicBezTo>
                  <a:cubicBezTo>
                    <a:pt x="6569" y="347"/>
                    <a:pt x="6225" y="289"/>
                    <a:pt x="5911" y="174"/>
                  </a:cubicBezTo>
                  <a:cubicBezTo>
                    <a:pt x="5681" y="115"/>
                    <a:pt x="5392" y="0"/>
                    <a:pt x="49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49"/>
          <p:cNvGrpSpPr/>
          <p:nvPr/>
        </p:nvGrpSpPr>
        <p:grpSpPr>
          <a:xfrm>
            <a:off x="6082811" y="1962984"/>
            <a:ext cx="389997" cy="388738"/>
            <a:chOff x="6221900" y="2007625"/>
            <a:chExt cx="425900" cy="424525"/>
          </a:xfrm>
        </p:grpSpPr>
        <p:sp>
          <p:nvSpPr>
            <p:cNvPr id="7749" name="Google Shape;7749;p49"/>
            <p:cNvSpPr/>
            <p:nvPr/>
          </p:nvSpPr>
          <p:spPr>
            <a:xfrm>
              <a:off x="6221900" y="2073600"/>
              <a:ext cx="425900" cy="358550"/>
            </a:xfrm>
            <a:custGeom>
              <a:avLst/>
              <a:gdLst/>
              <a:ahLst/>
              <a:cxnLst/>
              <a:rect l="l" t="t" r="r" b="b"/>
              <a:pathLst>
                <a:path w="17036" h="14342" extrusionOk="0">
                  <a:moveTo>
                    <a:pt x="6655" y="0"/>
                  </a:moveTo>
                  <a:cubicBezTo>
                    <a:pt x="5852" y="0"/>
                    <a:pt x="5049" y="459"/>
                    <a:pt x="4360" y="1317"/>
                  </a:cubicBezTo>
                  <a:cubicBezTo>
                    <a:pt x="4016" y="1776"/>
                    <a:pt x="3672" y="2350"/>
                    <a:pt x="3443" y="2983"/>
                  </a:cubicBezTo>
                  <a:cubicBezTo>
                    <a:pt x="3357" y="3194"/>
                    <a:pt x="3177" y="3312"/>
                    <a:pt x="2973" y="3312"/>
                  </a:cubicBezTo>
                  <a:cubicBezTo>
                    <a:pt x="2902" y="3312"/>
                    <a:pt x="2828" y="3297"/>
                    <a:pt x="2754" y="3268"/>
                  </a:cubicBezTo>
                  <a:cubicBezTo>
                    <a:pt x="2580" y="3213"/>
                    <a:pt x="2465" y="3038"/>
                    <a:pt x="2465" y="2809"/>
                  </a:cubicBezTo>
                  <a:cubicBezTo>
                    <a:pt x="2465" y="2754"/>
                    <a:pt x="2465" y="2694"/>
                    <a:pt x="2525" y="2639"/>
                  </a:cubicBezTo>
                  <a:cubicBezTo>
                    <a:pt x="2694" y="2065"/>
                    <a:pt x="2984" y="1547"/>
                    <a:pt x="3268" y="1088"/>
                  </a:cubicBezTo>
                  <a:lnTo>
                    <a:pt x="3268" y="1088"/>
                  </a:lnTo>
                  <a:cubicBezTo>
                    <a:pt x="1433" y="1262"/>
                    <a:pt x="1" y="3841"/>
                    <a:pt x="1" y="7168"/>
                  </a:cubicBezTo>
                  <a:cubicBezTo>
                    <a:pt x="1" y="10495"/>
                    <a:pt x="1433" y="13134"/>
                    <a:pt x="3268" y="13308"/>
                  </a:cubicBezTo>
                  <a:cubicBezTo>
                    <a:pt x="2984" y="12850"/>
                    <a:pt x="2694" y="12331"/>
                    <a:pt x="2525" y="11757"/>
                  </a:cubicBezTo>
                  <a:cubicBezTo>
                    <a:pt x="2465" y="11702"/>
                    <a:pt x="2465" y="11643"/>
                    <a:pt x="2465" y="11528"/>
                  </a:cubicBezTo>
                  <a:cubicBezTo>
                    <a:pt x="2465" y="11358"/>
                    <a:pt x="2580" y="11184"/>
                    <a:pt x="2754" y="11069"/>
                  </a:cubicBezTo>
                  <a:cubicBezTo>
                    <a:pt x="2802" y="11060"/>
                    <a:pt x="2849" y="11055"/>
                    <a:pt x="2896" y="11055"/>
                  </a:cubicBezTo>
                  <a:cubicBezTo>
                    <a:pt x="3130" y="11055"/>
                    <a:pt x="3347" y="11167"/>
                    <a:pt x="3443" y="11358"/>
                  </a:cubicBezTo>
                  <a:cubicBezTo>
                    <a:pt x="3672" y="12047"/>
                    <a:pt x="4016" y="12620"/>
                    <a:pt x="4360" y="13079"/>
                  </a:cubicBezTo>
                  <a:cubicBezTo>
                    <a:pt x="5049" y="13882"/>
                    <a:pt x="5852" y="14341"/>
                    <a:pt x="6655" y="14341"/>
                  </a:cubicBezTo>
                  <a:cubicBezTo>
                    <a:pt x="7343" y="14341"/>
                    <a:pt x="7972" y="14112"/>
                    <a:pt x="8546" y="13593"/>
                  </a:cubicBezTo>
                  <a:cubicBezTo>
                    <a:pt x="9064" y="14112"/>
                    <a:pt x="9693" y="14341"/>
                    <a:pt x="10381" y="14341"/>
                  </a:cubicBezTo>
                  <a:cubicBezTo>
                    <a:pt x="11184" y="14341"/>
                    <a:pt x="11987" y="13882"/>
                    <a:pt x="12676" y="13079"/>
                  </a:cubicBezTo>
                  <a:cubicBezTo>
                    <a:pt x="13020" y="12620"/>
                    <a:pt x="13364" y="12047"/>
                    <a:pt x="13653" y="11358"/>
                  </a:cubicBezTo>
                  <a:cubicBezTo>
                    <a:pt x="13699" y="11167"/>
                    <a:pt x="13907" y="11055"/>
                    <a:pt x="14140" y="11055"/>
                  </a:cubicBezTo>
                  <a:cubicBezTo>
                    <a:pt x="14187" y="11055"/>
                    <a:pt x="14234" y="11060"/>
                    <a:pt x="14282" y="11069"/>
                  </a:cubicBezTo>
                  <a:cubicBezTo>
                    <a:pt x="14456" y="11184"/>
                    <a:pt x="14571" y="11358"/>
                    <a:pt x="14571" y="11528"/>
                  </a:cubicBezTo>
                  <a:lnTo>
                    <a:pt x="14571" y="11757"/>
                  </a:lnTo>
                  <a:cubicBezTo>
                    <a:pt x="14341" y="12331"/>
                    <a:pt x="14052" y="12850"/>
                    <a:pt x="13768" y="13308"/>
                  </a:cubicBezTo>
                  <a:cubicBezTo>
                    <a:pt x="15603" y="13134"/>
                    <a:pt x="17035" y="10495"/>
                    <a:pt x="17035" y="7168"/>
                  </a:cubicBezTo>
                  <a:cubicBezTo>
                    <a:pt x="17035" y="3841"/>
                    <a:pt x="15603" y="1262"/>
                    <a:pt x="13768" y="1088"/>
                  </a:cubicBezTo>
                  <a:lnTo>
                    <a:pt x="13768" y="1088"/>
                  </a:lnTo>
                  <a:cubicBezTo>
                    <a:pt x="14052" y="1547"/>
                    <a:pt x="14341" y="2065"/>
                    <a:pt x="14571" y="2639"/>
                  </a:cubicBezTo>
                  <a:lnTo>
                    <a:pt x="14571" y="2809"/>
                  </a:lnTo>
                  <a:cubicBezTo>
                    <a:pt x="14571" y="3038"/>
                    <a:pt x="14456" y="3213"/>
                    <a:pt x="14282" y="3268"/>
                  </a:cubicBezTo>
                  <a:cubicBezTo>
                    <a:pt x="14208" y="3297"/>
                    <a:pt x="14134" y="3312"/>
                    <a:pt x="14064" y="3312"/>
                  </a:cubicBezTo>
                  <a:cubicBezTo>
                    <a:pt x="13863" y="3312"/>
                    <a:pt x="13694" y="3194"/>
                    <a:pt x="13653" y="2983"/>
                  </a:cubicBezTo>
                  <a:cubicBezTo>
                    <a:pt x="13364" y="2350"/>
                    <a:pt x="13020" y="1776"/>
                    <a:pt x="12676" y="1317"/>
                  </a:cubicBezTo>
                  <a:cubicBezTo>
                    <a:pt x="11987" y="459"/>
                    <a:pt x="11184" y="0"/>
                    <a:pt x="10381" y="0"/>
                  </a:cubicBezTo>
                  <a:cubicBezTo>
                    <a:pt x="9693" y="0"/>
                    <a:pt x="9064" y="285"/>
                    <a:pt x="8546" y="803"/>
                  </a:cubicBezTo>
                  <a:cubicBezTo>
                    <a:pt x="7972" y="285"/>
                    <a:pt x="7343" y="0"/>
                    <a:pt x="6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9"/>
            <p:cNvSpPr/>
            <p:nvPr/>
          </p:nvSpPr>
          <p:spPr>
            <a:xfrm>
              <a:off x="6395375" y="2007625"/>
              <a:ext cx="51650" cy="54525"/>
            </a:xfrm>
            <a:custGeom>
              <a:avLst/>
              <a:gdLst/>
              <a:ahLst/>
              <a:cxnLst/>
              <a:rect l="l" t="t" r="r" b="b"/>
              <a:pathLst>
                <a:path w="2066" h="2181" extrusionOk="0">
                  <a:moveTo>
                    <a:pt x="519" y="1"/>
                  </a:moveTo>
                  <a:cubicBezTo>
                    <a:pt x="230" y="1"/>
                    <a:pt x="0" y="230"/>
                    <a:pt x="0" y="515"/>
                  </a:cubicBezTo>
                  <a:cubicBezTo>
                    <a:pt x="0" y="744"/>
                    <a:pt x="230" y="974"/>
                    <a:pt x="519" y="974"/>
                  </a:cubicBezTo>
                  <a:cubicBezTo>
                    <a:pt x="803" y="974"/>
                    <a:pt x="1093" y="1263"/>
                    <a:pt x="1093" y="1547"/>
                  </a:cubicBezTo>
                  <a:lnTo>
                    <a:pt x="1093" y="1951"/>
                  </a:lnTo>
                  <a:cubicBezTo>
                    <a:pt x="1262" y="2006"/>
                    <a:pt x="1437" y="2121"/>
                    <a:pt x="1607" y="2180"/>
                  </a:cubicBezTo>
                  <a:cubicBezTo>
                    <a:pt x="1721" y="2121"/>
                    <a:pt x="1896" y="2006"/>
                    <a:pt x="2065" y="1951"/>
                  </a:cubicBezTo>
                  <a:lnTo>
                    <a:pt x="2065" y="1547"/>
                  </a:lnTo>
                  <a:cubicBezTo>
                    <a:pt x="2065" y="689"/>
                    <a:pt x="1377"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49"/>
          <p:cNvGrpSpPr/>
          <p:nvPr/>
        </p:nvGrpSpPr>
        <p:grpSpPr>
          <a:xfrm>
            <a:off x="6763039" y="1962984"/>
            <a:ext cx="389997" cy="388738"/>
            <a:chOff x="6964750" y="2007625"/>
            <a:chExt cx="425900" cy="424525"/>
          </a:xfrm>
        </p:grpSpPr>
        <p:sp>
          <p:nvSpPr>
            <p:cNvPr id="7752" name="Google Shape;7752;p49"/>
            <p:cNvSpPr/>
            <p:nvPr/>
          </p:nvSpPr>
          <p:spPr>
            <a:xfrm>
              <a:off x="7156925" y="2007625"/>
              <a:ext cx="233725" cy="232350"/>
            </a:xfrm>
            <a:custGeom>
              <a:avLst/>
              <a:gdLst/>
              <a:ahLst/>
              <a:cxnLst/>
              <a:rect l="l" t="t" r="r" b="b"/>
              <a:pathLst>
                <a:path w="9349" h="9294" extrusionOk="0">
                  <a:moveTo>
                    <a:pt x="7400" y="1420"/>
                  </a:moveTo>
                  <a:cubicBezTo>
                    <a:pt x="7529" y="1420"/>
                    <a:pt x="7657" y="1462"/>
                    <a:pt x="7742" y="1547"/>
                  </a:cubicBezTo>
                  <a:cubicBezTo>
                    <a:pt x="7972" y="1777"/>
                    <a:pt x="7972" y="2066"/>
                    <a:pt x="7742" y="2295"/>
                  </a:cubicBezTo>
                  <a:lnTo>
                    <a:pt x="7228" y="2809"/>
                  </a:lnTo>
                  <a:cubicBezTo>
                    <a:pt x="7141" y="2896"/>
                    <a:pt x="7011" y="2940"/>
                    <a:pt x="6882" y="2940"/>
                  </a:cubicBezTo>
                  <a:cubicBezTo>
                    <a:pt x="6753" y="2940"/>
                    <a:pt x="6625" y="2896"/>
                    <a:pt x="6540" y="2809"/>
                  </a:cubicBezTo>
                  <a:cubicBezTo>
                    <a:pt x="6310" y="2639"/>
                    <a:pt x="6310" y="2295"/>
                    <a:pt x="6540" y="2121"/>
                  </a:cubicBezTo>
                  <a:lnTo>
                    <a:pt x="7054" y="1547"/>
                  </a:lnTo>
                  <a:cubicBezTo>
                    <a:pt x="7141" y="1462"/>
                    <a:pt x="7271" y="1420"/>
                    <a:pt x="7400" y="1420"/>
                  </a:cubicBezTo>
                  <a:close/>
                  <a:moveTo>
                    <a:pt x="4588" y="2623"/>
                  </a:moveTo>
                  <a:cubicBezTo>
                    <a:pt x="4717" y="2623"/>
                    <a:pt x="4846" y="2667"/>
                    <a:pt x="4934" y="2754"/>
                  </a:cubicBezTo>
                  <a:cubicBezTo>
                    <a:pt x="5163" y="2984"/>
                    <a:pt x="5163" y="3268"/>
                    <a:pt x="4934" y="3498"/>
                  </a:cubicBezTo>
                  <a:lnTo>
                    <a:pt x="4415" y="4016"/>
                  </a:lnTo>
                  <a:cubicBezTo>
                    <a:pt x="4300" y="4101"/>
                    <a:pt x="4172" y="4143"/>
                    <a:pt x="4050" y="4143"/>
                  </a:cubicBezTo>
                  <a:cubicBezTo>
                    <a:pt x="3929" y="4143"/>
                    <a:pt x="3814" y="4101"/>
                    <a:pt x="3727" y="4016"/>
                  </a:cubicBezTo>
                  <a:cubicBezTo>
                    <a:pt x="3497" y="3842"/>
                    <a:pt x="3497" y="3498"/>
                    <a:pt x="3727" y="3328"/>
                  </a:cubicBezTo>
                  <a:lnTo>
                    <a:pt x="4245" y="2754"/>
                  </a:lnTo>
                  <a:cubicBezTo>
                    <a:pt x="4330" y="2667"/>
                    <a:pt x="4459" y="2623"/>
                    <a:pt x="4588" y="2623"/>
                  </a:cubicBezTo>
                  <a:close/>
                  <a:moveTo>
                    <a:pt x="2100" y="4587"/>
                  </a:moveTo>
                  <a:cubicBezTo>
                    <a:pt x="2221" y="4587"/>
                    <a:pt x="2350" y="4645"/>
                    <a:pt x="2465" y="4759"/>
                  </a:cubicBezTo>
                  <a:cubicBezTo>
                    <a:pt x="2639" y="4934"/>
                    <a:pt x="2639" y="5218"/>
                    <a:pt x="2465" y="5448"/>
                  </a:cubicBezTo>
                  <a:lnTo>
                    <a:pt x="1951" y="5966"/>
                  </a:lnTo>
                  <a:cubicBezTo>
                    <a:pt x="1836" y="6081"/>
                    <a:pt x="1706" y="6138"/>
                    <a:pt x="1577" y="6138"/>
                  </a:cubicBezTo>
                  <a:cubicBezTo>
                    <a:pt x="1447" y="6138"/>
                    <a:pt x="1317" y="6081"/>
                    <a:pt x="1203" y="5966"/>
                  </a:cubicBezTo>
                  <a:cubicBezTo>
                    <a:pt x="1033" y="5792"/>
                    <a:pt x="1033" y="5448"/>
                    <a:pt x="1203" y="5278"/>
                  </a:cubicBezTo>
                  <a:lnTo>
                    <a:pt x="1776" y="4759"/>
                  </a:lnTo>
                  <a:cubicBezTo>
                    <a:pt x="1864" y="4645"/>
                    <a:pt x="1978" y="4587"/>
                    <a:pt x="2100" y="4587"/>
                  </a:cubicBezTo>
                  <a:close/>
                  <a:moveTo>
                    <a:pt x="6194" y="4762"/>
                  </a:moveTo>
                  <a:cubicBezTo>
                    <a:pt x="6323" y="4762"/>
                    <a:pt x="6453" y="4819"/>
                    <a:pt x="6540" y="4934"/>
                  </a:cubicBezTo>
                  <a:cubicBezTo>
                    <a:pt x="6710" y="5104"/>
                    <a:pt x="6710" y="5448"/>
                    <a:pt x="6540" y="5622"/>
                  </a:cubicBezTo>
                  <a:lnTo>
                    <a:pt x="6021" y="6136"/>
                  </a:lnTo>
                  <a:cubicBezTo>
                    <a:pt x="5906" y="6251"/>
                    <a:pt x="5778" y="6308"/>
                    <a:pt x="5656" y="6308"/>
                  </a:cubicBezTo>
                  <a:cubicBezTo>
                    <a:pt x="5535" y="6308"/>
                    <a:pt x="5420" y="6251"/>
                    <a:pt x="5333" y="6136"/>
                  </a:cubicBezTo>
                  <a:cubicBezTo>
                    <a:pt x="5103" y="5966"/>
                    <a:pt x="5103" y="5622"/>
                    <a:pt x="5333" y="5448"/>
                  </a:cubicBezTo>
                  <a:lnTo>
                    <a:pt x="5851" y="4934"/>
                  </a:lnTo>
                  <a:cubicBezTo>
                    <a:pt x="5936" y="4819"/>
                    <a:pt x="6065" y="4762"/>
                    <a:pt x="6194" y="4762"/>
                  </a:cubicBezTo>
                  <a:close/>
                  <a:moveTo>
                    <a:pt x="3699" y="6712"/>
                  </a:moveTo>
                  <a:cubicBezTo>
                    <a:pt x="3828" y="6712"/>
                    <a:pt x="3956" y="6769"/>
                    <a:pt x="4071" y="6884"/>
                  </a:cubicBezTo>
                  <a:cubicBezTo>
                    <a:pt x="4245" y="7054"/>
                    <a:pt x="4245" y="7398"/>
                    <a:pt x="4071" y="7573"/>
                  </a:cubicBezTo>
                  <a:lnTo>
                    <a:pt x="3497" y="8087"/>
                  </a:lnTo>
                  <a:cubicBezTo>
                    <a:pt x="3412" y="8201"/>
                    <a:pt x="3298" y="8259"/>
                    <a:pt x="3175" y="8259"/>
                  </a:cubicBezTo>
                  <a:cubicBezTo>
                    <a:pt x="3053" y="8259"/>
                    <a:pt x="2924" y="8201"/>
                    <a:pt x="2809" y="8087"/>
                  </a:cubicBezTo>
                  <a:cubicBezTo>
                    <a:pt x="2639" y="7917"/>
                    <a:pt x="2639" y="7573"/>
                    <a:pt x="2809" y="7398"/>
                  </a:cubicBezTo>
                  <a:lnTo>
                    <a:pt x="3327" y="6884"/>
                  </a:lnTo>
                  <a:cubicBezTo>
                    <a:pt x="3442" y="6769"/>
                    <a:pt x="3571" y="6712"/>
                    <a:pt x="3699" y="6712"/>
                  </a:cubicBezTo>
                  <a:close/>
                  <a:moveTo>
                    <a:pt x="6884" y="1"/>
                  </a:moveTo>
                  <a:cubicBezTo>
                    <a:pt x="5906" y="1"/>
                    <a:pt x="4989" y="170"/>
                    <a:pt x="4071" y="574"/>
                  </a:cubicBezTo>
                  <a:cubicBezTo>
                    <a:pt x="3153" y="918"/>
                    <a:pt x="2350" y="1492"/>
                    <a:pt x="1662" y="2180"/>
                  </a:cubicBezTo>
                  <a:lnTo>
                    <a:pt x="115" y="3727"/>
                  </a:lnTo>
                  <a:cubicBezTo>
                    <a:pt x="170" y="3901"/>
                    <a:pt x="170" y="4071"/>
                    <a:pt x="170" y="4246"/>
                  </a:cubicBezTo>
                  <a:lnTo>
                    <a:pt x="170" y="7513"/>
                  </a:lnTo>
                  <a:cubicBezTo>
                    <a:pt x="170" y="8146"/>
                    <a:pt x="115" y="8720"/>
                    <a:pt x="0" y="9293"/>
                  </a:cubicBezTo>
                  <a:cubicBezTo>
                    <a:pt x="574" y="9179"/>
                    <a:pt x="1203" y="9119"/>
                    <a:pt x="1776" y="9119"/>
                  </a:cubicBezTo>
                  <a:lnTo>
                    <a:pt x="5103" y="9119"/>
                  </a:lnTo>
                  <a:cubicBezTo>
                    <a:pt x="5278" y="9119"/>
                    <a:pt x="5448" y="9179"/>
                    <a:pt x="5622" y="9234"/>
                  </a:cubicBezTo>
                  <a:lnTo>
                    <a:pt x="7168" y="7687"/>
                  </a:lnTo>
                  <a:cubicBezTo>
                    <a:pt x="7857" y="6999"/>
                    <a:pt x="8375" y="6196"/>
                    <a:pt x="8775" y="5278"/>
                  </a:cubicBezTo>
                  <a:cubicBezTo>
                    <a:pt x="9119" y="4360"/>
                    <a:pt x="9348" y="3383"/>
                    <a:pt x="9348" y="2410"/>
                  </a:cubicBezTo>
                  <a:lnTo>
                    <a:pt x="9348" y="515"/>
                  </a:lnTo>
                  <a:cubicBezTo>
                    <a:pt x="9348" y="230"/>
                    <a:pt x="9119" y="1"/>
                    <a:pt x="8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9"/>
            <p:cNvSpPr/>
            <p:nvPr/>
          </p:nvSpPr>
          <p:spPr>
            <a:xfrm>
              <a:off x="6964750" y="2100775"/>
              <a:ext cx="172125" cy="314150"/>
            </a:xfrm>
            <a:custGeom>
              <a:avLst/>
              <a:gdLst/>
              <a:ahLst/>
              <a:cxnLst/>
              <a:rect l="l" t="t" r="r" b="b"/>
              <a:pathLst>
                <a:path w="6885" h="12566" extrusionOk="0">
                  <a:moveTo>
                    <a:pt x="6369" y="0"/>
                  </a:moveTo>
                  <a:cubicBezTo>
                    <a:pt x="6244" y="0"/>
                    <a:pt x="6134" y="63"/>
                    <a:pt x="6022" y="175"/>
                  </a:cubicBezTo>
                  <a:lnTo>
                    <a:pt x="2350" y="3847"/>
                  </a:lnTo>
                  <a:cubicBezTo>
                    <a:pt x="1607" y="4590"/>
                    <a:pt x="1033" y="5453"/>
                    <a:pt x="629" y="6426"/>
                  </a:cubicBezTo>
                  <a:cubicBezTo>
                    <a:pt x="230" y="7403"/>
                    <a:pt x="1" y="8436"/>
                    <a:pt x="1" y="9468"/>
                  </a:cubicBezTo>
                  <a:lnTo>
                    <a:pt x="1" y="12566"/>
                  </a:lnTo>
                  <a:lnTo>
                    <a:pt x="6595" y="6026"/>
                  </a:lnTo>
                  <a:cubicBezTo>
                    <a:pt x="6770" y="5278"/>
                    <a:pt x="6884" y="4535"/>
                    <a:pt x="6884" y="3787"/>
                  </a:cubicBezTo>
                  <a:lnTo>
                    <a:pt x="6884" y="520"/>
                  </a:lnTo>
                  <a:cubicBezTo>
                    <a:pt x="6884" y="290"/>
                    <a:pt x="6770" y="116"/>
                    <a:pt x="6595" y="61"/>
                  </a:cubicBezTo>
                  <a:cubicBezTo>
                    <a:pt x="6513" y="20"/>
                    <a:pt x="6439" y="0"/>
                    <a:pt x="6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9"/>
            <p:cNvSpPr/>
            <p:nvPr/>
          </p:nvSpPr>
          <p:spPr>
            <a:xfrm>
              <a:off x="6983350" y="2261400"/>
              <a:ext cx="314125" cy="170750"/>
            </a:xfrm>
            <a:custGeom>
              <a:avLst/>
              <a:gdLst/>
              <a:ahLst/>
              <a:cxnLst/>
              <a:rect l="l" t="t" r="r" b="b"/>
              <a:pathLst>
                <a:path w="12565" h="6830" extrusionOk="0">
                  <a:moveTo>
                    <a:pt x="8719" y="1"/>
                  </a:moveTo>
                  <a:cubicBezTo>
                    <a:pt x="7976" y="1"/>
                    <a:pt x="7228" y="60"/>
                    <a:pt x="6540" y="290"/>
                  </a:cubicBezTo>
                  <a:lnTo>
                    <a:pt x="0" y="6829"/>
                  </a:lnTo>
                  <a:lnTo>
                    <a:pt x="3098" y="6829"/>
                  </a:lnTo>
                  <a:cubicBezTo>
                    <a:pt x="4130" y="6829"/>
                    <a:pt x="5163" y="6655"/>
                    <a:pt x="6140" y="6255"/>
                  </a:cubicBezTo>
                  <a:cubicBezTo>
                    <a:pt x="7113" y="5852"/>
                    <a:pt x="7976" y="5278"/>
                    <a:pt x="8719" y="4535"/>
                  </a:cubicBezTo>
                  <a:lnTo>
                    <a:pt x="12391" y="804"/>
                  </a:lnTo>
                  <a:cubicBezTo>
                    <a:pt x="12565" y="689"/>
                    <a:pt x="12565" y="459"/>
                    <a:pt x="12505" y="290"/>
                  </a:cubicBezTo>
                  <a:cubicBezTo>
                    <a:pt x="12450" y="115"/>
                    <a:pt x="12221" y="1"/>
                    <a:pt x="120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49"/>
          <p:cNvGrpSpPr/>
          <p:nvPr/>
        </p:nvGrpSpPr>
        <p:grpSpPr>
          <a:xfrm>
            <a:off x="7449791" y="1962984"/>
            <a:ext cx="390088" cy="389218"/>
            <a:chOff x="7714725" y="2007625"/>
            <a:chExt cx="426000" cy="425050"/>
          </a:xfrm>
        </p:grpSpPr>
        <p:sp>
          <p:nvSpPr>
            <p:cNvPr id="7756" name="Google Shape;7756;p49"/>
            <p:cNvSpPr/>
            <p:nvPr/>
          </p:nvSpPr>
          <p:spPr>
            <a:xfrm>
              <a:off x="7714725" y="2074975"/>
              <a:ext cx="358525" cy="357700"/>
            </a:xfrm>
            <a:custGeom>
              <a:avLst/>
              <a:gdLst/>
              <a:ahLst/>
              <a:cxnLst/>
              <a:rect l="l" t="t" r="r" b="b"/>
              <a:pathLst>
                <a:path w="14341" h="14308" extrusionOk="0">
                  <a:moveTo>
                    <a:pt x="9981" y="0"/>
                  </a:moveTo>
                  <a:cubicBezTo>
                    <a:pt x="8894" y="0"/>
                    <a:pt x="7572" y="230"/>
                    <a:pt x="6370" y="1377"/>
                  </a:cubicBezTo>
                  <a:cubicBezTo>
                    <a:pt x="6140" y="1666"/>
                    <a:pt x="5851" y="1896"/>
                    <a:pt x="5622" y="2180"/>
                  </a:cubicBezTo>
                  <a:lnTo>
                    <a:pt x="8375" y="4934"/>
                  </a:lnTo>
                  <a:cubicBezTo>
                    <a:pt x="8550" y="5108"/>
                    <a:pt x="8550" y="5452"/>
                    <a:pt x="8375" y="5622"/>
                  </a:cubicBezTo>
                  <a:cubicBezTo>
                    <a:pt x="8261" y="5709"/>
                    <a:pt x="8132" y="5753"/>
                    <a:pt x="8004" y="5753"/>
                  </a:cubicBezTo>
                  <a:cubicBezTo>
                    <a:pt x="7875" y="5753"/>
                    <a:pt x="7747" y="5709"/>
                    <a:pt x="7632" y="5622"/>
                  </a:cubicBezTo>
                  <a:lnTo>
                    <a:pt x="4993" y="2928"/>
                  </a:lnTo>
                  <a:cubicBezTo>
                    <a:pt x="3901" y="4305"/>
                    <a:pt x="2983" y="5737"/>
                    <a:pt x="2240" y="7343"/>
                  </a:cubicBezTo>
                  <a:lnTo>
                    <a:pt x="4075" y="9178"/>
                  </a:lnTo>
                  <a:cubicBezTo>
                    <a:pt x="4305" y="9353"/>
                    <a:pt x="4305" y="9697"/>
                    <a:pt x="4075" y="9867"/>
                  </a:cubicBezTo>
                  <a:cubicBezTo>
                    <a:pt x="3988" y="9982"/>
                    <a:pt x="3858" y="10039"/>
                    <a:pt x="3729" y="10039"/>
                  </a:cubicBezTo>
                  <a:cubicBezTo>
                    <a:pt x="3600" y="10039"/>
                    <a:pt x="3472" y="9982"/>
                    <a:pt x="3387" y="9867"/>
                  </a:cubicBezTo>
                  <a:lnTo>
                    <a:pt x="1836" y="8320"/>
                  </a:lnTo>
                  <a:cubicBezTo>
                    <a:pt x="1606" y="8834"/>
                    <a:pt x="1437" y="9353"/>
                    <a:pt x="1262" y="9867"/>
                  </a:cubicBezTo>
                  <a:lnTo>
                    <a:pt x="60" y="13653"/>
                  </a:lnTo>
                  <a:cubicBezTo>
                    <a:pt x="0" y="13827"/>
                    <a:pt x="60" y="13997"/>
                    <a:pt x="175" y="14171"/>
                  </a:cubicBezTo>
                  <a:cubicBezTo>
                    <a:pt x="299" y="14255"/>
                    <a:pt x="426" y="14308"/>
                    <a:pt x="552" y="14308"/>
                  </a:cubicBezTo>
                  <a:cubicBezTo>
                    <a:pt x="598" y="14308"/>
                    <a:pt x="643" y="14301"/>
                    <a:pt x="689" y="14286"/>
                  </a:cubicBezTo>
                  <a:lnTo>
                    <a:pt x="4475" y="13079"/>
                  </a:lnTo>
                  <a:cubicBezTo>
                    <a:pt x="6026" y="12620"/>
                    <a:pt x="7517" y="11932"/>
                    <a:pt x="8894" y="11129"/>
                  </a:cubicBezTo>
                  <a:lnTo>
                    <a:pt x="6599" y="8834"/>
                  </a:lnTo>
                  <a:cubicBezTo>
                    <a:pt x="6370" y="8605"/>
                    <a:pt x="6370" y="8320"/>
                    <a:pt x="6599" y="8091"/>
                  </a:cubicBezTo>
                  <a:cubicBezTo>
                    <a:pt x="6684" y="8004"/>
                    <a:pt x="6813" y="7960"/>
                    <a:pt x="6942" y="7960"/>
                  </a:cubicBezTo>
                  <a:cubicBezTo>
                    <a:pt x="7071" y="7960"/>
                    <a:pt x="7200" y="8004"/>
                    <a:pt x="7288" y="8091"/>
                  </a:cubicBezTo>
                  <a:lnTo>
                    <a:pt x="9752" y="10555"/>
                  </a:lnTo>
                  <a:cubicBezTo>
                    <a:pt x="10899" y="9812"/>
                    <a:pt x="11991" y="8949"/>
                    <a:pt x="12964" y="7976"/>
                  </a:cubicBezTo>
                  <a:cubicBezTo>
                    <a:pt x="13194" y="7747"/>
                    <a:pt x="13368" y="7458"/>
                    <a:pt x="13538" y="7228"/>
                  </a:cubicBezTo>
                  <a:lnTo>
                    <a:pt x="10844" y="4534"/>
                  </a:lnTo>
                  <a:cubicBezTo>
                    <a:pt x="10670" y="4360"/>
                    <a:pt x="10670" y="4075"/>
                    <a:pt x="10844" y="3846"/>
                  </a:cubicBezTo>
                  <a:cubicBezTo>
                    <a:pt x="10929" y="3759"/>
                    <a:pt x="11058" y="3715"/>
                    <a:pt x="11187" y="3715"/>
                  </a:cubicBezTo>
                  <a:cubicBezTo>
                    <a:pt x="11316" y="3715"/>
                    <a:pt x="11445" y="3759"/>
                    <a:pt x="11533" y="3846"/>
                  </a:cubicBezTo>
                  <a:lnTo>
                    <a:pt x="13997" y="6310"/>
                  </a:lnTo>
                  <a:cubicBezTo>
                    <a:pt x="14056" y="6255"/>
                    <a:pt x="14056" y="6196"/>
                    <a:pt x="14112" y="6141"/>
                  </a:cubicBezTo>
                  <a:cubicBezTo>
                    <a:pt x="14286" y="5507"/>
                    <a:pt x="14341" y="4934"/>
                    <a:pt x="14341" y="4360"/>
                  </a:cubicBezTo>
                  <a:cubicBezTo>
                    <a:pt x="14341" y="1951"/>
                    <a:pt x="12391" y="0"/>
                    <a:pt x="9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9"/>
            <p:cNvSpPr/>
            <p:nvPr/>
          </p:nvSpPr>
          <p:spPr>
            <a:xfrm>
              <a:off x="8038825" y="2007625"/>
              <a:ext cx="101900" cy="101800"/>
            </a:xfrm>
            <a:custGeom>
              <a:avLst/>
              <a:gdLst/>
              <a:ahLst/>
              <a:cxnLst/>
              <a:rect l="l" t="t" r="r" b="b"/>
              <a:pathLst>
                <a:path w="4076" h="4072" extrusionOk="0">
                  <a:moveTo>
                    <a:pt x="519" y="1"/>
                  </a:moveTo>
                  <a:cubicBezTo>
                    <a:pt x="230" y="1"/>
                    <a:pt x="0" y="230"/>
                    <a:pt x="0" y="515"/>
                  </a:cubicBezTo>
                  <a:lnTo>
                    <a:pt x="0" y="2580"/>
                  </a:lnTo>
                  <a:cubicBezTo>
                    <a:pt x="574" y="2984"/>
                    <a:pt x="1092" y="3498"/>
                    <a:pt x="1492" y="4071"/>
                  </a:cubicBezTo>
                  <a:lnTo>
                    <a:pt x="3557" y="4071"/>
                  </a:lnTo>
                  <a:cubicBezTo>
                    <a:pt x="3846" y="4071"/>
                    <a:pt x="4075" y="3842"/>
                    <a:pt x="4075" y="3557"/>
                  </a:cubicBezTo>
                  <a:cubicBezTo>
                    <a:pt x="4075" y="3268"/>
                    <a:pt x="3846" y="3039"/>
                    <a:pt x="3557" y="3039"/>
                  </a:cubicBezTo>
                  <a:lnTo>
                    <a:pt x="1721" y="3039"/>
                  </a:lnTo>
                  <a:lnTo>
                    <a:pt x="3387" y="1377"/>
                  </a:lnTo>
                  <a:cubicBezTo>
                    <a:pt x="3557" y="1203"/>
                    <a:pt x="3557" y="859"/>
                    <a:pt x="3387" y="689"/>
                  </a:cubicBezTo>
                  <a:cubicBezTo>
                    <a:pt x="3272" y="602"/>
                    <a:pt x="3143" y="558"/>
                    <a:pt x="3020" y="558"/>
                  </a:cubicBezTo>
                  <a:cubicBezTo>
                    <a:pt x="2898" y="558"/>
                    <a:pt x="2784" y="602"/>
                    <a:pt x="2699" y="689"/>
                  </a:cubicBezTo>
                  <a:lnTo>
                    <a:pt x="1033" y="2350"/>
                  </a:lnTo>
                  <a:lnTo>
                    <a:pt x="1033" y="515"/>
                  </a:lnTo>
                  <a:cubicBezTo>
                    <a:pt x="1033" y="230"/>
                    <a:pt x="803"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49"/>
          <p:cNvGrpSpPr/>
          <p:nvPr/>
        </p:nvGrpSpPr>
        <p:grpSpPr>
          <a:xfrm>
            <a:off x="1301483" y="2577556"/>
            <a:ext cx="388715" cy="388715"/>
            <a:chOff x="1000400" y="2678775"/>
            <a:chExt cx="424500" cy="424500"/>
          </a:xfrm>
        </p:grpSpPr>
        <p:sp>
          <p:nvSpPr>
            <p:cNvPr id="7759" name="Google Shape;7759;p49"/>
            <p:cNvSpPr/>
            <p:nvPr/>
          </p:nvSpPr>
          <p:spPr>
            <a:xfrm>
              <a:off x="1000400" y="2919300"/>
              <a:ext cx="186450" cy="183975"/>
            </a:xfrm>
            <a:custGeom>
              <a:avLst/>
              <a:gdLst/>
              <a:ahLst/>
              <a:cxnLst/>
              <a:rect l="l" t="t" r="r" b="b"/>
              <a:pathLst>
                <a:path w="7458" h="7359" extrusionOk="0">
                  <a:moveTo>
                    <a:pt x="4762" y="0"/>
                  </a:moveTo>
                  <a:cubicBezTo>
                    <a:pt x="4633" y="0"/>
                    <a:pt x="4504" y="44"/>
                    <a:pt x="4419" y="131"/>
                  </a:cubicBezTo>
                  <a:lnTo>
                    <a:pt x="404" y="4146"/>
                  </a:lnTo>
                  <a:cubicBezTo>
                    <a:pt x="115" y="4376"/>
                    <a:pt x="0" y="4720"/>
                    <a:pt x="0" y="5119"/>
                  </a:cubicBezTo>
                  <a:cubicBezTo>
                    <a:pt x="0" y="5693"/>
                    <a:pt x="229" y="6267"/>
                    <a:pt x="633" y="6725"/>
                  </a:cubicBezTo>
                  <a:cubicBezTo>
                    <a:pt x="1092" y="7129"/>
                    <a:pt x="1666" y="7359"/>
                    <a:pt x="2239" y="7359"/>
                  </a:cubicBezTo>
                  <a:cubicBezTo>
                    <a:pt x="2639" y="7359"/>
                    <a:pt x="2983" y="7244"/>
                    <a:pt x="3212" y="6955"/>
                  </a:cubicBezTo>
                  <a:lnTo>
                    <a:pt x="7228" y="2940"/>
                  </a:lnTo>
                  <a:cubicBezTo>
                    <a:pt x="7457" y="2770"/>
                    <a:pt x="7457" y="2481"/>
                    <a:pt x="7228" y="2251"/>
                  </a:cubicBezTo>
                  <a:lnTo>
                    <a:pt x="5108" y="131"/>
                  </a:lnTo>
                  <a:cubicBezTo>
                    <a:pt x="5020" y="44"/>
                    <a:pt x="4891" y="0"/>
                    <a:pt x="4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9"/>
            <p:cNvSpPr/>
            <p:nvPr/>
          </p:nvSpPr>
          <p:spPr>
            <a:xfrm>
              <a:off x="1143800" y="2678775"/>
              <a:ext cx="281100" cy="305425"/>
            </a:xfrm>
            <a:custGeom>
              <a:avLst/>
              <a:gdLst/>
              <a:ahLst/>
              <a:cxnLst/>
              <a:rect l="l" t="t" r="r" b="b"/>
              <a:pathLst>
                <a:path w="11244" h="12217" extrusionOk="0">
                  <a:moveTo>
                    <a:pt x="2754" y="0"/>
                  </a:moveTo>
                  <a:cubicBezTo>
                    <a:pt x="2524" y="0"/>
                    <a:pt x="2354" y="115"/>
                    <a:pt x="2295" y="285"/>
                  </a:cubicBezTo>
                  <a:cubicBezTo>
                    <a:pt x="2240" y="514"/>
                    <a:pt x="2240" y="689"/>
                    <a:pt x="2410" y="859"/>
                  </a:cubicBezTo>
                  <a:lnTo>
                    <a:pt x="6999" y="5448"/>
                  </a:lnTo>
                  <a:cubicBezTo>
                    <a:pt x="7343" y="5792"/>
                    <a:pt x="7572" y="6365"/>
                    <a:pt x="7572" y="6884"/>
                  </a:cubicBezTo>
                  <a:cubicBezTo>
                    <a:pt x="7572" y="7802"/>
                    <a:pt x="6829" y="8545"/>
                    <a:pt x="5966" y="8545"/>
                  </a:cubicBezTo>
                  <a:cubicBezTo>
                    <a:pt x="5392" y="8545"/>
                    <a:pt x="4878" y="8316"/>
                    <a:pt x="4475" y="7916"/>
                  </a:cubicBezTo>
                  <a:lnTo>
                    <a:pt x="4016" y="7513"/>
                  </a:lnTo>
                  <a:cubicBezTo>
                    <a:pt x="3672" y="7141"/>
                    <a:pt x="3213" y="6955"/>
                    <a:pt x="2747" y="6955"/>
                  </a:cubicBezTo>
                  <a:cubicBezTo>
                    <a:pt x="2281" y="6955"/>
                    <a:pt x="1808" y="7141"/>
                    <a:pt x="1437" y="7513"/>
                  </a:cubicBezTo>
                  <a:lnTo>
                    <a:pt x="0" y="8949"/>
                  </a:lnTo>
                  <a:cubicBezTo>
                    <a:pt x="0" y="9004"/>
                    <a:pt x="60" y="9004"/>
                    <a:pt x="60" y="9064"/>
                  </a:cubicBezTo>
                  <a:lnTo>
                    <a:pt x="2180" y="11184"/>
                  </a:lnTo>
                  <a:cubicBezTo>
                    <a:pt x="2240" y="11184"/>
                    <a:pt x="2240" y="11243"/>
                    <a:pt x="2295" y="11243"/>
                  </a:cubicBezTo>
                  <a:lnTo>
                    <a:pt x="2754" y="10785"/>
                  </a:lnTo>
                  <a:cubicBezTo>
                    <a:pt x="3731" y="11702"/>
                    <a:pt x="4993" y="12216"/>
                    <a:pt x="6310" y="12216"/>
                  </a:cubicBezTo>
                  <a:cubicBezTo>
                    <a:pt x="9697" y="12216"/>
                    <a:pt x="11243" y="9523"/>
                    <a:pt x="11243" y="7458"/>
                  </a:cubicBezTo>
                  <a:cubicBezTo>
                    <a:pt x="11243" y="6540"/>
                    <a:pt x="11074" y="5622"/>
                    <a:pt x="10729" y="4759"/>
                  </a:cubicBezTo>
                  <a:cubicBezTo>
                    <a:pt x="9812" y="2639"/>
                    <a:pt x="7976" y="1262"/>
                    <a:pt x="6425" y="629"/>
                  </a:cubicBezTo>
                  <a:cubicBezTo>
                    <a:pt x="5392" y="230"/>
                    <a:pt x="4360" y="0"/>
                    <a:pt x="3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49"/>
          <p:cNvGrpSpPr/>
          <p:nvPr/>
        </p:nvGrpSpPr>
        <p:grpSpPr>
          <a:xfrm>
            <a:off x="1997461" y="2577190"/>
            <a:ext cx="390088" cy="389081"/>
            <a:chOff x="1760450" y="2678375"/>
            <a:chExt cx="426000" cy="424900"/>
          </a:xfrm>
        </p:grpSpPr>
        <p:sp>
          <p:nvSpPr>
            <p:cNvPr id="7762" name="Google Shape;7762;p49"/>
            <p:cNvSpPr/>
            <p:nvPr/>
          </p:nvSpPr>
          <p:spPr>
            <a:xfrm>
              <a:off x="1760450" y="2838975"/>
              <a:ext cx="266750" cy="264300"/>
            </a:xfrm>
            <a:custGeom>
              <a:avLst/>
              <a:gdLst/>
              <a:ahLst/>
              <a:cxnLst/>
              <a:rect l="l" t="t" r="r" b="b"/>
              <a:pathLst>
                <a:path w="10670" h="10572" extrusionOk="0">
                  <a:moveTo>
                    <a:pt x="9036" y="1"/>
                  </a:moveTo>
                  <a:cubicBezTo>
                    <a:pt x="8908" y="1"/>
                    <a:pt x="8779" y="45"/>
                    <a:pt x="8664" y="132"/>
                  </a:cubicBezTo>
                  <a:lnTo>
                    <a:pt x="345" y="8447"/>
                  </a:lnTo>
                  <a:cubicBezTo>
                    <a:pt x="115" y="8677"/>
                    <a:pt x="0" y="9021"/>
                    <a:pt x="0" y="9310"/>
                  </a:cubicBezTo>
                  <a:cubicBezTo>
                    <a:pt x="0" y="9998"/>
                    <a:pt x="574" y="10572"/>
                    <a:pt x="1262" y="10572"/>
                  </a:cubicBezTo>
                  <a:cubicBezTo>
                    <a:pt x="1607" y="10572"/>
                    <a:pt x="1896" y="10457"/>
                    <a:pt x="2125" y="10228"/>
                  </a:cubicBezTo>
                  <a:lnTo>
                    <a:pt x="10440" y="1908"/>
                  </a:lnTo>
                  <a:cubicBezTo>
                    <a:pt x="10670" y="1738"/>
                    <a:pt x="10670" y="1394"/>
                    <a:pt x="10440" y="1219"/>
                  </a:cubicBezTo>
                  <a:lnTo>
                    <a:pt x="9408" y="132"/>
                  </a:lnTo>
                  <a:cubicBezTo>
                    <a:pt x="9293" y="45"/>
                    <a:pt x="9165" y="1"/>
                    <a:pt x="9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9"/>
            <p:cNvSpPr/>
            <p:nvPr/>
          </p:nvSpPr>
          <p:spPr>
            <a:xfrm>
              <a:off x="1985650" y="2678375"/>
              <a:ext cx="200800" cy="198650"/>
            </a:xfrm>
            <a:custGeom>
              <a:avLst/>
              <a:gdLst/>
              <a:ahLst/>
              <a:cxnLst/>
              <a:rect l="l" t="t" r="r" b="b"/>
              <a:pathLst>
                <a:path w="8032" h="7946" extrusionOk="0">
                  <a:moveTo>
                    <a:pt x="2151" y="0"/>
                  </a:moveTo>
                  <a:cubicBezTo>
                    <a:pt x="2021" y="0"/>
                    <a:pt x="1891" y="44"/>
                    <a:pt x="1777" y="131"/>
                  </a:cubicBezTo>
                  <a:lnTo>
                    <a:pt x="230" y="1737"/>
                  </a:lnTo>
                  <a:cubicBezTo>
                    <a:pt x="1" y="1967"/>
                    <a:pt x="1" y="2251"/>
                    <a:pt x="230" y="2481"/>
                  </a:cubicBezTo>
                  <a:lnTo>
                    <a:pt x="2525" y="4775"/>
                  </a:lnTo>
                  <a:lnTo>
                    <a:pt x="1263" y="6037"/>
                  </a:lnTo>
                  <a:lnTo>
                    <a:pt x="1951" y="6726"/>
                  </a:lnTo>
                  <a:lnTo>
                    <a:pt x="3213" y="5464"/>
                  </a:lnTo>
                  <a:lnTo>
                    <a:pt x="5563" y="7818"/>
                  </a:lnTo>
                  <a:cubicBezTo>
                    <a:pt x="5650" y="7903"/>
                    <a:pt x="5764" y="7945"/>
                    <a:pt x="5886" y="7945"/>
                  </a:cubicBezTo>
                  <a:cubicBezTo>
                    <a:pt x="6008" y="7945"/>
                    <a:pt x="6136" y="7903"/>
                    <a:pt x="6251" y="7818"/>
                  </a:cubicBezTo>
                  <a:lnTo>
                    <a:pt x="7857" y="6212"/>
                  </a:lnTo>
                  <a:cubicBezTo>
                    <a:pt x="8031" y="5982"/>
                    <a:pt x="8031" y="5693"/>
                    <a:pt x="7857" y="5464"/>
                  </a:cubicBezTo>
                  <a:cubicBezTo>
                    <a:pt x="7742" y="5379"/>
                    <a:pt x="7614" y="5336"/>
                    <a:pt x="7485" y="5336"/>
                  </a:cubicBezTo>
                  <a:cubicBezTo>
                    <a:pt x="7357" y="5336"/>
                    <a:pt x="7228" y="5379"/>
                    <a:pt x="7114" y="5464"/>
                  </a:cubicBezTo>
                  <a:lnTo>
                    <a:pt x="5907" y="6726"/>
                  </a:lnTo>
                  <a:lnTo>
                    <a:pt x="5507" y="6381"/>
                  </a:lnTo>
                  <a:lnTo>
                    <a:pt x="6769" y="5119"/>
                  </a:lnTo>
                  <a:cubicBezTo>
                    <a:pt x="6999" y="4950"/>
                    <a:pt x="6999" y="4605"/>
                    <a:pt x="6769" y="4431"/>
                  </a:cubicBezTo>
                  <a:cubicBezTo>
                    <a:pt x="6682" y="4316"/>
                    <a:pt x="6553" y="4259"/>
                    <a:pt x="6424" y="4259"/>
                  </a:cubicBezTo>
                  <a:cubicBezTo>
                    <a:pt x="6294" y="4259"/>
                    <a:pt x="6166" y="4316"/>
                    <a:pt x="6081" y="4431"/>
                  </a:cubicBezTo>
                  <a:lnTo>
                    <a:pt x="4819" y="5693"/>
                  </a:lnTo>
                  <a:lnTo>
                    <a:pt x="4475" y="5294"/>
                  </a:lnTo>
                  <a:lnTo>
                    <a:pt x="5737" y="4087"/>
                  </a:lnTo>
                  <a:cubicBezTo>
                    <a:pt x="5907" y="3857"/>
                    <a:pt x="5907" y="3573"/>
                    <a:pt x="5737" y="3343"/>
                  </a:cubicBezTo>
                  <a:cubicBezTo>
                    <a:pt x="5622" y="3256"/>
                    <a:pt x="5493" y="3213"/>
                    <a:pt x="5363" y="3213"/>
                  </a:cubicBezTo>
                  <a:cubicBezTo>
                    <a:pt x="5233" y="3213"/>
                    <a:pt x="5104" y="3256"/>
                    <a:pt x="4989" y="3343"/>
                  </a:cubicBezTo>
                  <a:lnTo>
                    <a:pt x="3787" y="4605"/>
                  </a:lnTo>
                  <a:lnTo>
                    <a:pt x="3383" y="4261"/>
                  </a:lnTo>
                  <a:lnTo>
                    <a:pt x="4645" y="2999"/>
                  </a:lnTo>
                  <a:cubicBezTo>
                    <a:pt x="4819" y="2825"/>
                    <a:pt x="4819" y="2481"/>
                    <a:pt x="4645" y="2311"/>
                  </a:cubicBezTo>
                  <a:cubicBezTo>
                    <a:pt x="4560" y="2196"/>
                    <a:pt x="4431" y="2139"/>
                    <a:pt x="4302" y="2139"/>
                  </a:cubicBezTo>
                  <a:cubicBezTo>
                    <a:pt x="4173" y="2139"/>
                    <a:pt x="4044" y="2196"/>
                    <a:pt x="3956" y="2311"/>
                  </a:cubicBezTo>
                  <a:lnTo>
                    <a:pt x="2694" y="3513"/>
                  </a:lnTo>
                  <a:lnTo>
                    <a:pt x="2350" y="3169"/>
                  </a:lnTo>
                  <a:lnTo>
                    <a:pt x="3557" y="1907"/>
                  </a:lnTo>
                  <a:cubicBezTo>
                    <a:pt x="3787" y="1737"/>
                    <a:pt x="3787" y="1393"/>
                    <a:pt x="3557" y="1219"/>
                  </a:cubicBezTo>
                  <a:cubicBezTo>
                    <a:pt x="3470" y="1134"/>
                    <a:pt x="3340" y="1091"/>
                    <a:pt x="3211" y="1091"/>
                  </a:cubicBezTo>
                  <a:cubicBezTo>
                    <a:pt x="3082" y="1091"/>
                    <a:pt x="2954" y="1134"/>
                    <a:pt x="2869" y="1219"/>
                  </a:cubicBezTo>
                  <a:lnTo>
                    <a:pt x="1607" y="2481"/>
                  </a:lnTo>
                  <a:lnTo>
                    <a:pt x="1263" y="2081"/>
                  </a:lnTo>
                  <a:lnTo>
                    <a:pt x="2525" y="875"/>
                  </a:lnTo>
                  <a:cubicBezTo>
                    <a:pt x="2694" y="645"/>
                    <a:pt x="2694" y="361"/>
                    <a:pt x="2525" y="131"/>
                  </a:cubicBezTo>
                  <a:cubicBezTo>
                    <a:pt x="2410" y="44"/>
                    <a:pt x="2280" y="0"/>
                    <a:pt x="2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49"/>
          <p:cNvGrpSpPr/>
          <p:nvPr/>
        </p:nvGrpSpPr>
        <p:grpSpPr>
          <a:xfrm>
            <a:off x="2673797" y="2577190"/>
            <a:ext cx="389997" cy="389081"/>
            <a:chOff x="2499050" y="2678375"/>
            <a:chExt cx="425900" cy="424900"/>
          </a:xfrm>
        </p:grpSpPr>
        <p:sp>
          <p:nvSpPr>
            <p:cNvPr id="7765" name="Google Shape;7765;p49"/>
            <p:cNvSpPr/>
            <p:nvPr/>
          </p:nvSpPr>
          <p:spPr>
            <a:xfrm>
              <a:off x="2499050" y="2907825"/>
              <a:ext cx="199300" cy="195450"/>
            </a:xfrm>
            <a:custGeom>
              <a:avLst/>
              <a:gdLst/>
              <a:ahLst/>
              <a:cxnLst/>
              <a:rect l="l" t="t" r="r" b="b"/>
              <a:pathLst>
                <a:path w="7972" h="7818" extrusionOk="0">
                  <a:moveTo>
                    <a:pt x="6194" y="0"/>
                  </a:moveTo>
                  <a:cubicBezTo>
                    <a:pt x="5778" y="0"/>
                    <a:pt x="5363" y="159"/>
                    <a:pt x="5048" y="475"/>
                  </a:cubicBezTo>
                  <a:lnTo>
                    <a:pt x="459" y="5119"/>
                  </a:lnTo>
                  <a:cubicBezTo>
                    <a:pt x="170" y="5409"/>
                    <a:pt x="1" y="5753"/>
                    <a:pt x="1" y="6152"/>
                  </a:cubicBezTo>
                  <a:cubicBezTo>
                    <a:pt x="1" y="7070"/>
                    <a:pt x="804" y="7818"/>
                    <a:pt x="1721" y="7818"/>
                  </a:cubicBezTo>
                  <a:cubicBezTo>
                    <a:pt x="2121" y="7818"/>
                    <a:pt x="2465" y="7703"/>
                    <a:pt x="2754" y="7414"/>
                  </a:cubicBezTo>
                  <a:lnTo>
                    <a:pt x="7343" y="2770"/>
                  </a:lnTo>
                  <a:cubicBezTo>
                    <a:pt x="7972" y="2137"/>
                    <a:pt x="7972" y="1104"/>
                    <a:pt x="7343" y="475"/>
                  </a:cubicBezTo>
                  <a:cubicBezTo>
                    <a:pt x="7026" y="159"/>
                    <a:pt x="6610" y="0"/>
                    <a:pt x="6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9"/>
            <p:cNvSpPr/>
            <p:nvPr/>
          </p:nvSpPr>
          <p:spPr>
            <a:xfrm>
              <a:off x="2691225" y="2678375"/>
              <a:ext cx="233725" cy="234125"/>
            </a:xfrm>
            <a:custGeom>
              <a:avLst/>
              <a:gdLst/>
              <a:ahLst/>
              <a:cxnLst/>
              <a:rect l="l" t="t" r="r" b="b"/>
              <a:pathLst>
                <a:path w="9349" h="9365" extrusionOk="0">
                  <a:moveTo>
                    <a:pt x="1893" y="0"/>
                  </a:moveTo>
                  <a:cubicBezTo>
                    <a:pt x="1764" y="0"/>
                    <a:pt x="1634" y="44"/>
                    <a:pt x="1547" y="131"/>
                  </a:cubicBezTo>
                  <a:lnTo>
                    <a:pt x="1033" y="705"/>
                  </a:lnTo>
                  <a:cubicBezTo>
                    <a:pt x="918" y="760"/>
                    <a:pt x="858" y="934"/>
                    <a:pt x="858" y="1049"/>
                  </a:cubicBezTo>
                  <a:lnTo>
                    <a:pt x="858" y="7758"/>
                  </a:lnTo>
                  <a:lnTo>
                    <a:pt x="0" y="8621"/>
                  </a:lnTo>
                  <a:cubicBezTo>
                    <a:pt x="115" y="8736"/>
                    <a:pt x="230" y="8850"/>
                    <a:pt x="399" y="8965"/>
                  </a:cubicBezTo>
                  <a:cubicBezTo>
                    <a:pt x="514" y="9080"/>
                    <a:pt x="629" y="9194"/>
                    <a:pt x="689" y="9364"/>
                  </a:cubicBezTo>
                  <a:lnTo>
                    <a:pt x="1547" y="8506"/>
                  </a:lnTo>
                  <a:lnTo>
                    <a:pt x="8316" y="8506"/>
                  </a:lnTo>
                  <a:cubicBezTo>
                    <a:pt x="8430" y="8506"/>
                    <a:pt x="8545" y="8446"/>
                    <a:pt x="8660" y="8332"/>
                  </a:cubicBezTo>
                  <a:lnTo>
                    <a:pt x="9178" y="7818"/>
                  </a:lnTo>
                  <a:cubicBezTo>
                    <a:pt x="9348" y="7588"/>
                    <a:pt x="9348" y="7299"/>
                    <a:pt x="9178" y="7070"/>
                  </a:cubicBezTo>
                  <a:cubicBezTo>
                    <a:pt x="9091" y="6985"/>
                    <a:pt x="8961" y="6942"/>
                    <a:pt x="8832" y="6942"/>
                  </a:cubicBezTo>
                  <a:cubicBezTo>
                    <a:pt x="8703" y="6942"/>
                    <a:pt x="8575" y="6985"/>
                    <a:pt x="8490" y="7070"/>
                  </a:cubicBezTo>
                  <a:lnTo>
                    <a:pt x="8086" y="7474"/>
                  </a:lnTo>
                  <a:lnTo>
                    <a:pt x="5562" y="7474"/>
                  </a:lnTo>
                  <a:cubicBezTo>
                    <a:pt x="5507" y="7244"/>
                    <a:pt x="5447" y="6955"/>
                    <a:pt x="5392" y="6726"/>
                  </a:cubicBezTo>
                  <a:lnTo>
                    <a:pt x="7916" y="5753"/>
                  </a:lnTo>
                  <a:cubicBezTo>
                    <a:pt x="7971" y="5753"/>
                    <a:pt x="8086" y="5693"/>
                    <a:pt x="8086" y="5638"/>
                  </a:cubicBezTo>
                  <a:lnTo>
                    <a:pt x="8660" y="5119"/>
                  </a:lnTo>
                  <a:cubicBezTo>
                    <a:pt x="8834" y="4950"/>
                    <a:pt x="8834" y="4605"/>
                    <a:pt x="8660" y="4431"/>
                  </a:cubicBezTo>
                  <a:cubicBezTo>
                    <a:pt x="8545" y="4316"/>
                    <a:pt x="8416" y="4259"/>
                    <a:pt x="8288" y="4259"/>
                  </a:cubicBezTo>
                  <a:cubicBezTo>
                    <a:pt x="8159" y="4259"/>
                    <a:pt x="8031" y="4316"/>
                    <a:pt x="7916" y="4431"/>
                  </a:cubicBezTo>
                  <a:lnTo>
                    <a:pt x="7512" y="4890"/>
                  </a:lnTo>
                  <a:lnTo>
                    <a:pt x="4988" y="5808"/>
                  </a:lnTo>
                  <a:cubicBezTo>
                    <a:pt x="4874" y="5638"/>
                    <a:pt x="4819" y="5523"/>
                    <a:pt x="4704" y="5349"/>
                  </a:cubicBezTo>
                  <a:lnTo>
                    <a:pt x="7054" y="2999"/>
                  </a:lnTo>
                  <a:cubicBezTo>
                    <a:pt x="7228" y="2825"/>
                    <a:pt x="7228" y="2481"/>
                    <a:pt x="7054" y="2311"/>
                  </a:cubicBezTo>
                  <a:cubicBezTo>
                    <a:pt x="6939" y="2196"/>
                    <a:pt x="6810" y="2139"/>
                    <a:pt x="6689" y="2139"/>
                  </a:cubicBezTo>
                  <a:cubicBezTo>
                    <a:pt x="6567" y="2139"/>
                    <a:pt x="6452" y="2196"/>
                    <a:pt x="6365" y="2311"/>
                  </a:cubicBezTo>
                  <a:lnTo>
                    <a:pt x="3956" y="4660"/>
                  </a:lnTo>
                  <a:cubicBezTo>
                    <a:pt x="3841" y="4546"/>
                    <a:pt x="3671" y="4431"/>
                    <a:pt x="3557" y="4376"/>
                  </a:cubicBezTo>
                  <a:lnTo>
                    <a:pt x="4475" y="1852"/>
                  </a:lnTo>
                  <a:lnTo>
                    <a:pt x="4933" y="1393"/>
                  </a:lnTo>
                  <a:cubicBezTo>
                    <a:pt x="5103" y="1219"/>
                    <a:pt x="5103" y="875"/>
                    <a:pt x="4933" y="705"/>
                  </a:cubicBezTo>
                  <a:cubicBezTo>
                    <a:pt x="4819" y="590"/>
                    <a:pt x="4689" y="533"/>
                    <a:pt x="4559" y="533"/>
                  </a:cubicBezTo>
                  <a:cubicBezTo>
                    <a:pt x="4430" y="533"/>
                    <a:pt x="4300" y="590"/>
                    <a:pt x="4185" y="705"/>
                  </a:cubicBezTo>
                  <a:lnTo>
                    <a:pt x="3671" y="1219"/>
                  </a:lnTo>
                  <a:cubicBezTo>
                    <a:pt x="3612" y="1278"/>
                    <a:pt x="3557" y="1333"/>
                    <a:pt x="3557" y="1393"/>
                  </a:cubicBezTo>
                  <a:lnTo>
                    <a:pt x="2639" y="3917"/>
                  </a:lnTo>
                  <a:cubicBezTo>
                    <a:pt x="2409" y="3857"/>
                    <a:pt x="2120" y="3802"/>
                    <a:pt x="1836" y="3802"/>
                  </a:cubicBezTo>
                  <a:lnTo>
                    <a:pt x="1836" y="1219"/>
                  </a:lnTo>
                  <a:lnTo>
                    <a:pt x="2235" y="875"/>
                  </a:lnTo>
                  <a:cubicBezTo>
                    <a:pt x="2465" y="645"/>
                    <a:pt x="2465" y="361"/>
                    <a:pt x="2235" y="131"/>
                  </a:cubicBezTo>
                  <a:cubicBezTo>
                    <a:pt x="2150" y="44"/>
                    <a:pt x="2022"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49"/>
          <p:cNvGrpSpPr/>
          <p:nvPr/>
        </p:nvGrpSpPr>
        <p:grpSpPr>
          <a:xfrm>
            <a:off x="3347409" y="2577556"/>
            <a:ext cx="391347" cy="388715"/>
            <a:chOff x="3234675" y="2678775"/>
            <a:chExt cx="427375" cy="424500"/>
          </a:xfrm>
        </p:grpSpPr>
        <p:sp>
          <p:nvSpPr>
            <p:cNvPr id="7768" name="Google Shape;7768;p49"/>
            <p:cNvSpPr/>
            <p:nvPr/>
          </p:nvSpPr>
          <p:spPr>
            <a:xfrm>
              <a:off x="3435450" y="2678775"/>
              <a:ext cx="226600" cy="225175"/>
            </a:xfrm>
            <a:custGeom>
              <a:avLst/>
              <a:gdLst/>
              <a:ahLst/>
              <a:cxnLst/>
              <a:rect l="l" t="t" r="r" b="b"/>
              <a:pathLst>
                <a:path w="9064" h="9007" extrusionOk="0">
                  <a:moveTo>
                    <a:pt x="5851" y="0"/>
                  </a:moveTo>
                  <a:cubicBezTo>
                    <a:pt x="4704" y="0"/>
                    <a:pt x="3616" y="459"/>
                    <a:pt x="2813" y="1262"/>
                  </a:cubicBezTo>
                  <a:lnTo>
                    <a:pt x="175" y="3901"/>
                  </a:lnTo>
                  <a:cubicBezTo>
                    <a:pt x="0" y="4071"/>
                    <a:pt x="0" y="4360"/>
                    <a:pt x="175" y="4589"/>
                  </a:cubicBezTo>
                  <a:lnTo>
                    <a:pt x="1092" y="5448"/>
                  </a:lnTo>
                  <a:lnTo>
                    <a:pt x="3043" y="3497"/>
                  </a:lnTo>
                  <a:cubicBezTo>
                    <a:pt x="3395" y="3176"/>
                    <a:pt x="3851" y="3003"/>
                    <a:pt x="4305" y="3003"/>
                  </a:cubicBezTo>
                  <a:cubicBezTo>
                    <a:pt x="4739" y="3003"/>
                    <a:pt x="5171" y="3161"/>
                    <a:pt x="5507" y="3497"/>
                  </a:cubicBezTo>
                  <a:cubicBezTo>
                    <a:pt x="6195" y="4186"/>
                    <a:pt x="6195" y="5333"/>
                    <a:pt x="5507" y="6021"/>
                  </a:cubicBezTo>
                  <a:lnTo>
                    <a:pt x="3557" y="7972"/>
                  </a:lnTo>
                  <a:lnTo>
                    <a:pt x="4475" y="8834"/>
                  </a:lnTo>
                  <a:cubicBezTo>
                    <a:pt x="4562" y="8949"/>
                    <a:pt x="4691" y="9006"/>
                    <a:pt x="4820" y="9006"/>
                  </a:cubicBezTo>
                  <a:cubicBezTo>
                    <a:pt x="4950" y="9006"/>
                    <a:pt x="5078" y="8949"/>
                    <a:pt x="5163" y="8834"/>
                  </a:cubicBezTo>
                  <a:lnTo>
                    <a:pt x="7802" y="6196"/>
                  </a:lnTo>
                  <a:cubicBezTo>
                    <a:pt x="8605" y="5393"/>
                    <a:pt x="9064" y="4360"/>
                    <a:pt x="9064" y="3213"/>
                  </a:cubicBezTo>
                  <a:lnTo>
                    <a:pt x="9064" y="1836"/>
                  </a:lnTo>
                  <a:cubicBezTo>
                    <a:pt x="9064" y="803"/>
                    <a:pt x="820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9"/>
            <p:cNvSpPr/>
            <p:nvPr/>
          </p:nvSpPr>
          <p:spPr>
            <a:xfrm>
              <a:off x="3479950" y="2779475"/>
              <a:ext cx="83200" cy="80025"/>
            </a:xfrm>
            <a:custGeom>
              <a:avLst/>
              <a:gdLst/>
              <a:ahLst/>
              <a:cxnLst/>
              <a:rect l="l" t="t" r="r" b="b"/>
              <a:pathLst>
                <a:path w="3328" h="3201" extrusionOk="0">
                  <a:moveTo>
                    <a:pt x="2495" y="0"/>
                  </a:moveTo>
                  <a:cubicBezTo>
                    <a:pt x="2294" y="0"/>
                    <a:pt x="2093" y="73"/>
                    <a:pt x="1951" y="217"/>
                  </a:cubicBezTo>
                  <a:lnTo>
                    <a:pt x="1" y="2168"/>
                  </a:lnTo>
                  <a:lnTo>
                    <a:pt x="1088" y="3200"/>
                  </a:lnTo>
                  <a:lnTo>
                    <a:pt x="3039" y="1250"/>
                  </a:lnTo>
                  <a:cubicBezTo>
                    <a:pt x="3328" y="961"/>
                    <a:pt x="3328" y="502"/>
                    <a:pt x="3039" y="217"/>
                  </a:cubicBezTo>
                  <a:cubicBezTo>
                    <a:pt x="2896" y="73"/>
                    <a:pt x="2696" y="0"/>
                    <a:pt x="24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9"/>
            <p:cNvSpPr/>
            <p:nvPr/>
          </p:nvSpPr>
          <p:spPr>
            <a:xfrm>
              <a:off x="3234675" y="2855100"/>
              <a:ext cx="249550" cy="248175"/>
            </a:xfrm>
            <a:custGeom>
              <a:avLst/>
              <a:gdLst/>
              <a:ahLst/>
              <a:cxnLst/>
              <a:rect l="l" t="t" r="r" b="b"/>
              <a:pathLst>
                <a:path w="9982" h="9927" extrusionOk="0">
                  <a:moveTo>
                    <a:pt x="2219" y="6947"/>
                  </a:moveTo>
                  <a:cubicBezTo>
                    <a:pt x="2420" y="6947"/>
                    <a:pt x="2640" y="6992"/>
                    <a:pt x="2869" y="7114"/>
                  </a:cubicBezTo>
                  <a:cubicBezTo>
                    <a:pt x="3387" y="8032"/>
                    <a:pt x="2754" y="8780"/>
                    <a:pt x="2754" y="8780"/>
                  </a:cubicBezTo>
                  <a:lnTo>
                    <a:pt x="1262" y="7288"/>
                  </a:lnTo>
                  <a:cubicBezTo>
                    <a:pt x="1262" y="7288"/>
                    <a:pt x="1665" y="6947"/>
                    <a:pt x="2219" y="6947"/>
                  </a:cubicBezTo>
                  <a:close/>
                  <a:moveTo>
                    <a:pt x="9293" y="1"/>
                  </a:moveTo>
                  <a:lnTo>
                    <a:pt x="3158" y="6141"/>
                  </a:lnTo>
                  <a:cubicBezTo>
                    <a:pt x="2985" y="6092"/>
                    <a:pt x="2592" y="5980"/>
                    <a:pt x="2122" y="5980"/>
                  </a:cubicBezTo>
                  <a:cubicBezTo>
                    <a:pt x="1495" y="5980"/>
                    <a:pt x="731" y="6180"/>
                    <a:pt x="175" y="6999"/>
                  </a:cubicBezTo>
                  <a:cubicBezTo>
                    <a:pt x="0" y="7228"/>
                    <a:pt x="60" y="7518"/>
                    <a:pt x="230" y="7687"/>
                  </a:cubicBezTo>
                  <a:lnTo>
                    <a:pt x="2355" y="9812"/>
                  </a:lnTo>
                  <a:cubicBezTo>
                    <a:pt x="2469" y="9867"/>
                    <a:pt x="2584" y="9927"/>
                    <a:pt x="2699" y="9927"/>
                  </a:cubicBezTo>
                  <a:cubicBezTo>
                    <a:pt x="2814" y="9927"/>
                    <a:pt x="2928" y="9927"/>
                    <a:pt x="2983" y="9867"/>
                  </a:cubicBezTo>
                  <a:cubicBezTo>
                    <a:pt x="3557" y="9468"/>
                    <a:pt x="4534" y="8321"/>
                    <a:pt x="3846" y="6884"/>
                  </a:cubicBezTo>
                  <a:lnTo>
                    <a:pt x="9982" y="689"/>
                  </a:lnTo>
                  <a:lnTo>
                    <a:pt x="9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49"/>
          <p:cNvGrpSpPr/>
          <p:nvPr/>
        </p:nvGrpSpPr>
        <p:grpSpPr>
          <a:xfrm>
            <a:off x="4014497" y="2589689"/>
            <a:ext cx="396613" cy="364586"/>
            <a:chOff x="3963175" y="2692025"/>
            <a:chExt cx="433125" cy="398150"/>
          </a:xfrm>
        </p:grpSpPr>
        <p:sp>
          <p:nvSpPr>
            <p:cNvPr id="7772" name="Google Shape;7772;p49"/>
            <p:cNvSpPr/>
            <p:nvPr/>
          </p:nvSpPr>
          <p:spPr>
            <a:xfrm>
              <a:off x="4235650" y="2747600"/>
              <a:ext cx="83200" cy="78850"/>
            </a:xfrm>
            <a:custGeom>
              <a:avLst/>
              <a:gdLst/>
              <a:ahLst/>
              <a:cxnLst/>
              <a:rect l="l" t="t" r="r" b="b"/>
              <a:pathLst>
                <a:path w="3328" h="3154" extrusionOk="0">
                  <a:moveTo>
                    <a:pt x="1122" y="1"/>
                  </a:moveTo>
                  <a:cubicBezTo>
                    <a:pt x="725" y="1"/>
                    <a:pt x="330" y="117"/>
                    <a:pt x="1" y="345"/>
                  </a:cubicBezTo>
                  <a:lnTo>
                    <a:pt x="689" y="1088"/>
                  </a:lnTo>
                  <a:cubicBezTo>
                    <a:pt x="864" y="1033"/>
                    <a:pt x="978" y="1033"/>
                    <a:pt x="1148" y="1033"/>
                  </a:cubicBezTo>
                  <a:cubicBezTo>
                    <a:pt x="1377" y="1033"/>
                    <a:pt x="1667" y="1088"/>
                    <a:pt x="1836" y="1318"/>
                  </a:cubicBezTo>
                  <a:cubicBezTo>
                    <a:pt x="2126" y="1607"/>
                    <a:pt x="2240" y="2066"/>
                    <a:pt x="2066" y="2410"/>
                  </a:cubicBezTo>
                  <a:lnTo>
                    <a:pt x="2754" y="3153"/>
                  </a:lnTo>
                  <a:cubicBezTo>
                    <a:pt x="3328" y="2350"/>
                    <a:pt x="3213" y="1318"/>
                    <a:pt x="2525" y="574"/>
                  </a:cubicBezTo>
                  <a:cubicBezTo>
                    <a:pt x="2139" y="189"/>
                    <a:pt x="1629" y="1"/>
                    <a:pt x="1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9"/>
            <p:cNvSpPr/>
            <p:nvPr/>
          </p:nvSpPr>
          <p:spPr>
            <a:xfrm>
              <a:off x="3963175" y="2692025"/>
              <a:ext cx="169250" cy="180325"/>
            </a:xfrm>
            <a:custGeom>
              <a:avLst/>
              <a:gdLst/>
              <a:ahLst/>
              <a:cxnLst/>
              <a:rect l="l" t="t" r="r" b="b"/>
              <a:pathLst>
                <a:path w="6770" h="7213" extrusionOk="0">
                  <a:moveTo>
                    <a:pt x="4569" y="0"/>
                  </a:moveTo>
                  <a:cubicBezTo>
                    <a:pt x="4117" y="0"/>
                    <a:pt x="3672" y="186"/>
                    <a:pt x="3328" y="558"/>
                  </a:cubicBezTo>
                  <a:lnTo>
                    <a:pt x="1437" y="2394"/>
                  </a:lnTo>
                  <a:cubicBezTo>
                    <a:pt x="116" y="3715"/>
                    <a:pt x="1" y="5780"/>
                    <a:pt x="1033" y="7212"/>
                  </a:cubicBezTo>
                  <a:lnTo>
                    <a:pt x="1781" y="6524"/>
                  </a:lnTo>
                  <a:cubicBezTo>
                    <a:pt x="1093" y="5491"/>
                    <a:pt x="1208" y="4059"/>
                    <a:pt x="2126" y="3142"/>
                  </a:cubicBezTo>
                  <a:lnTo>
                    <a:pt x="4016" y="1246"/>
                  </a:lnTo>
                  <a:cubicBezTo>
                    <a:pt x="4161" y="1074"/>
                    <a:pt x="4362" y="988"/>
                    <a:pt x="4562" y="988"/>
                  </a:cubicBezTo>
                  <a:cubicBezTo>
                    <a:pt x="4763" y="988"/>
                    <a:pt x="4964" y="1074"/>
                    <a:pt x="5108" y="1246"/>
                  </a:cubicBezTo>
                  <a:lnTo>
                    <a:pt x="6081" y="2224"/>
                  </a:lnTo>
                  <a:lnTo>
                    <a:pt x="6770" y="1476"/>
                  </a:lnTo>
                  <a:lnTo>
                    <a:pt x="5852" y="558"/>
                  </a:lnTo>
                  <a:cubicBezTo>
                    <a:pt x="5480" y="186"/>
                    <a:pt x="5021" y="0"/>
                    <a:pt x="4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9"/>
            <p:cNvSpPr/>
            <p:nvPr/>
          </p:nvSpPr>
          <p:spPr>
            <a:xfrm>
              <a:off x="4211325" y="2971325"/>
              <a:ext cx="90325" cy="78850"/>
            </a:xfrm>
            <a:custGeom>
              <a:avLst/>
              <a:gdLst/>
              <a:ahLst/>
              <a:cxnLst/>
              <a:rect l="l" t="t" r="r" b="b"/>
              <a:pathLst>
                <a:path w="3613" h="3154" extrusionOk="0">
                  <a:moveTo>
                    <a:pt x="3099" y="0"/>
                  </a:moveTo>
                  <a:lnTo>
                    <a:pt x="1" y="3153"/>
                  </a:lnTo>
                  <a:lnTo>
                    <a:pt x="3612" y="3153"/>
                  </a:lnTo>
                  <a:lnTo>
                    <a:pt x="36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9"/>
            <p:cNvSpPr/>
            <p:nvPr/>
          </p:nvSpPr>
          <p:spPr>
            <a:xfrm>
              <a:off x="4326050" y="2931875"/>
              <a:ext cx="70250" cy="158300"/>
            </a:xfrm>
            <a:custGeom>
              <a:avLst/>
              <a:gdLst/>
              <a:ahLst/>
              <a:cxnLst/>
              <a:rect l="l" t="t" r="r" b="b"/>
              <a:pathLst>
                <a:path w="2810" h="6332" extrusionOk="0">
                  <a:moveTo>
                    <a:pt x="2266" y="1"/>
                  </a:moveTo>
                  <a:cubicBezTo>
                    <a:pt x="2180" y="1"/>
                    <a:pt x="2094" y="30"/>
                    <a:pt x="2006" y="87"/>
                  </a:cubicBezTo>
                  <a:lnTo>
                    <a:pt x="1" y="1578"/>
                  </a:lnTo>
                  <a:lnTo>
                    <a:pt x="1" y="4731"/>
                  </a:lnTo>
                  <a:lnTo>
                    <a:pt x="2006" y="6222"/>
                  </a:lnTo>
                  <a:cubicBezTo>
                    <a:pt x="2086" y="6264"/>
                    <a:pt x="2193" y="6331"/>
                    <a:pt x="2328" y="6331"/>
                  </a:cubicBezTo>
                  <a:cubicBezTo>
                    <a:pt x="2388" y="6331"/>
                    <a:pt x="2454" y="6318"/>
                    <a:pt x="2525" y="6282"/>
                  </a:cubicBezTo>
                  <a:cubicBezTo>
                    <a:pt x="2695" y="6167"/>
                    <a:pt x="2809" y="5993"/>
                    <a:pt x="2809" y="5823"/>
                  </a:cubicBezTo>
                  <a:lnTo>
                    <a:pt x="2809" y="486"/>
                  </a:lnTo>
                  <a:cubicBezTo>
                    <a:pt x="2809" y="316"/>
                    <a:pt x="2695" y="142"/>
                    <a:pt x="2525" y="87"/>
                  </a:cubicBezTo>
                  <a:cubicBezTo>
                    <a:pt x="2438" y="30"/>
                    <a:pt x="2352" y="1"/>
                    <a:pt x="22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9"/>
            <p:cNvSpPr/>
            <p:nvPr/>
          </p:nvSpPr>
          <p:spPr>
            <a:xfrm>
              <a:off x="4131025" y="2731825"/>
              <a:ext cx="197925" cy="199375"/>
            </a:xfrm>
            <a:custGeom>
              <a:avLst/>
              <a:gdLst/>
              <a:ahLst/>
              <a:cxnLst/>
              <a:rect l="l" t="t" r="r" b="b"/>
              <a:pathLst>
                <a:path w="7917" h="7975" extrusionOk="0">
                  <a:moveTo>
                    <a:pt x="1577" y="1"/>
                  </a:moveTo>
                  <a:cubicBezTo>
                    <a:pt x="1447" y="1"/>
                    <a:pt x="1318" y="58"/>
                    <a:pt x="1203" y="173"/>
                  </a:cubicBezTo>
                  <a:lnTo>
                    <a:pt x="1" y="1435"/>
                  </a:lnTo>
                  <a:lnTo>
                    <a:pt x="6540" y="7974"/>
                  </a:lnTo>
                  <a:lnTo>
                    <a:pt x="7802" y="6712"/>
                  </a:lnTo>
                  <a:cubicBezTo>
                    <a:pt x="7857" y="6653"/>
                    <a:pt x="7917" y="6483"/>
                    <a:pt x="7917" y="6368"/>
                  </a:cubicBezTo>
                  <a:cubicBezTo>
                    <a:pt x="7917" y="6253"/>
                    <a:pt x="7857" y="6139"/>
                    <a:pt x="7802" y="6024"/>
                  </a:cubicBezTo>
                  <a:lnTo>
                    <a:pt x="1951" y="173"/>
                  </a:lnTo>
                  <a:cubicBezTo>
                    <a:pt x="1836" y="58"/>
                    <a:pt x="1707" y="1"/>
                    <a:pt x="1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9"/>
            <p:cNvSpPr/>
            <p:nvPr/>
          </p:nvSpPr>
          <p:spPr>
            <a:xfrm>
              <a:off x="3966050" y="2784900"/>
              <a:ext cx="311275" cy="305075"/>
            </a:xfrm>
            <a:custGeom>
              <a:avLst/>
              <a:gdLst/>
              <a:ahLst/>
              <a:cxnLst/>
              <a:rect l="l" t="t" r="r" b="b"/>
              <a:pathLst>
                <a:path w="12451" h="12203" extrusionOk="0">
                  <a:moveTo>
                    <a:pt x="5852" y="0"/>
                  </a:moveTo>
                  <a:lnTo>
                    <a:pt x="918" y="4933"/>
                  </a:lnTo>
                  <a:cubicBezTo>
                    <a:pt x="1" y="5906"/>
                    <a:pt x="1" y="7398"/>
                    <a:pt x="918" y="8375"/>
                  </a:cubicBezTo>
                  <a:lnTo>
                    <a:pt x="4076" y="11473"/>
                  </a:lnTo>
                  <a:cubicBezTo>
                    <a:pt x="4535" y="11959"/>
                    <a:pt x="5151" y="12202"/>
                    <a:pt x="5774" y="12202"/>
                  </a:cubicBezTo>
                  <a:cubicBezTo>
                    <a:pt x="6398" y="12202"/>
                    <a:pt x="7029" y="11959"/>
                    <a:pt x="7517" y="11473"/>
                  </a:cubicBezTo>
                  <a:lnTo>
                    <a:pt x="12451" y="6540"/>
                  </a:lnTo>
                  <a:lnTo>
                    <a:pt x="58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49"/>
          <p:cNvGrpSpPr/>
          <p:nvPr/>
        </p:nvGrpSpPr>
        <p:grpSpPr>
          <a:xfrm>
            <a:off x="4765645" y="2577556"/>
            <a:ext cx="291536" cy="388715"/>
            <a:chOff x="4783475" y="2678775"/>
            <a:chExt cx="318375" cy="424500"/>
          </a:xfrm>
        </p:grpSpPr>
        <p:sp>
          <p:nvSpPr>
            <p:cNvPr id="7779" name="Google Shape;7779;p49"/>
            <p:cNvSpPr/>
            <p:nvPr/>
          </p:nvSpPr>
          <p:spPr>
            <a:xfrm>
              <a:off x="4809275" y="3063100"/>
              <a:ext cx="185100" cy="40175"/>
            </a:xfrm>
            <a:custGeom>
              <a:avLst/>
              <a:gdLst/>
              <a:ahLst/>
              <a:cxnLst/>
              <a:rect l="l" t="t" r="r" b="b"/>
              <a:pathLst>
                <a:path w="7404" h="1607" extrusionOk="0">
                  <a:moveTo>
                    <a:pt x="520" y="1"/>
                  </a:moveTo>
                  <a:cubicBezTo>
                    <a:pt x="230" y="1"/>
                    <a:pt x="1" y="230"/>
                    <a:pt x="1" y="515"/>
                  </a:cubicBezTo>
                  <a:lnTo>
                    <a:pt x="1" y="1148"/>
                  </a:lnTo>
                  <a:cubicBezTo>
                    <a:pt x="1" y="1377"/>
                    <a:pt x="230" y="1607"/>
                    <a:pt x="520" y="1607"/>
                  </a:cubicBezTo>
                  <a:lnTo>
                    <a:pt x="6944" y="1607"/>
                  </a:lnTo>
                  <a:cubicBezTo>
                    <a:pt x="7174" y="1607"/>
                    <a:pt x="7403" y="1377"/>
                    <a:pt x="7403" y="1148"/>
                  </a:cubicBezTo>
                  <a:lnTo>
                    <a:pt x="7403" y="515"/>
                  </a:lnTo>
                  <a:cubicBezTo>
                    <a:pt x="7403" y="230"/>
                    <a:pt x="7174" y="1"/>
                    <a:pt x="6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9"/>
            <p:cNvSpPr/>
            <p:nvPr/>
          </p:nvSpPr>
          <p:spPr>
            <a:xfrm>
              <a:off x="4783475" y="2678775"/>
              <a:ext cx="318375" cy="358550"/>
            </a:xfrm>
            <a:custGeom>
              <a:avLst/>
              <a:gdLst/>
              <a:ahLst/>
              <a:cxnLst/>
              <a:rect l="l" t="t" r="r" b="b"/>
              <a:pathLst>
                <a:path w="12735" h="14342" extrusionOk="0">
                  <a:moveTo>
                    <a:pt x="2869" y="9004"/>
                  </a:moveTo>
                  <a:cubicBezTo>
                    <a:pt x="3158" y="9004"/>
                    <a:pt x="3387" y="9234"/>
                    <a:pt x="3387" y="9523"/>
                  </a:cubicBezTo>
                  <a:cubicBezTo>
                    <a:pt x="3387" y="9807"/>
                    <a:pt x="3158" y="10037"/>
                    <a:pt x="2869" y="10037"/>
                  </a:cubicBezTo>
                  <a:lnTo>
                    <a:pt x="2355" y="10037"/>
                  </a:lnTo>
                  <a:cubicBezTo>
                    <a:pt x="2065" y="10037"/>
                    <a:pt x="1836" y="9807"/>
                    <a:pt x="1836" y="9523"/>
                  </a:cubicBezTo>
                  <a:cubicBezTo>
                    <a:pt x="1836" y="9234"/>
                    <a:pt x="2065" y="9004"/>
                    <a:pt x="2355" y="9004"/>
                  </a:cubicBezTo>
                  <a:close/>
                  <a:moveTo>
                    <a:pt x="5337" y="9004"/>
                  </a:moveTo>
                  <a:cubicBezTo>
                    <a:pt x="5622" y="9004"/>
                    <a:pt x="5796" y="9234"/>
                    <a:pt x="5796" y="9523"/>
                  </a:cubicBezTo>
                  <a:cubicBezTo>
                    <a:pt x="5796" y="9807"/>
                    <a:pt x="5622" y="10037"/>
                    <a:pt x="5337" y="10037"/>
                  </a:cubicBezTo>
                  <a:lnTo>
                    <a:pt x="4764" y="10037"/>
                  </a:lnTo>
                  <a:cubicBezTo>
                    <a:pt x="4534" y="10037"/>
                    <a:pt x="4305" y="9807"/>
                    <a:pt x="4305" y="9523"/>
                  </a:cubicBezTo>
                  <a:cubicBezTo>
                    <a:pt x="4305" y="9234"/>
                    <a:pt x="4534" y="9004"/>
                    <a:pt x="4764" y="9004"/>
                  </a:cubicBezTo>
                  <a:close/>
                  <a:moveTo>
                    <a:pt x="7747" y="9004"/>
                  </a:moveTo>
                  <a:cubicBezTo>
                    <a:pt x="8031" y="9004"/>
                    <a:pt x="8261" y="9234"/>
                    <a:pt x="8261" y="9523"/>
                  </a:cubicBezTo>
                  <a:cubicBezTo>
                    <a:pt x="8261" y="9807"/>
                    <a:pt x="8031" y="10037"/>
                    <a:pt x="7747" y="10037"/>
                  </a:cubicBezTo>
                  <a:lnTo>
                    <a:pt x="7228" y="10037"/>
                  </a:lnTo>
                  <a:cubicBezTo>
                    <a:pt x="6944" y="10037"/>
                    <a:pt x="6714" y="9807"/>
                    <a:pt x="6714" y="9523"/>
                  </a:cubicBezTo>
                  <a:cubicBezTo>
                    <a:pt x="6714" y="9234"/>
                    <a:pt x="6944" y="9004"/>
                    <a:pt x="7228" y="9004"/>
                  </a:cubicBezTo>
                  <a:close/>
                  <a:moveTo>
                    <a:pt x="6081" y="0"/>
                  </a:moveTo>
                  <a:cubicBezTo>
                    <a:pt x="5622" y="0"/>
                    <a:pt x="5223" y="345"/>
                    <a:pt x="5223" y="803"/>
                  </a:cubicBezTo>
                  <a:lnTo>
                    <a:pt x="5223" y="6365"/>
                  </a:lnTo>
                  <a:cubicBezTo>
                    <a:pt x="5223" y="6654"/>
                    <a:pt x="4993" y="6884"/>
                    <a:pt x="4764" y="6884"/>
                  </a:cubicBezTo>
                  <a:cubicBezTo>
                    <a:pt x="4475" y="6884"/>
                    <a:pt x="4245" y="6654"/>
                    <a:pt x="4245" y="6365"/>
                  </a:cubicBezTo>
                  <a:lnTo>
                    <a:pt x="4245" y="1836"/>
                  </a:lnTo>
                  <a:cubicBezTo>
                    <a:pt x="4245" y="1377"/>
                    <a:pt x="3846" y="1088"/>
                    <a:pt x="3442" y="1088"/>
                  </a:cubicBezTo>
                  <a:cubicBezTo>
                    <a:pt x="2983" y="1088"/>
                    <a:pt x="2584" y="1432"/>
                    <a:pt x="2584" y="1891"/>
                  </a:cubicBezTo>
                  <a:lnTo>
                    <a:pt x="2584" y="2869"/>
                  </a:lnTo>
                  <a:lnTo>
                    <a:pt x="2639" y="6884"/>
                  </a:lnTo>
                  <a:cubicBezTo>
                    <a:pt x="2639" y="7168"/>
                    <a:pt x="2410" y="7398"/>
                    <a:pt x="2125" y="7398"/>
                  </a:cubicBezTo>
                  <a:cubicBezTo>
                    <a:pt x="1836" y="7398"/>
                    <a:pt x="1607" y="7168"/>
                    <a:pt x="1607" y="6884"/>
                  </a:cubicBezTo>
                  <a:lnTo>
                    <a:pt x="1607" y="3442"/>
                  </a:lnTo>
                  <a:cubicBezTo>
                    <a:pt x="1607" y="2983"/>
                    <a:pt x="1207" y="2639"/>
                    <a:pt x="804" y="2639"/>
                  </a:cubicBezTo>
                  <a:cubicBezTo>
                    <a:pt x="345" y="2639"/>
                    <a:pt x="0" y="3038"/>
                    <a:pt x="0" y="3497"/>
                  </a:cubicBezTo>
                  <a:lnTo>
                    <a:pt x="0" y="9692"/>
                  </a:lnTo>
                  <a:cubicBezTo>
                    <a:pt x="0" y="10725"/>
                    <a:pt x="345" y="11702"/>
                    <a:pt x="1033" y="12446"/>
                  </a:cubicBezTo>
                  <a:lnTo>
                    <a:pt x="1033" y="13882"/>
                  </a:lnTo>
                  <a:cubicBezTo>
                    <a:pt x="1033" y="14167"/>
                    <a:pt x="1262" y="14341"/>
                    <a:pt x="1552" y="14341"/>
                  </a:cubicBezTo>
                  <a:lnTo>
                    <a:pt x="7976" y="14341"/>
                  </a:lnTo>
                  <a:cubicBezTo>
                    <a:pt x="8146" y="14341"/>
                    <a:pt x="8320" y="14281"/>
                    <a:pt x="8375" y="14112"/>
                  </a:cubicBezTo>
                  <a:lnTo>
                    <a:pt x="9408" y="12102"/>
                  </a:lnTo>
                  <a:cubicBezTo>
                    <a:pt x="9812" y="11872"/>
                    <a:pt x="11074" y="11243"/>
                    <a:pt x="11817" y="10899"/>
                  </a:cubicBezTo>
                  <a:cubicBezTo>
                    <a:pt x="12391" y="10610"/>
                    <a:pt x="12735" y="10096"/>
                    <a:pt x="12735" y="9463"/>
                  </a:cubicBezTo>
                  <a:cubicBezTo>
                    <a:pt x="12735" y="8475"/>
                    <a:pt x="11884" y="7742"/>
                    <a:pt x="10954" y="7742"/>
                  </a:cubicBezTo>
                  <a:cubicBezTo>
                    <a:pt x="10804" y="7742"/>
                    <a:pt x="10651" y="7762"/>
                    <a:pt x="10500" y="7802"/>
                  </a:cubicBezTo>
                  <a:lnTo>
                    <a:pt x="10500" y="8775"/>
                  </a:lnTo>
                  <a:cubicBezTo>
                    <a:pt x="10500" y="9004"/>
                    <a:pt x="10271" y="9234"/>
                    <a:pt x="10041" y="9234"/>
                  </a:cubicBezTo>
                  <a:lnTo>
                    <a:pt x="9982" y="9234"/>
                  </a:lnTo>
                  <a:cubicBezTo>
                    <a:pt x="9752" y="9234"/>
                    <a:pt x="9523" y="9004"/>
                    <a:pt x="9523" y="8775"/>
                  </a:cubicBezTo>
                  <a:lnTo>
                    <a:pt x="9523" y="1891"/>
                  </a:lnTo>
                  <a:cubicBezTo>
                    <a:pt x="9523" y="1432"/>
                    <a:pt x="9123" y="1088"/>
                    <a:pt x="8720" y="1088"/>
                  </a:cubicBezTo>
                  <a:cubicBezTo>
                    <a:pt x="8261" y="1088"/>
                    <a:pt x="7861" y="1432"/>
                    <a:pt x="7861" y="1891"/>
                  </a:cubicBezTo>
                  <a:lnTo>
                    <a:pt x="7861" y="6365"/>
                  </a:lnTo>
                  <a:cubicBezTo>
                    <a:pt x="7861" y="6654"/>
                    <a:pt x="7632" y="6884"/>
                    <a:pt x="7403" y="6884"/>
                  </a:cubicBezTo>
                  <a:cubicBezTo>
                    <a:pt x="7113" y="6884"/>
                    <a:pt x="6884" y="6654"/>
                    <a:pt x="6884" y="6365"/>
                  </a:cubicBezTo>
                  <a:lnTo>
                    <a:pt x="6884" y="744"/>
                  </a:lnTo>
                  <a:cubicBezTo>
                    <a:pt x="6829" y="345"/>
                    <a:pt x="6485" y="0"/>
                    <a:pt x="6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49"/>
          <p:cNvGrpSpPr/>
          <p:nvPr/>
        </p:nvGrpSpPr>
        <p:grpSpPr>
          <a:xfrm>
            <a:off x="5411717" y="2577556"/>
            <a:ext cx="392721" cy="388715"/>
            <a:chOff x="5489025" y="2678775"/>
            <a:chExt cx="428875" cy="424500"/>
          </a:xfrm>
        </p:grpSpPr>
        <p:sp>
          <p:nvSpPr>
            <p:cNvPr id="7782" name="Google Shape;7782;p49"/>
            <p:cNvSpPr/>
            <p:nvPr/>
          </p:nvSpPr>
          <p:spPr>
            <a:xfrm>
              <a:off x="5489025" y="3041525"/>
              <a:ext cx="331375" cy="61750"/>
            </a:xfrm>
            <a:custGeom>
              <a:avLst/>
              <a:gdLst/>
              <a:ahLst/>
              <a:cxnLst/>
              <a:rect l="l" t="t" r="r" b="b"/>
              <a:pathLst>
                <a:path w="13255" h="2470" extrusionOk="0">
                  <a:moveTo>
                    <a:pt x="1263" y="1"/>
                  </a:moveTo>
                  <a:cubicBezTo>
                    <a:pt x="575" y="1"/>
                    <a:pt x="1" y="575"/>
                    <a:pt x="1" y="1263"/>
                  </a:cubicBezTo>
                  <a:cubicBezTo>
                    <a:pt x="1" y="1951"/>
                    <a:pt x="575" y="2470"/>
                    <a:pt x="1263" y="2470"/>
                  </a:cubicBezTo>
                  <a:lnTo>
                    <a:pt x="12047" y="2470"/>
                  </a:lnTo>
                  <a:cubicBezTo>
                    <a:pt x="12736" y="2470"/>
                    <a:pt x="13254" y="1951"/>
                    <a:pt x="13254" y="1263"/>
                  </a:cubicBezTo>
                  <a:cubicBezTo>
                    <a:pt x="13254" y="575"/>
                    <a:pt x="12736" y="1"/>
                    <a:pt x="120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9"/>
            <p:cNvSpPr/>
            <p:nvPr/>
          </p:nvSpPr>
          <p:spPr>
            <a:xfrm>
              <a:off x="5833225" y="2813575"/>
              <a:ext cx="84675" cy="119000"/>
            </a:xfrm>
            <a:custGeom>
              <a:avLst/>
              <a:gdLst/>
              <a:ahLst/>
              <a:cxnLst/>
              <a:rect l="l" t="t" r="r" b="b"/>
              <a:pathLst>
                <a:path w="3387" h="4760" extrusionOk="0">
                  <a:moveTo>
                    <a:pt x="1666" y="1"/>
                  </a:moveTo>
                  <a:cubicBezTo>
                    <a:pt x="1492" y="1"/>
                    <a:pt x="1322" y="115"/>
                    <a:pt x="1207" y="285"/>
                  </a:cubicBezTo>
                  <a:lnTo>
                    <a:pt x="289" y="2350"/>
                  </a:lnTo>
                  <a:cubicBezTo>
                    <a:pt x="0" y="2983"/>
                    <a:pt x="115" y="3727"/>
                    <a:pt x="574" y="4245"/>
                  </a:cubicBezTo>
                  <a:cubicBezTo>
                    <a:pt x="863" y="4590"/>
                    <a:pt x="1262" y="4759"/>
                    <a:pt x="1666" y="4759"/>
                  </a:cubicBezTo>
                  <a:cubicBezTo>
                    <a:pt x="2125" y="4759"/>
                    <a:pt x="2524" y="4590"/>
                    <a:pt x="2813" y="4245"/>
                  </a:cubicBezTo>
                  <a:cubicBezTo>
                    <a:pt x="3272" y="3727"/>
                    <a:pt x="3387" y="2983"/>
                    <a:pt x="3098" y="2350"/>
                  </a:cubicBezTo>
                  <a:lnTo>
                    <a:pt x="2125" y="285"/>
                  </a:lnTo>
                  <a:cubicBezTo>
                    <a:pt x="2065" y="115"/>
                    <a:pt x="1895" y="1"/>
                    <a:pt x="1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9"/>
            <p:cNvSpPr/>
            <p:nvPr/>
          </p:nvSpPr>
          <p:spPr>
            <a:xfrm>
              <a:off x="5742925" y="2678775"/>
              <a:ext cx="131950" cy="91800"/>
            </a:xfrm>
            <a:custGeom>
              <a:avLst/>
              <a:gdLst/>
              <a:ahLst/>
              <a:cxnLst/>
              <a:rect l="l" t="t" r="r" b="b"/>
              <a:pathLst>
                <a:path w="5278" h="3672" extrusionOk="0">
                  <a:moveTo>
                    <a:pt x="514" y="0"/>
                  </a:moveTo>
                  <a:cubicBezTo>
                    <a:pt x="230" y="0"/>
                    <a:pt x="1" y="230"/>
                    <a:pt x="1" y="514"/>
                  </a:cubicBezTo>
                  <a:lnTo>
                    <a:pt x="1" y="3213"/>
                  </a:lnTo>
                  <a:cubicBezTo>
                    <a:pt x="1" y="3497"/>
                    <a:pt x="230" y="3672"/>
                    <a:pt x="514" y="3672"/>
                  </a:cubicBezTo>
                  <a:lnTo>
                    <a:pt x="2066" y="3672"/>
                  </a:lnTo>
                  <a:cubicBezTo>
                    <a:pt x="2350" y="3672"/>
                    <a:pt x="2580" y="3497"/>
                    <a:pt x="2580" y="3213"/>
                  </a:cubicBezTo>
                  <a:lnTo>
                    <a:pt x="2580" y="3098"/>
                  </a:lnTo>
                  <a:lnTo>
                    <a:pt x="4300" y="3098"/>
                  </a:lnTo>
                  <a:lnTo>
                    <a:pt x="4300" y="3213"/>
                  </a:lnTo>
                  <a:cubicBezTo>
                    <a:pt x="4300" y="3442"/>
                    <a:pt x="4530" y="3672"/>
                    <a:pt x="4819" y="3672"/>
                  </a:cubicBezTo>
                  <a:cubicBezTo>
                    <a:pt x="5048" y="3672"/>
                    <a:pt x="5278" y="3442"/>
                    <a:pt x="5278" y="3213"/>
                  </a:cubicBezTo>
                  <a:lnTo>
                    <a:pt x="5278" y="514"/>
                  </a:lnTo>
                  <a:cubicBezTo>
                    <a:pt x="5278" y="230"/>
                    <a:pt x="5048" y="0"/>
                    <a:pt x="4819" y="0"/>
                  </a:cubicBezTo>
                  <a:cubicBezTo>
                    <a:pt x="4530" y="0"/>
                    <a:pt x="4300" y="230"/>
                    <a:pt x="4300" y="514"/>
                  </a:cubicBezTo>
                  <a:lnTo>
                    <a:pt x="4300" y="574"/>
                  </a:lnTo>
                  <a:lnTo>
                    <a:pt x="2580" y="574"/>
                  </a:lnTo>
                  <a:lnTo>
                    <a:pt x="2580" y="514"/>
                  </a:lnTo>
                  <a:cubicBezTo>
                    <a:pt x="2580" y="230"/>
                    <a:pt x="2350" y="0"/>
                    <a:pt x="2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49"/>
            <p:cNvSpPr/>
            <p:nvPr/>
          </p:nvSpPr>
          <p:spPr>
            <a:xfrm>
              <a:off x="5489025" y="2693125"/>
              <a:ext cx="331375" cy="324100"/>
            </a:xfrm>
            <a:custGeom>
              <a:avLst/>
              <a:gdLst/>
              <a:ahLst/>
              <a:cxnLst/>
              <a:rect l="l" t="t" r="r" b="b"/>
              <a:pathLst>
                <a:path w="13255" h="12964" extrusionOk="0">
                  <a:moveTo>
                    <a:pt x="2984" y="0"/>
                  </a:moveTo>
                  <a:cubicBezTo>
                    <a:pt x="1323" y="0"/>
                    <a:pt x="1" y="1377"/>
                    <a:pt x="1" y="2983"/>
                  </a:cubicBezTo>
                  <a:cubicBezTo>
                    <a:pt x="1" y="4644"/>
                    <a:pt x="1323" y="5966"/>
                    <a:pt x="2984" y="5966"/>
                  </a:cubicBezTo>
                  <a:lnTo>
                    <a:pt x="7114" y="5966"/>
                  </a:lnTo>
                  <a:cubicBezTo>
                    <a:pt x="7343" y="5966"/>
                    <a:pt x="7573" y="6195"/>
                    <a:pt x="7573" y="6480"/>
                  </a:cubicBezTo>
                  <a:cubicBezTo>
                    <a:pt x="7573" y="6769"/>
                    <a:pt x="7343" y="6998"/>
                    <a:pt x="7114" y="6998"/>
                  </a:cubicBezTo>
                  <a:lnTo>
                    <a:pt x="2984" y="6998"/>
                  </a:lnTo>
                  <a:cubicBezTo>
                    <a:pt x="1323" y="6998"/>
                    <a:pt x="1" y="8315"/>
                    <a:pt x="1" y="9981"/>
                  </a:cubicBezTo>
                  <a:cubicBezTo>
                    <a:pt x="1" y="11587"/>
                    <a:pt x="1323" y="12964"/>
                    <a:pt x="2984" y="12964"/>
                  </a:cubicBezTo>
                  <a:lnTo>
                    <a:pt x="12047" y="12964"/>
                  </a:lnTo>
                  <a:cubicBezTo>
                    <a:pt x="12736" y="12964"/>
                    <a:pt x="13254" y="12390"/>
                    <a:pt x="13254" y="11702"/>
                  </a:cubicBezTo>
                  <a:cubicBezTo>
                    <a:pt x="13254" y="11014"/>
                    <a:pt x="12736" y="10440"/>
                    <a:pt x="12047" y="10440"/>
                  </a:cubicBezTo>
                  <a:lnTo>
                    <a:pt x="2984" y="10440"/>
                  </a:lnTo>
                  <a:cubicBezTo>
                    <a:pt x="2699" y="10440"/>
                    <a:pt x="2470" y="10266"/>
                    <a:pt x="2470" y="9981"/>
                  </a:cubicBezTo>
                  <a:cubicBezTo>
                    <a:pt x="2470" y="9692"/>
                    <a:pt x="2699" y="9463"/>
                    <a:pt x="2984" y="9463"/>
                  </a:cubicBezTo>
                  <a:lnTo>
                    <a:pt x="7114" y="9463"/>
                  </a:lnTo>
                  <a:cubicBezTo>
                    <a:pt x="8720" y="9463"/>
                    <a:pt x="10097" y="8146"/>
                    <a:pt x="10097" y="6480"/>
                  </a:cubicBezTo>
                  <a:cubicBezTo>
                    <a:pt x="10097" y="4819"/>
                    <a:pt x="8720" y="3497"/>
                    <a:pt x="7114" y="3497"/>
                  </a:cubicBezTo>
                  <a:lnTo>
                    <a:pt x="2984" y="3497"/>
                  </a:lnTo>
                  <a:cubicBezTo>
                    <a:pt x="2699" y="3497"/>
                    <a:pt x="2470" y="3267"/>
                    <a:pt x="2470" y="2983"/>
                  </a:cubicBezTo>
                  <a:cubicBezTo>
                    <a:pt x="2470" y="2753"/>
                    <a:pt x="2699" y="2524"/>
                    <a:pt x="2984" y="2524"/>
                  </a:cubicBezTo>
                  <a:lnTo>
                    <a:pt x="9179" y="2524"/>
                  </a:lnTo>
                  <a:lnTo>
                    <a:pt x="9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49"/>
          <p:cNvGrpSpPr/>
          <p:nvPr/>
        </p:nvGrpSpPr>
        <p:grpSpPr>
          <a:xfrm>
            <a:off x="6082811" y="2577190"/>
            <a:ext cx="391347" cy="389379"/>
            <a:chOff x="6221900" y="2678375"/>
            <a:chExt cx="427375" cy="425225"/>
          </a:xfrm>
        </p:grpSpPr>
        <p:sp>
          <p:nvSpPr>
            <p:cNvPr id="7787" name="Google Shape;7787;p49"/>
            <p:cNvSpPr/>
            <p:nvPr/>
          </p:nvSpPr>
          <p:spPr>
            <a:xfrm>
              <a:off x="6352350" y="2807850"/>
              <a:ext cx="165000" cy="166375"/>
            </a:xfrm>
            <a:custGeom>
              <a:avLst/>
              <a:gdLst/>
              <a:ahLst/>
              <a:cxnLst/>
              <a:rect l="l" t="t" r="r" b="b"/>
              <a:pathLst>
                <a:path w="6600" h="6655" extrusionOk="0">
                  <a:moveTo>
                    <a:pt x="3328" y="0"/>
                  </a:moveTo>
                  <a:cubicBezTo>
                    <a:pt x="1492" y="0"/>
                    <a:pt x="0" y="1491"/>
                    <a:pt x="0" y="3327"/>
                  </a:cubicBezTo>
                  <a:cubicBezTo>
                    <a:pt x="0" y="5163"/>
                    <a:pt x="1492" y="6654"/>
                    <a:pt x="3328" y="6654"/>
                  </a:cubicBezTo>
                  <a:cubicBezTo>
                    <a:pt x="5108" y="6654"/>
                    <a:pt x="6599" y="5163"/>
                    <a:pt x="6599" y="3327"/>
                  </a:cubicBezTo>
                  <a:cubicBezTo>
                    <a:pt x="6599" y="1491"/>
                    <a:pt x="5108" y="0"/>
                    <a:pt x="3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9"/>
            <p:cNvSpPr/>
            <p:nvPr/>
          </p:nvSpPr>
          <p:spPr>
            <a:xfrm>
              <a:off x="6409700" y="2678375"/>
              <a:ext cx="50275" cy="105450"/>
            </a:xfrm>
            <a:custGeom>
              <a:avLst/>
              <a:gdLst/>
              <a:ahLst/>
              <a:cxnLst/>
              <a:rect l="l" t="t" r="r" b="b"/>
              <a:pathLst>
                <a:path w="2011" h="4218" extrusionOk="0">
                  <a:moveTo>
                    <a:pt x="1006" y="0"/>
                  </a:moveTo>
                  <a:cubicBezTo>
                    <a:pt x="877" y="0"/>
                    <a:pt x="749" y="44"/>
                    <a:pt x="634" y="131"/>
                  </a:cubicBezTo>
                  <a:cubicBezTo>
                    <a:pt x="460" y="361"/>
                    <a:pt x="460" y="645"/>
                    <a:pt x="634" y="875"/>
                  </a:cubicBezTo>
                  <a:lnTo>
                    <a:pt x="864" y="1104"/>
                  </a:lnTo>
                  <a:cubicBezTo>
                    <a:pt x="1034" y="1278"/>
                    <a:pt x="1034" y="1563"/>
                    <a:pt x="804" y="1678"/>
                  </a:cubicBezTo>
                  <a:cubicBezTo>
                    <a:pt x="405" y="1852"/>
                    <a:pt x="116" y="2251"/>
                    <a:pt x="61" y="2655"/>
                  </a:cubicBezTo>
                  <a:cubicBezTo>
                    <a:pt x="1" y="3114"/>
                    <a:pt x="116" y="3513"/>
                    <a:pt x="460" y="3857"/>
                  </a:cubicBezTo>
                  <a:lnTo>
                    <a:pt x="634" y="4087"/>
                  </a:lnTo>
                  <a:cubicBezTo>
                    <a:pt x="749" y="4174"/>
                    <a:pt x="877" y="4218"/>
                    <a:pt x="1006" y="4218"/>
                  </a:cubicBezTo>
                  <a:cubicBezTo>
                    <a:pt x="1134" y="4218"/>
                    <a:pt x="1263" y="4174"/>
                    <a:pt x="1378" y="4087"/>
                  </a:cubicBezTo>
                  <a:cubicBezTo>
                    <a:pt x="1552" y="3857"/>
                    <a:pt x="1552" y="3573"/>
                    <a:pt x="1378" y="3343"/>
                  </a:cubicBezTo>
                  <a:lnTo>
                    <a:pt x="1148" y="3114"/>
                  </a:lnTo>
                  <a:cubicBezTo>
                    <a:pt x="978" y="2940"/>
                    <a:pt x="1034" y="2655"/>
                    <a:pt x="1208" y="2540"/>
                  </a:cubicBezTo>
                  <a:cubicBezTo>
                    <a:pt x="1607" y="2366"/>
                    <a:pt x="1896" y="1967"/>
                    <a:pt x="1951" y="1563"/>
                  </a:cubicBezTo>
                  <a:cubicBezTo>
                    <a:pt x="2011" y="1104"/>
                    <a:pt x="1896" y="705"/>
                    <a:pt x="1607" y="361"/>
                  </a:cubicBezTo>
                  <a:lnTo>
                    <a:pt x="1378" y="131"/>
                  </a:lnTo>
                  <a:cubicBezTo>
                    <a:pt x="1263" y="44"/>
                    <a:pt x="1134" y="0"/>
                    <a:pt x="10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9"/>
            <p:cNvSpPr/>
            <p:nvPr/>
          </p:nvSpPr>
          <p:spPr>
            <a:xfrm>
              <a:off x="6409700" y="2998575"/>
              <a:ext cx="51675" cy="105025"/>
            </a:xfrm>
            <a:custGeom>
              <a:avLst/>
              <a:gdLst/>
              <a:ahLst/>
              <a:cxnLst/>
              <a:rect l="l" t="t" r="r" b="b"/>
              <a:pathLst>
                <a:path w="2067" h="4201" extrusionOk="0">
                  <a:moveTo>
                    <a:pt x="1006" y="0"/>
                  </a:moveTo>
                  <a:cubicBezTo>
                    <a:pt x="877" y="0"/>
                    <a:pt x="749" y="58"/>
                    <a:pt x="634" y="172"/>
                  </a:cubicBezTo>
                  <a:cubicBezTo>
                    <a:pt x="460" y="342"/>
                    <a:pt x="460" y="686"/>
                    <a:pt x="634" y="861"/>
                  </a:cubicBezTo>
                  <a:lnTo>
                    <a:pt x="864" y="1090"/>
                  </a:lnTo>
                  <a:cubicBezTo>
                    <a:pt x="1034" y="1260"/>
                    <a:pt x="1034" y="1549"/>
                    <a:pt x="804" y="1664"/>
                  </a:cubicBezTo>
                  <a:cubicBezTo>
                    <a:pt x="405" y="1834"/>
                    <a:pt x="116" y="2237"/>
                    <a:pt x="61" y="2637"/>
                  </a:cubicBezTo>
                  <a:cubicBezTo>
                    <a:pt x="1" y="3096"/>
                    <a:pt x="116" y="3554"/>
                    <a:pt x="460" y="3844"/>
                  </a:cubicBezTo>
                  <a:lnTo>
                    <a:pt x="634" y="4073"/>
                  </a:lnTo>
                  <a:cubicBezTo>
                    <a:pt x="749" y="4158"/>
                    <a:pt x="877" y="4200"/>
                    <a:pt x="1006" y="4200"/>
                  </a:cubicBezTo>
                  <a:cubicBezTo>
                    <a:pt x="1134" y="4200"/>
                    <a:pt x="1263" y="4158"/>
                    <a:pt x="1378" y="4073"/>
                  </a:cubicBezTo>
                  <a:cubicBezTo>
                    <a:pt x="1552" y="3844"/>
                    <a:pt x="1552" y="3554"/>
                    <a:pt x="1378" y="3385"/>
                  </a:cubicBezTo>
                  <a:lnTo>
                    <a:pt x="1148" y="3155"/>
                  </a:lnTo>
                  <a:cubicBezTo>
                    <a:pt x="978" y="2981"/>
                    <a:pt x="1034" y="2637"/>
                    <a:pt x="1208" y="2582"/>
                  </a:cubicBezTo>
                  <a:lnTo>
                    <a:pt x="1263" y="2582"/>
                  </a:lnTo>
                  <a:cubicBezTo>
                    <a:pt x="1607" y="2352"/>
                    <a:pt x="1896" y="2008"/>
                    <a:pt x="1951" y="1549"/>
                  </a:cubicBezTo>
                  <a:cubicBezTo>
                    <a:pt x="2066" y="1145"/>
                    <a:pt x="1896" y="686"/>
                    <a:pt x="1607" y="402"/>
                  </a:cubicBezTo>
                  <a:lnTo>
                    <a:pt x="1378" y="172"/>
                  </a:lnTo>
                  <a:cubicBezTo>
                    <a:pt x="1263" y="58"/>
                    <a:pt x="1134" y="0"/>
                    <a:pt x="10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9"/>
            <p:cNvSpPr/>
            <p:nvPr/>
          </p:nvSpPr>
          <p:spPr>
            <a:xfrm>
              <a:off x="6541650" y="2866325"/>
              <a:ext cx="107625" cy="49400"/>
            </a:xfrm>
            <a:custGeom>
              <a:avLst/>
              <a:gdLst/>
              <a:ahLst/>
              <a:cxnLst/>
              <a:rect l="l" t="t" r="r" b="b"/>
              <a:pathLst>
                <a:path w="4305" h="1976" extrusionOk="0">
                  <a:moveTo>
                    <a:pt x="1433" y="0"/>
                  </a:moveTo>
                  <a:cubicBezTo>
                    <a:pt x="1035" y="0"/>
                    <a:pt x="653" y="162"/>
                    <a:pt x="404" y="414"/>
                  </a:cubicBezTo>
                  <a:lnTo>
                    <a:pt x="175" y="644"/>
                  </a:lnTo>
                  <a:cubicBezTo>
                    <a:pt x="0" y="814"/>
                    <a:pt x="0" y="1158"/>
                    <a:pt x="175" y="1332"/>
                  </a:cubicBezTo>
                  <a:cubicBezTo>
                    <a:pt x="289" y="1447"/>
                    <a:pt x="418" y="1504"/>
                    <a:pt x="540" y="1504"/>
                  </a:cubicBezTo>
                  <a:cubicBezTo>
                    <a:pt x="661" y="1504"/>
                    <a:pt x="776" y="1447"/>
                    <a:pt x="863" y="1332"/>
                  </a:cubicBezTo>
                  <a:lnTo>
                    <a:pt x="1093" y="1103"/>
                  </a:lnTo>
                  <a:cubicBezTo>
                    <a:pt x="1159" y="1034"/>
                    <a:pt x="1253" y="1002"/>
                    <a:pt x="1346" y="1002"/>
                  </a:cubicBezTo>
                  <a:cubicBezTo>
                    <a:pt x="1489" y="1002"/>
                    <a:pt x="1630" y="1078"/>
                    <a:pt x="1666" y="1218"/>
                  </a:cubicBezTo>
                  <a:cubicBezTo>
                    <a:pt x="1896" y="1617"/>
                    <a:pt x="2240" y="1906"/>
                    <a:pt x="2699" y="1961"/>
                  </a:cubicBezTo>
                  <a:cubicBezTo>
                    <a:pt x="2765" y="1971"/>
                    <a:pt x="2833" y="1976"/>
                    <a:pt x="2902" y="1976"/>
                  </a:cubicBezTo>
                  <a:cubicBezTo>
                    <a:pt x="3246" y="1976"/>
                    <a:pt x="3605" y="1849"/>
                    <a:pt x="3846" y="1562"/>
                  </a:cubicBezTo>
                  <a:lnTo>
                    <a:pt x="4075" y="1332"/>
                  </a:lnTo>
                  <a:cubicBezTo>
                    <a:pt x="4305" y="1158"/>
                    <a:pt x="4305" y="814"/>
                    <a:pt x="4075" y="644"/>
                  </a:cubicBezTo>
                  <a:cubicBezTo>
                    <a:pt x="3988" y="557"/>
                    <a:pt x="3859" y="513"/>
                    <a:pt x="3730" y="513"/>
                  </a:cubicBezTo>
                  <a:cubicBezTo>
                    <a:pt x="3600" y="513"/>
                    <a:pt x="3472" y="557"/>
                    <a:pt x="3387" y="644"/>
                  </a:cubicBezTo>
                  <a:lnTo>
                    <a:pt x="3158" y="873"/>
                  </a:lnTo>
                  <a:cubicBezTo>
                    <a:pt x="3089" y="940"/>
                    <a:pt x="3003" y="972"/>
                    <a:pt x="2917" y="972"/>
                  </a:cubicBezTo>
                  <a:cubicBezTo>
                    <a:pt x="2785" y="972"/>
                    <a:pt x="2653" y="897"/>
                    <a:pt x="2584" y="759"/>
                  </a:cubicBezTo>
                  <a:cubicBezTo>
                    <a:pt x="2410" y="355"/>
                    <a:pt x="2010" y="125"/>
                    <a:pt x="1607" y="11"/>
                  </a:cubicBezTo>
                  <a:cubicBezTo>
                    <a:pt x="1549" y="4"/>
                    <a:pt x="1491" y="0"/>
                    <a:pt x="1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9"/>
            <p:cNvSpPr/>
            <p:nvPr/>
          </p:nvSpPr>
          <p:spPr>
            <a:xfrm>
              <a:off x="6221900" y="2866325"/>
              <a:ext cx="106150" cy="49400"/>
            </a:xfrm>
            <a:custGeom>
              <a:avLst/>
              <a:gdLst/>
              <a:ahLst/>
              <a:cxnLst/>
              <a:rect l="l" t="t" r="r" b="b"/>
              <a:pathLst>
                <a:path w="4246" h="1976" extrusionOk="0">
                  <a:moveTo>
                    <a:pt x="1394" y="0"/>
                  </a:moveTo>
                  <a:cubicBezTo>
                    <a:pt x="1035" y="0"/>
                    <a:pt x="653" y="162"/>
                    <a:pt x="400" y="414"/>
                  </a:cubicBezTo>
                  <a:lnTo>
                    <a:pt x="171" y="644"/>
                  </a:lnTo>
                  <a:cubicBezTo>
                    <a:pt x="1" y="814"/>
                    <a:pt x="1" y="1158"/>
                    <a:pt x="171" y="1332"/>
                  </a:cubicBezTo>
                  <a:cubicBezTo>
                    <a:pt x="258" y="1447"/>
                    <a:pt x="387" y="1504"/>
                    <a:pt x="516" y="1504"/>
                  </a:cubicBezTo>
                  <a:cubicBezTo>
                    <a:pt x="645" y="1504"/>
                    <a:pt x="774" y="1447"/>
                    <a:pt x="859" y="1332"/>
                  </a:cubicBezTo>
                  <a:lnTo>
                    <a:pt x="1088" y="1103"/>
                  </a:lnTo>
                  <a:cubicBezTo>
                    <a:pt x="1157" y="1034"/>
                    <a:pt x="1243" y="1002"/>
                    <a:pt x="1329" y="1002"/>
                  </a:cubicBezTo>
                  <a:cubicBezTo>
                    <a:pt x="1460" y="1002"/>
                    <a:pt x="1592" y="1078"/>
                    <a:pt x="1662" y="1218"/>
                  </a:cubicBezTo>
                  <a:cubicBezTo>
                    <a:pt x="1891" y="1617"/>
                    <a:pt x="2236" y="1906"/>
                    <a:pt x="2694" y="1961"/>
                  </a:cubicBezTo>
                  <a:cubicBezTo>
                    <a:pt x="2762" y="1971"/>
                    <a:pt x="2831" y="1976"/>
                    <a:pt x="2900" y="1976"/>
                  </a:cubicBezTo>
                  <a:cubicBezTo>
                    <a:pt x="3246" y="1976"/>
                    <a:pt x="3605" y="1849"/>
                    <a:pt x="3842" y="1562"/>
                  </a:cubicBezTo>
                  <a:lnTo>
                    <a:pt x="4071" y="1332"/>
                  </a:lnTo>
                  <a:cubicBezTo>
                    <a:pt x="4246" y="1158"/>
                    <a:pt x="4246" y="814"/>
                    <a:pt x="4071" y="644"/>
                  </a:cubicBezTo>
                  <a:cubicBezTo>
                    <a:pt x="3986" y="557"/>
                    <a:pt x="3858" y="513"/>
                    <a:pt x="3729" y="513"/>
                  </a:cubicBezTo>
                  <a:cubicBezTo>
                    <a:pt x="3600" y="513"/>
                    <a:pt x="3470" y="557"/>
                    <a:pt x="3383" y="644"/>
                  </a:cubicBezTo>
                  <a:lnTo>
                    <a:pt x="3153" y="873"/>
                  </a:lnTo>
                  <a:cubicBezTo>
                    <a:pt x="3086" y="940"/>
                    <a:pt x="3001" y="972"/>
                    <a:pt x="2914" y="972"/>
                  </a:cubicBezTo>
                  <a:cubicBezTo>
                    <a:pt x="2782" y="972"/>
                    <a:pt x="2649" y="897"/>
                    <a:pt x="2580" y="759"/>
                  </a:cubicBezTo>
                  <a:cubicBezTo>
                    <a:pt x="2350" y="355"/>
                    <a:pt x="2006" y="125"/>
                    <a:pt x="1547" y="11"/>
                  </a:cubicBezTo>
                  <a:cubicBezTo>
                    <a:pt x="1497" y="4"/>
                    <a:pt x="1446" y="0"/>
                    <a:pt x="1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9"/>
            <p:cNvSpPr/>
            <p:nvPr/>
          </p:nvSpPr>
          <p:spPr>
            <a:xfrm>
              <a:off x="6524450" y="2778775"/>
              <a:ext cx="97525" cy="65175"/>
            </a:xfrm>
            <a:custGeom>
              <a:avLst/>
              <a:gdLst/>
              <a:ahLst/>
              <a:cxnLst/>
              <a:rect l="l" t="t" r="r" b="b"/>
              <a:pathLst>
                <a:path w="3901" h="2607" extrusionOk="0">
                  <a:moveTo>
                    <a:pt x="3355" y="0"/>
                  </a:moveTo>
                  <a:cubicBezTo>
                    <a:pt x="3122" y="0"/>
                    <a:pt x="2918" y="120"/>
                    <a:pt x="2868" y="360"/>
                  </a:cubicBezTo>
                  <a:lnTo>
                    <a:pt x="2813" y="644"/>
                  </a:lnTo>
                  <a:cubicBezTo>
                    <a:pt x="2772" y="841"/>
                    <a:pt x="2627" y="930"/>
                    <a:pt x="2467" y="930"/>
                  </a:cubicBezTo>
                  <a:cubicBezTo>
                    <a:pt x="2391" y="930"/>
                    <a:pt x="2313" y="910"/>
                    <a:pt x="2239" y="874"/>
                  </a:cubicBezTo>
                  <a:cubicBezTo>
                    <a:pt x="2031" y="735"/>
                    <a:pt x="1781" y="660"/>
                    <a:pt x="1526" y="660"/>
                  </a:cubicBezTo>
                  <a:cubicBezTo>
                    <a:pt x="1360" y="660"/>
                    <a:pt x="1192" y="692"/>
                    <a:pt x="1033" y="759"/>
                  </a:cubicBezTo>
                  <a:cubicBezTo>
                    <a:pt x="633" y="874"/>
                    <a:pt x="289" y="1218"/>
                    <a:pt x="174" y="1677"/>
                  </a:cubicBezTo>
                  <a:lnTo>
                    <a:pt x="115" y="1966"/>
                  </a:lnTo>
                  <a:cubicBezTo>
                    <a:pt x="0" y="2251"/>
                    <a:pt x="174" y="2480"/>
                    <a:pt x="459" y="2595"/>
                  </a:cubicBezTo>
                  <a:cubicBezTo>
                    <a:pt x="498" y="2603"/>
                    <a:pt x="536" y="2607"/>
                    <a:pt x="572" y="2607"/>
                  </a:cubicBezTo>
                  <a:cubicBezTo>
                    <a:pt x="808" y="2607"/>
                    <a:pt x="993" y="2449"/>
                    <a:pt x="1092" y="2251"/>
                  </a:cubicBezTo>
                  <a:lnTo>
                    <a:pt x="1147" y="1906"/>
                  </a:lnTo>
                  <a:cubicBezTo>
                    <a:pt x="1187" y="1754"/>
                    <a:pt x="1326" y="1652"/>
                    <a:pt x="1466" y="1652"/>
                  </a:cubicBezTo>
                  <a:cubicBezTo>
                    <a:pt x="1536" y="1652"/>
                    <a:pt x="1607" y="1678"/>
                    <a:pt x="1666" y="1737"/>
                  </a:cubicBezTo>
                  <a:lnTo>
                    <a:pt x="1721" y="1737"/>
                  </a:lnTo>
                  <a:cubicBezTo>
                    <a:pt x="1929" y="1875"/>
                    <a:pt x="2179" y="1950"/>
                    <a:pt x="2434" y="1950"/>
                  </a:cubicBezTo>
                  <a:cubicBezTo>
                    <a:pt x="2600" y="1950"/>
                    <a:pt x="2768" y="1918"/>
                    <a:pt x="2928" y="1851"/>
                  </a:cubicBezTo>
                  <a:cubicBezTo>
                    <a:pt x="3327" y="1677"/>
                    <a:pt x="3616" y="1333"/>
                    <a:pt x="3731" y="934"/>
                  </a:cubicBezTo>
                  <a:lnTo>
                    <a:pt x="3846" y="644"/>
                  </a:lnTo>
                  <a:cubicBezTo>
                    <a:pt x="3901" y="360"/>
                    <a:pt x="3731" y="71"/>
                    <a:pt x="3501" y="16"/>
                  </a:cubicBezTo>
                  <a:cubicBezTo>
                    <a:pt x="3452" y="6"/>
                    <a:pt x="3403" y="0"/>
                    <a:pt x="3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9"/>
            <p:cNvSpPr/>
            <p:nvPr/>
          </p:nvSpPr>
          <p:spPr>
            <a:xfrm>
              <a:off x="6247725" y="2938875"/>
              <a:ext cx="97525" cy="64925"/>
            </a:xfrm>
            <a:custGeom>
              <a:avLst/>
              <a:gdLst/>
              <a:ahLst/>
              <a:cxnLst/>
              <a:rect l="l" t="t" r="r" b="b"/>
              <a:pathLst>
                <a:path w="3901" h="2597" extrusionOk="0">
                  <a:moveTo>
                    <a:pt x="3289" y="0"/>
                  </a:moveTo>
                  <a:cubicBezTo>
                    <a:pt x="3099" y="0"/>
                    <a:pt x="2912" y="154"/>
                    <a:pt x="2868" y="381"/>
                  </a:cubicBezTo>
                  <a:lnTo>
                    <a:pt x="2754" y="665"/>
                  </a:lnTo>
                  <a:cubicBezTo>
                    <a:pt x="2710" y="833"/>
                    <a:pt x="2546" y="940"/>
                    <a:pt x="2393" y="940"/>
                  </a:cubicBezTo>
                  <a:cubicBezTo>
                    <a:pt x="2336" y="940"/>
                    <a:pt x="2282" y="925"/>
                    <a:pt x="2235" y="895"/>
                  </a:cubicBezTo>
                  <a:cubicBezTo>
                    <a:pt x="1970" y="742"/>
                    <a:pt x="1679" y="667"/>
                    <a:pt x="1395" y="667"/>
                  </a:cubicBezTo>
                  <a:cubicBezTo>
                    <a:pt x="1251" y="667"/>
                    <a:pt x="1109" y="686"/>
                    <a:pt x="973" y="725"/>
                  </a:cubicBezTo>
                  <a:cubicBezTo>
                    <a:pt x="574" y="895"/>
                    <a:pt x="285" y="1239"/>
                    <a:pt x="170" y="1643"/>
                  </a:cubicBezTo>
                  <a:lnTo>
                    <a:pt x="55" y="1987"/>
                  </a:lnTo>
                  <a:cubicBezTo>
                    <a:pt x="0" y="2216"/>
                    <a:pt x="170" y="2501"/>
                    <a:pt x="459" y="2560"/>
                  </a:cubicBezTo>
                  <a:cubicBezTo>
                    <a:pt x="508" y="2585"/>
                    <a:pt x="559" y="2596"/>
                    <a:pt x="610" y="2596"/>
                  </a:cubicBezTo>
                  <a:cubicBezTo>
                    <a:pt x="799" y="2596"/>
                    <a:pt x="986" y="2440"/>
                    <a:pt x="1033" y="2216"/>
                  </a:cubicBezTo>
                  <a:lnTo>
                    <a:pt x="1148" y="1927"/>
                  </a:lnTo>
                  <a:cubicBezTo>
                    <a:pt x="1188" y="1759"/>
                    <a:pt x="1354" y="1653"/>
                    <a:pt x="1506" y="1653"/>
                  </a:cubicBezTo>
                  <a:cubicBezTo>
                    <a:pt x="1562" y="1653"/>
                    <a:pt x="1616" y="1667"/>
                    <a:pt x="1661" y="1698"/>
                  </a:cubicBezTo>
                  <a:cubicBezTo>
                    <a:pt x="1892" y="1851"/>
                    <a:pt x="2201" y="1929"/>
                    <a:pt x="2499" y="1929"/>
                  </a:cubicBezTo>
                  <a:cubicBezTo>
                    <a:pt x="2647" y="1929"/>
                    <a:pt x="2792" y="1910"/>
                    <a:pt x="2923" y="1872"/>
                  </a:cubicBezTo>
                  <a:cubicBezTo>
                    <a:pt x="3327" y="1698"/>
                    <a:pt x="3612" y="1353"/>
                    <a:pt x="3727" y="954"/>
                  </a:cubicBezTo>
                  <a:lnTo>
                    <a:pt x="3786" y="610"/>
                  </a:lnTo>
                  <a:cubicBezTo>
                    <a:pt x="3901" y="381"/>
                    <a:pt x="3727" y="91"/>
                    <a:pt x="3442" y="36"/>
                  </a:cubicBezTo>
                  <a:cubicBezTo>
                    <a:pt x="3393" y="12"/>
                    <a:pt x="3341" y="0"/>
                    <a:pt x="3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9"/>
            <p:cNvSpPr/>
            <p:nvPr/>
          </p:nvSpPr>
          <p:spPr>
            <a:xfrm>
              <a:off x="6317925" y="2982500"/>
              <a:ext cx="74600" cy="94375"/>
            </a:xfrm>
            <a:custGeom>
              <a:avLst/>
              <a:gdLst/>
              <a:ahLst/>
              <a:cxnLst/>
              <a:rect l="l" t="t" r="r" b="b"/>
              <a:pathLst>
                <a:path w="2984" h="3775" extrusionOk="0">
                  <a:moveTo>
                    <a:pt x="2276" y="0"/>
                  </a:moveTo>
                  <a:cubicBezTo>
                    <a:pt x="2243" y="0"/>
                    <a:pt x="2211" y="4"/>
                    <a:pt x="2181" y="12"/>
                  </a:cubicBezTo>
                  <a:cubicBezTo>
                    <a:pt x="1896" y="127"/>
                    <a:pt x="1722" y="356"/>
                    <a:pt x="1781" y="641"/>
                  </a:cubicBezTo>
                  <a:lnTo>
                    <a:pt x="1896" y="930"/>
                  </a:lnTo>
                  <a:cubicBezTo>
                    <a:pt x="1951" y="1160"/>
                    <a:pt x="1781" y="1389"/>
                    <a:pt x="1492" y="1389"/>
                  </a:cubicBezTo>
                  <a:cubicBezTo>
                    <a:pt x="1093" y="1389"/>
                    <a:pt x="634" y="1559"/>
                    <a:pt x="405" y="1903"/>
                  </a:cubicBezTo>
                  <a:cubicBezTo>
                    <a:pt x="115" y="2247"/>
                    <a:pt x="1" y="2706"/>
                    <a:pt x="115" y="3110"/>
                  </a:cubicBezTo>
                  <a:lnTo>
                    <a:pt x="175" y="3394"/>
                  </a:lnTo>
                  <a:cubicBezTo>
                    <a:pt x="265" y="3621"/>
                    <a:pt x="426" y="3775"/>
                    <a:pt x="629" y="3775"/>
                  </a:cubicBezTo>
                  <a:cubicBezTo>
                    <a:pt x="684" y="3775"/>
                    <a:pt x="743" y="3763"/>
                    <a:pt x="804" y="3739"/>
                  </a:cubicBezTo>
                  <a:cubicBezTo>
                    <a:pt x="1093" y="3684"/>
                    <a:pt x="1208" y="3394"/>
                    <a:pt x="1148" y="3165"/>
                  </a:cubicBezTo>
                  <a:lnTo>
                    <a:pt x="1093" y="2821"/>
                  </a:lnTo>
                  <a:cubicBezTo>
                    <a:pt x="1040" y="2616"/>
                    <a:pt x="1172" y="2412"/>
                    <a:pt x="1364" y="2412"/>
                  </a:cubicBezTo>
                  <a:cubicBezTo>
                    <a:pt x="1388" y="2412"/>
                    <a:pt x="1412" y="2415"/>
                    <a:pt x="1437" y="2422"/>
                  </a:cubicBezTo>
                  <a:cubicBezTo>
                    <a:pt x="1896" y="2422"/>
                    <a:pt x="2295" y="2247"/>
                    <a:pt x="2584" y="1903"/>
                  </a:cubicBezTo>
                  <a:cubicBezTo>
                    <a:pt x="2869" y="1559"/>
                    <a:pt x="2984" y="1100"/>
                    <a:pt x="2869" y="701"/>
                  </a:cubicBezTo>
                  <a:lnTo>
                    <a:pt x="2754" y="356"/>
                  </a:lnTo>
                  <a:cubicBezTo>
                    <a:pt x="2707" y="158"/>
                    <a:pt x="2483" y="0"/>
                    <a:pt x="2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9"/>
            <p:cNvSpPr/>
            <p:nvPr/>
          </p:nvSpPr>
          <p:spPr>
            <a:xfrm>
              <a:off x="6478550" y="2705625"/>
              <a:ext cx="73225" cy="93900"/>
            </a:xfrm>
            <a:custGeom>
              <a:avLst/>
              <a:gdLst/>
              <a:ahLst/>
              <a:cxnLst/>
              <a:rect l="l" t="t" r="r" b="b"/>
              <a:pathLst>
                <a:path w="2929" h="3756" extrusionOk="0">
                  <a:moveTo>
                    <a:pt x="2263" y="1"/>
                  </a:moveTo>
                  <a:cubicBezTo>
                    <a:pt x="2218" y="1"/>
                    <a:pt x="2171" y="5"/>
                    <a:pt x="2125" y="14"/>
                  </a:cubicBezTo>
                  <a:cubicBezTo>
                    <a:pt x="1836" y="74"/>
                    <a:pt x="1721" y="358"/>
                    <a:pt x="1781" y="647"/>
                  </a:cubicBezTo>
                  <a:lnTo>
                    <a:pt x="1836" y="932"/>
                  </a:lnTo>
                  <a:cubicBezTo>
                    <a:pt x="1951" y="1161"/>
                    <a:pt x="1721" y="1391"/>
                    <a:pt x="1492" y="1391"/>
                  </a:cubicBezTo>
                  <a:cubicBezTo>
                    <a:pt x="1446" y="1385"/>
                    <a:pt x="1400" y="1382"/>
                    <a:pt x="1355" y="1382"/>
                  </a:cubicBezTo>
                  <a:cubicBezTo>
                    <a:pt x="954" y="1382"/>
                    <a:pt x="605" y="1594"/>
                    <a:pt x="345" y="1850"/>
                  </a:cubicBezTo>
                  <a:cubicBezTo>
                    <a:pt x="60" y="2194"/>
                    <a:pt x="0" y="2653"/>
                    <a:pt x="115" y="3112"/>
                  </a:cubicBezTo>
                  <a:lnTo>
                    <a:pt x="175" y="3401"/>
                  </a:lnTo>
                  <a:cubicBezTo>
                    <a:pt x="223" y="3601"/>
                    <a:pt x="449" y="3755"/>
                    <a:pt x="694" y="3755"/>
                  </a:cubicBezTo>
                  <a:cubicBezTo>
                    <a:pt x="730" y="3755"/>
                    <a:pt x="767" y="3752"/>
                    <a:pt x="803" y="3745"/>
                  </a:cubicBezTo>
                  <a:cubicBezTo>
                    <a:pt x="1033" y="3685"/>
                    <a:pt x="1207" y="3401"/>
                    <a:pt x="1148" y="3112"/>
                  </a:cubicBezTo>
                  <a:lnTo>
                    <a:pt x="1033" y="2827"/>
                  </a:lnTo>
                  <a:cubicBezTo>
                    <a:pt x="978" y="2598"/>
                    <a:pt x="1207" y="2368"/>
                    <a:pt x="1437" y="2368"/>
                  </a:cubicBezTo>
                  <a:cubicBezTo>
                    <a:pt x="1477" y="2374"/>
                    <a:pt x="1517" y="2376"/>
                    <a:pt x="1558" y="2376"/>
                  </a:cubicBezTo>
                  <a:cubicBezTo>
                    <a:pt x="1926" y="2376"/>
                    <a:pt x="2324" y="2159"/>
                    <a:pt x="2584" y="1850"/>
                  </a:cubicBezTo>
                  <a:cubicBezTo>
                    <a:pt x="2813" y="1565"/>
                    <a:pt x="2928" y="1106"/>
                    <a:pt x="2813" y="647"/>
                  </a:cubicBezTo>
                  <a:lnTo>
                    <a:pt x="2754" y="358"/>
                  </a:lnTo>
                  <a:cubicBezTo>
                    <a:pt x="2708" y="120"/>
                    <a:pt x="2497" y="1"/>
                    <a:pt x="2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9"/>
            <p:cNvSpPr/>
            <p:nvPr/>
          </p:nvSpPr>
          <p:spPr>
            <a:xfrm>
              <a:off x="6320800" y="2705625"/>
              <a:ext cx="67475" cy="93975"/>
            </a:xfrm>
            <a:custGeom>
              <a:avLst/>
              <a:gdLst/>
              <a:ahLst/>
              <a:cxnLst/>
              <a:rect l="l" t="t" r="r" b="b"/>
              <a:pathLst>
                <a:path w="2699" h="3759" extrusionOk="0">
                  <a:moveTo>
                    <a:pt x="555" y="1"/>
                  </a:moveTo>
                  <a:cubicBezTo>
                    <a:pt x="333" y="1"/>
                    <a:pt x="156" y="120"/>
                    <a:pt x="60" y="358"/>
                  </a:cubicBezTo>
                  <a:cubicBezTo>
                    <a:pt x="0" y="647"/>
                    <a:pt x="175" y="877"/>
                    <a:pt x="459" y="991"/>
                  </a:cubicBezTo>
                  <a:lnTo>
                    <a:pt x="748" y="1047"/>
                  </a:lnTo>
                  <a:cubicBezTo>
                    <a:pt x="978" y="1106"/>
                    <a:pt x="1093" y="1391"/>
                    <a:pt x="978" y="1620"/>
                  </a:cubicBezTo>
                  <a:cubicBezTo>
                    <a:pt x="689" y="1964"/>
                    <a:pt x="634" y="2423"/>
                    <a:pt x="804" y="2827"/>
                  </a:cubicBezTo>
                  <a:cubicBezTo>
                    <a:pt x="978" y="3226"/>
                    <a:pt x="1322" y="3570"/>
                    <a:pt x="1721" y="3685"/>
                  </a:cubicBezTo>
                  <a:lnTo>
                    <a:pt x="2010" y="3745"/>
                  </a:lnTo>
                  <a:cubicBezTo>
                    <a:pt x="2057" y="3754"/>
                    <a:pt x="2103" y="3758"/>
                    <a:pt x="2148" y="3758"/>
                  </a:cubicBezTo>
                  <a:cubicBezTo>
                    <a:pt x="2383" y="3758"/>
                    <a:pt x="2593" y="3639"/>
                    <a:pt x="2639" y="3401"/>
                  </a:cubicBezTo>
                  <a:cubicBezTo>
                    <a:pt x="2699" y="3112"/>
                    <a:pt x="2584" y="2827"/>
                    <a:pt x="2295" y="2767"/>
                  </a:cubicBezTo>
                  <a:lnTo>
                    <a:pt x="2010" y="2712"/>
                  </a:lnTo>
                  <a:cubicBezTo>
                    <a:pt x="1721" y="2653"/>
                    <a:pt x="1666" y="2368"/>
                    <a:pt x="1781" y="2139"/>
                  </a:cubicBezTo>
                  <a:cubicBezTo>
                    <a:pt x="2010" y="1795"/>
                    <a:pt x="2066" y="1336"/>
                    <a:pt x="1896" y="932"/>
                  </a:cubicBezTo>
                  <a:cubicBezTo>
                    <a:pt x="1781" y="533"/>
                    <a:pt x="1437" y="188"/>
                    <a:pt x="978" y="74"/>
                  </a:cubicBezTo>
                  <a:lnTo>
                    <a:pt x="689" y="14"/>
                  </a:lnTo>
                  <a:cubicBezTo>
                    <a:pt x="643" y="5"/>
                    <a:pt x="598" y="1"/>
                    <a:pt x="5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9"/>
            <p:cNvSpPr/>
            <p:nvPr/>
          </p:nvSpPr>
          <p:spPr>
            <a:xfrm>
              <a:off x="6481425" y="2982500"/>
              <a:ext cx="67475" cy="94375"/>
            </a:xfrm>
            <a:custGeom>
              <a:avLst/>
              <a:gdLst/>
              <a:ahLst/>
              <a:cxnLst/>
              <a:rect l="l" t="t" r="r" b="b"/>
              <a:pathLst>
                <a:path w="2699" h="3775" extrusionOk="0">
                  <a:moveTo>
                    <a:pt x="574" y="0"/>
                  </a:moveTo>
                  <a:cubicBezTo>
                    <a:pt x="331" y="0"/>
                    <a:pt x="107" y="158"/>
                    <a:pt x="60" y="356"/>
                  </a:cubicBezTo>
                  <a:cubicBezTo>
                    <a:pt x="0" y="641"/>
                    <a:pt x="175" y="930"/>
                    <a:pt x="404" y="985"/>
                  </a:cubicBezTo>
                  <a:lnTo>
                    <a:pt x="748" y="1045"/>
                  </a:lnTo>
                  <a:cubicBezTo>
                    <a:pt x="978" y="1160"/>
                    <a:pt x="1092" y="1389"/>
                    <a:pt x="918" y="1618"/>
                  </a:cubicBezTo>
                  <a:cubicBezTo>
                    <a:pt x="688" y="1963"/>
                    <a:pt x="633" y="2422"/>
                    <a:pt x="803" y="2821"/>
                  </a:cubicBezTo>
                  <a:cubicBezTo>
                    <a:pt x="978" y="3280"/>
                    <a:pt x="1262" y="3569"/>
                    <a:pt x="1721" y="3684"/>
                  </a:cubicBezTo>
                  <a:lnTo>
                    <a:pt x="2010" y="3739"/>
                  </a:lnTo>
                  <a:cubicBezTo>
                    <a:pt x="2071" y="3763"/>
                    <a:pt x="2133" y="3775"/>
                    <a:pt x="2192" y="3775"/>
                  </a:cubicBezTo>
                  <a:cubicBezTo>
                    <a:pt x="2408" y="3775"/>
                    <a:pt x="2596" y="3621"/>
                    <a:pt x="2639" y="3394"/>
                  </a:cubicBezTo>
                  <a:cubicBezTo>
                    <a:pt x="2698" y="3165"/>
                    <a:pt x="2524" y="2880"/>
                    <a:pt x="2295" y="2821"/>
                  </a:cubicBezTo>
                  <a:lnTo>
                    <a:pt x="1950" y="2706"/>
                  </a:lnTo>
                  <a:cubicBezTo>
                    <a:pt x="1721" y="2651"/>
                    <a:pt x="1606" y="2362"/>
                    <a:pt x="1781" y="2192"/>
                  </a:cubicBezTo>
                  <a:cubicBezTo>
                    <a:pt x="2010" y="1788"/>
                    <a:pt x="2065" y="1329"/>
                    <a:pt x="1895" y="930"/>
                  </a:cubicBezTo>
                  <a:cubicBezTo>
                    <a:pt x="1721" y="526"/>
                    <a:pt x="1377" y="242"/>
                    <a:pt x="978" y="127"/>
                  </a:cubicBezTo>
                  <a:lnTo>
                    <a:pt x="688" y="12"/>
                  </a:lnTo>
                  <a:cubicBezTo>
                    <a:pt x="650" y="4"/>
                    <a:pt x="612"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9"/>
            <p:cNvSpPr/>
            <p:nvPr/>
          </p:nvSpPr>
          <p:spPr>
            <a:xfrm>
              <a:off x="6525925" y="2935800"/>
              <a:ext cx="96050" cy="71075"/>
            </a:xfrm>
            <a:custGeom>
              <a:avLst/>
              <a:gdLst/>
              <a:ahLst/>
              <a:cxnLst/>
              <a:rect l="l" t="t" r="r" b="b"/>
              <a:pathLst>
                <a:path w="3842" h="2843" extrusionOk="0">
                  <a:moveTo>
                    <a:pt x="1033" y="1"/>
                  </a:moveTo>
                  <a:cubicBezTo>
                    <a:pt x="922" y="1"/>
                    <a:pt x="808" y="15"/>
                    <a:pt x="689" y="45"/>
                  </a:cubicBezTo>
                  <a:lnTo>
                    <a:pt x="400" y="159"/>
                  </a:lnTo>
                  <a:cubicBezTo>
                    <a:pt x="115" y="214"/>
                    <a:pt x="1" y="504"/>
                    <a:pt x="56" y="733"/>
                  </a:cubicBezTo>
                  <a:cubicBezTo>
                    <a:pt x="103" y="957"/>
                    <a:pt x="289" y="1113"/>
                    <a:pt x="478" y="1113"/>
                  </a:cubicBezTo>
                  <a:cubicBezTo>
                    <a:pt x="529" y="1113"/>
                    <a:pt x="581" y="1102"/>
                    <a:pt x="629" y="1077"/>
                  </a:cubicBezTo>
                  <a:lnTo>
                    <a:pt x="974" y="1018"/>
                  </a:lnTo>
                  <a:cubicBezTo>
                    <a:pt x="1003" y="1010"/>
                    <a:pt x="1033" y="1007"/>
                    <a:pt x="1062" y="1007"/>
                  </a:cubicBezTo>
                  <a:cubicBezTo>
                    <a:pt x="1258" y="1007"/>
                    <a:pt x="1432" y="1162"/>
                    <a:pt x="1432" y="1362"/>
                  </a:cubicBezTo>
                  <a:cubicBezTo>
                    <a:pt x="1377" y="1821"/>
                    <a:pt x="1547" y="2224"/>
                    <a:pt x="1891" y="2509"/>
                  </a:cubicBezTo>
                  <a:cubicBezTo>
                    <a:pt x="2147" y="2724"/>
                    <a:pt x="2465" y="2842"/>
                    <a:pt x="2778" y="2842"/>
                  </a:cubicBezTo>
                  <a:cubicBezTo>
                    <a:pt x="2886" y="2842"/>
                    <a:pt x="2994" y="2828"/>
                    <a:pt x="3098" y="2798"/>
                  </a:cubicBezTo>
                  <a:lnTo>
                    <a:pt x="3442" y="2683"/>
                  </a:lnTo>
                  <a:cubicBezTo>
                    <a:pt x="3672" y="2624"/>
                    <a:pt x="3842" y="2339"/>
                    <a:pt x="3787" y="2110"/>
                  </a:cubicBezTo>
                  <a:cubicBezTo>
                    <a:pt x="3740" y="1883"/>
                    <a:pt x="3554" y="1729"/>
                    <a:pt x="3337" y="1729"/>
                  </a:cubicBezTo>
                  <a:cubicBezTo>
                    <a:pt x="3277" y="1729"/>
                    <a:pt x="3216" y="1741"/>
                    <a:pt x="3153" y="1766"/>
                  </a:cubicBezTo>
                  <a:lnTo>
                    <a:pt x="2869" y="1821"/>
                  </a:lnTo>
                  <a:cubicBezTo>
                    <a:pt x="2838" y="1829"/>
                    <a:pt x="2807" y="1832"/>
                    <a:pt x="2777" y="1832"/>
                  </a:cubicBezTo>
                  <a:cubicBezTo>
                    <a:pt x="2582" y="1832"/>
                    <a:pt x="2410" y="1675"/>
                    <a:pt x="2410" y="1476"/>
                  </a:cubicBezTo>
                  <a:lnTo>
                    <a:pt x="2410" y="1421"/>
                  </a:lnTo>
                  <a:cubicBezTo>
                    <a:pt x="2410" y="1018"/>
                    <a:pt x="2236" y="559"/>
                    <a:pt x="1891" y="329"/>
                  </a:cubicBezTo>
                  <a:cubicBezTo>
                    <a:pt x="1636" y="118"/>
                    <a:pt x="1351" y="1"/>
                    <a:pt x="10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9"/>
            <p:cNvSpPr/>
            <p:nvPr/>
          </p:nvSpPr>
          <p:spPr>
            <a:xfrm>
              <a:off x="6247725" y="2776300"/>
              <a:ext cx="97525" cy="69975"/>
            </a:xfrm>
            <a:custGeom>
              <a:avLst/>
              <a:gdLst/>
              <a:ahLst/>
              <a:cxnLst/>
              <a:rect l="l" t="t" r="r" b="b"/>
              <a:pathLst>
                <a:path w="3901" h="2799" extrusionOk="0">
                  <a:moveTo>
                    <a:pt x="1136" y="0"/>
                  </a:moveTo>
                  <a:cubicBezTo>
                    <a:pt x="1003" y="0"/>
                    <a:pt x="871" y="19"/>
                    <a:pt x="744" y="55"/>
                  </a:cubicBezTo>
                  <a:lnTo>
                    <a:pt x="400" y="115"/>
                  </a:lnTo>
                  <a:cubicBezTo>
                    <a:pt x="170" y="170"/>
                    <a:pt x="0" y="459"/>
                    <a:pt x="55" y="743"/>
                  </a:cubicBezTo>
                  <a:cubicBezTo>
                    <a:pt x="155" y="942"/>
                    <a:pt x="340" y="1099"/>
                    <a:pt x="575" y="1099"/>
                  </a:cubicBezTo>
                  <a:cubicBezTo>
                    <a:pt x="612" y="1099"/>
                    <a:pt x="650" y="1096"/>
                    <a:pt x="689" y="1088"/>
                  </a:cubicBezTo>
                  <a:lnTo>
                    <a:pt x="973" y="973"/>
                  </a:lnTo>
                  <a:cubicBezTo>
                    <a:pt x="997" y="967"/>
                    <a:pt x="1020" y="965"/>
                    <a:pt x="1043" y="965"/>
                  </a:cubicBezTo>
                  <a:cubicBezTo>
                    <a:pt x="1247" y="965"/>
                    <a:pt x="1432" y="1171"/>
                    <a:pt x="1432" y="1377"/>
                  </a:cubicBezTo>
                  <a:cubicBezTo>
                    <a:pt x="1432" y="1776"/>
                    <a:pt x="1606" y="2235"/>
                    <a:pt x="1951" y="2524"/>
                  </a:cubicBezTo>
                  <a:cubicBezTo>
                    <a:pt x="2203" y="2692"/>
                    <a:pt x="2516" y="2798"/>
                    <a:pt x="2823" y="2798"/>
                  </a:cubicBezTo>
                  <a:cubicBezTo>
                    <a:pt x="2935" y="2798"/>
                    <a:pt x="3046" y="2784"/>
                    <a:pt x="3153" y="2753"/>
                  </a:cubicBezTo>
                  <a:lnTo>
                    <a:pt x="3442" y="2694"/>
                  </a:lnTo>
                  <a:cubicBezTo>
                    <a:pt x="3727" y="2579"/>
                    <a:pt x="3901" y="2350"/>
                    <a:pt x="3786" y="2065"/>
                  </a:cubicBezTo>
                  <a:cubicBezTo>
                    <a:pt x="3737" y="1825"/>
                    <a:pt x="3533" y="1706"/>
                    <a:pt x="3334" y="1706"/>
                  </a:cubicBezTo>
                  <a:cubicBezTo>
                    <a:pt x="3293" y="1706"/>
                    <a:pt x="3252" y="1711"/>
                    <a:pt x="3213" y="1721"/>
                  </a:cubicBezTo>
                  <a:lnTo>
                    <a:pt x="2923" y="1776"/>
                  </a:lnTo>
                  <a:cubicBezTo>
                    <a:pt x="2885" y="1784"/>
                    <a:pt x="2848" y="1788"/>
                    <a:pt x="2812" y="1788"/>
                  </a:cubicBezTo>
                  <a:cubicBezTo>
                    <a:pt x="2582" y="1788"/>
                    <a:pt x="2417" y="1630"/>
                    <a:pt x="2465" y="1432"/>
                  </a:cubicBezTo>
                  <a:cubicBezTo>
                    <a:pt x="2465" y="973"/>
                    <a:pt x="2295" y="574"/>
                    <a:pt x="1951" y="285"/>
                  </a:cubicBezTo>
                  <a:cubicBezTo>
                    <a:pt x="1715" y="90"/>
                    <a:pt x="1425" y="0"/>
                    <a:pt x="1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49"/>
          <p:cNvGrpSpPr/>
          <p:nvPr/>
        </p:nvGrpSpPr>
        <p:grpSpPr>
          <a:xfrm>
            <a:off x="6763039" y="2590696"/>
            <a:ext cx="389997" cy="362457"/>
            <a:chOff x="6964750" y="2693125"/>
            <a:chExt cx="425900" cy="395825"/>
          </a:xfrm>
        </p:grpSpPr>
        <p:sp>
          <p:nvSpPr>
            <p:cNvPr id="7801" name="Google Shape;7801;p49"/>
            <p:cNvSpPr/>
            <p:nvPr/>
          </p:nvSpPr>
          <p:spPr>
            <a:xfrm>
              <a:off x="6964750" y="2693125"/>
              <a:ext cx="425900" cy="169225"/>
            </a:xfrm>
            <a:custGeom>
              <a:avLst/>
              <a:gdLst/>
              <a:ahLst/>
              <a:cxnLst/>
              <a:rect l="l" t="t" r="r" b="b"/>
              <a:pathLst>
                <a:path w="17036" h="6769" extrusionOk="0">
                  <a:moveTo>
                    <a:pt x="6825" y="0"/>
                  </a:moveTo>
                  <a:cubicBezTo>
                    <a:pt x="5852" y="0"/>
                    <a:pt x="4934" y="399"/>
                    <a:pt x="4301" y="1088"/>
                  </a:cubicBezTo>
                  <a:cubicBezTo>
                    <a:pt x="3956" y="918"/>
                    <a:pt x="3498" y="858"/>
                    <a:pt x="3098" y="858"/>
                  </a:cubicBezTo>
                  <a:cubicBezTo>
                    <a:pt x="1433" y="858"/>
                    <a:pt x="1" y="2235"/>
                    <a:pt x="1" y="3901"/>
                  </a:cubicBezTo>
                  <a:cubicBezTo>
                    <a:pt x="1" y="5447"/>
                    <a:pt x="1263" y="6769"/>
                    <a:pt x="2869" y="6769"/>
                  </a:cubicBezTo>
                  <a:lnTo>
                    <a:pt x="14741" y="6769"/>
                  </a:lnTo>
                  <a:cubicBezTo>
                    <a:pt x="16003" y="6769"/>
                    <a:pt x="17035" y="5736"/>
                    <a:pt x="17035" y="4474"/>
                  </a:cubicBezTo>
                  <a:cubicBezTo>
                    <a:pt x="17035" y="3098"/>
                    <a:pt x="15888" y="2005"/>
                    <a:pt x="14511" y="2005"/>
                  </a:cubicBezTo>
                  <a:cubicBezTo>
                    <a:pt x="14112" y="2005"/>
                    <a:pt x="13708" y="2065"/>
                    <a:pt x="13309" y="2295"/>
                  </a:cubicBezTo>
                  <a:cubicBezTo>
                    <a:pt x="12676" y="1547"/>
                    <a:pt x="11758" y="1147"/>
                    <a:pt x="10785" y="1147"/>
                  </a:cubicBezTo>
                  <a:cubicBezTo>
                    <a:pt x="10381" y="1147"/>
                    <a:pt x="9922" y="1202"/>
                    <a:pt x="9523" y="1377"/>
                  </a:cubicBezTo>
                  <a:cubicBezTo>
                    <a:pt x="8890" y="514"/>
                    <a:pt x="7917" y="0"/>
                    <a:pt x="6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9"/>
            <p:cNvSpPr/>
            <p:nvPr/>
          </p:nvSpPr>
          <p:spPr>
            <a:xfrm>
              <a:off x="6993425" y="3034425"/>
              <a:ext cx="27225" cy="54525"/>
            </a:xfrm>
            <a:custGeom>
              <a:avLst/>
              <a:gdLst/>
              <a:ahLst/>
              <a:cxnLst/>
              <a:rect l="l" t="t" r="r" b="b"/>
              <a:pathLst>
                <a:path w="1089" h="2181" extrusionOk="0">
                  <a:moveTo>
                    <a:pt x="515" y="0"/>
                  </a:moveTo>
                  <a:cubicBezTo>
                    <a:pt x="230" y="0"/>
                    <a:pt x="1" y="230"/>
                    <a:pt x="1" y="514"/>
                  </a:cubicBezTo>
                  <a:lnTo>
                    <a:pt x="1" y="1662"/>
                  </a:lnTo>
                  <a:cubicBezTo>
                    <a:pt x="1" y="1951"/>
                    <a:pt x="230" y="2180"/>
                    <a:pt x="515" y="2180"/>
                  </a:cubicBezTo>
                  <a:cubicBezTo>
                    <a:pt x="804" y="2180"/>
                    <a:pt x="1089" y="1951"/>
                    <a:pt x="1089" y="1662"/>
                  </a:cubicBezTo>
                  <a:lnTo>
                    <a:pt x="1089" y="514"/>
                  </a:lnTo>
                  <a:cubicBezTo>
                    <a:pt x="1089" y="230"/>
                    <a:pt x="804"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9"/>
            <p:cNvSpPr/>
            <p:nvPr/>
          </p:nvSpPr>
          <p:spPr>
            <a:xfrm>
              <a:off x="7164025" y="3034425"/>
              <a:ext cx="27350" cy="54525"/>
            </a:xfrm>
            <a:custGeom>
              <a:avLst/>
              <a:gdLst/>
              <a:ahLst/>
              <a:cxnLst/>
              <a:rect l="l" t="t" r="r" b="b"/>
              <a:pathLst>
                <a:path w="1094" h="2181" extrusionOk="0">
                  <a:moveTo>
                    <a:pt x="519" y="0"/>
                  </a:moveTo>
                  <a:cubicBezTo>
                    <a:pt x="230" y="0"/>
                    <a:pt x="1" y="230"/>
                    <a:pt x="1" y="514"/>
                  </a:cubicBezTo>
                  <a:lnTo>
                    <a:pt x="1" y="1662"/>
                  </a:lnTo>
                  <a:cubicBezTo>
                    <a:pt x="1" y="1951"/>
                    <a:pt x="230" y="2180"/>
                    <a:pt x="519" y="2180"/>
                  </a:cubicBezTo>
                  <a:cubicBezTo>
                    <a:pt x="864" y="2180"/>
                    <a:pt x="1093" y="1951"/>
                    <a:pt x="1093" y="1662"/>
                  </a:cubicBezTo>
                  <a:lnTo>
                    <a:pt x="1093" y="514"/>
                  </a:lnTo>
                  <a:cubicBezTo>
                    <a:pt x="1093" y="230"/>
                    <a:pt x="864"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9"/>
            <p:cNvSpPr/>
            <p:nvPr/>
          </p:nvSpPr>
          <p:spPr>
            <a:xfrm>
              <a:off x="7079475" y="3034425"/>
              <a:ext cx="25850" cy="54525"/>
            </a:xfrm>
            <a:custGeom>
              <a:avLst/>
              <a:gdLst/>
              <a:ahLst/>
              <a:cxnLst/>
              <a:rect l="l" t="t" r="r" b="b"/>
              <a:pathLst>
                <a:path w="1034" h="2181" extrusionOk="0">
                  <a:moveTo>
                    <a:pt x="515" y="0"/>
                  </a:moveTo>
                  <a:cubicBezTo>
                    <a:pt x="230" y="0"/>
                    <a:pt x="1" y="230"/>
                    <a:pt x="1" y="514"/>
                  </a:cubicBezTo>
                  <a:lnTo>
                    <a:pt x="1" y="1662"/>
                  </a:lnTo>
                  <a:cubicBezTo>
                    <a:pt x="1" y="1951"/>
                    <a:pt x="230" y="2180"/>
                    <a:pt x="515" y="2180"/>
                  </a:cubicBezTo>
                  <a:cubicBezTo>
                    <a:pt x="804" y="2180"/>
                    <a:pt x="1033" y="1951"/>
                    <a:pt x="1033" y="1662"/>
                  </a:cubicBezTo>
                  <a:lnTo>
                    <a:pt x="1033" y="514"/>
                  </a:lnTo>
                  <a:cubicBezTo>
                    <a:pt x="1033" y="230"/>
                    <a:pt x="804"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9"/>
            <p:cNvSpPr/>
            <p:nvPr/>
          </p:nvSpPr>
          <p:spPr>
            <a:xfrm>
              <a:off x="6993425" y="2892400"/>
              <a:ext cx="27225" cy="54500"/>
            </a:xfrm>
            <a:custGeom>
              <a:avLst/>
              <a:gdLst/>
              <a:ahLst/>
              <a:cxnLst/>
              <a:rect l="l" t="t" r="r" b="b"/>
              <a:pathLst>
                <a:path w="1089" h="2180" extrusionOk="0">
                  <a:moveTo>
                    <a:pt x="515" y="0"/>
                  </a:moveTo>
                  <a:cubicBezTo>
                    <a:pt x="230" y="0"/>
                    <a:pt x="1" y="230"/>
                    <a:pt x="1" y="519"/>
                  </a:cubicBezTo>
                  <a:lnTo>
                    <a:pt x="1" y="1666"/>
                  </a:lnTo>
                  <a:cubicBezTo>
                    <a:pt x="1" y="1950"/>
                    <a:pt x="230" y="2180"/>
                    <a:pt x="515" y="2180"/>
                  </a:cubicBezTo>
                  <a:cubicBezTo>
                    <a:pt x="804" y="2180"/>
                    <a:pt x="1089" y="1950"/>
                    <a:pt x="1089" y="1666"/>
                  </a:cubicBezTo>
                  <a:lnTo>
                    <a:pt x="1089" y="519"/>
                  </a:lnTo>
                  <a:cubicBezTo>
                    <a:pt x="1089" y="230"/>
                    <a:pt x="804"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9"/>
            <p:cNvSpPr/>
            <p:nvPr/>
          </p:nvSpPr>
          <p:spPr>
            <a:xfrm>
              <a:off x="7164025" y="2892400"/>
              <a:ext cx="27350" cy="54500"/>
            </a:xfrm>
            <a:custGeom>
              <a:avLst/>
              <a:gdLst/>
              <a:ahLst/>
              <a:cxnLst/>
              <a:rect l="l" t="t" r="r" b="b"/>
              <a:pathLst>
                <a:path w="1094" h="2180" extrusionOk="0">
                  <a:moveTo>
                    <a:pt x="519" y="0"/>
                  </a:moveTo>
                  <a:cubicBezTo>
                    <a:pt x="230" y="0"/>
                    <a:pt x="1" y="230"/>
                    <a:pt x="1" y="519"/>
                  </a:cubicBezTo>
                  <a:lnTo>
                    <a:pt x="1" y="1666"/>
                  </a:lnTo>
                  <a:cubicBezTo>
                    <a:pt x="1" y="1950"/>
                    <a:pt x="230" y="2180"/>
                    <a:pt x="519" y="2180"/>
                  </a:cubicBezTo>
                  <a:cubicBezTo>
                    <a:pt x="864" y="2180"/>
                    <a:pt x="1093" y="1950"/>
                    <a:pt x="1093" y="1666"/>
                  </a:cubicBezTo>
                  <a:lnTo>
                    <a:pt x="1093" y="519"/>
                  </a:lnTo>
                  <a:cubicBezTo>
                    <a:pt x="1093" y="230"/>
                    <a:pt x="864"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9"/>
            <p:cNvSpPr/>
            <p:nvPr/>
          </p:nvSpPr>
          <p:spPr>
            <a:xfrm>
              <a:off x="7079475" y="2892400"/>
              <a:ext cx="25850" cy="54500"/>
            </a:xfrm>
            <a:custGeom>
              <a:avLst/>
              <a:gdLst/>
              <a:ahLst/>
              <a:cxnLst/>
              <a:rect l="l" t="t" r="r" b="b"/>
              <a:pathLst>
                <a:path w="1034" h="2180" extrusionOk="0">
                  <a:moveTo>
                    <a:pt x="515" y="0"/>
                  </a:moveTo>
                  <a:cubicBezTo>
                    <a:pt x="230" y="0"/>
                    <a:pt x="1" y="230"/>
                    <a:pt x="1" y="519"/>
                  </a:cubicBezTo>
                  <a:lnTo>
                    <a:pt x="1" y="1666"/>
                  </a:lnTo>
                  <a:cubicBezTo>
                    <a:pt x="1" y="1950"/>
                    <a:pt x="230" y="2180"/>
                    <a:pt x="515" y="2180"/>
                  </a:cubicBezTo>
                  <a:cubicBezTo>
                    <a:pt x="804" y="2180"/>
                    <a:pt x="1033" y="1950"/>
                    <a:pt x="1033" y="1666"/>
                  </a:cubicBezTo>
                  <a:lnTo>
                    <a:pt x="1033" y="519"/>
                  </a:lnTo>
                  <a:cubicBezTo>
                    <a:pt x="1033" y="230"/>
                    <a:pt x="804"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9"/>
            <p:cNvSpPr/>
            <p:nvPr/>
          </p:nvSpPr>
          <p:spPr>
            <a:xfrm>
              <a:off x="7036450" y="2962725"/>
              <a:ext cx="25850" cy="55900"/>
            </a:xfrm>
            <a:custGeom>
              <a:avLst/>
              <a:gdLst/>
              <a:ahLst/>
              <a:cxnLst/>
              <a:rect l="l" t="t" r="r" b="b"/>
              <a:pathLst>
                <a:path w="1034" h="2236" extrusionOk="0">
                  <a:moveTo>
                    <a:pt x="515" y="0"/>
                  </a:moveTo>
                  <a:cubicBezTo>
                    <a:pt x="230" y="0"/>
                    <a:pt x="1" y="285"/>
                    <a:pt x="1" y="574"/>
                  </a:cubicBezTo>
                  <a:lnTo>
                    <a:pt x="1" y="1721"/>
                  </a:lnTo>
                  <a:cubicBezTo>
                    <a:pt x="1" y="2006"/>
                    <a:pt x="230" y="2235"/>
                    <a:pt x="515" y="2235"/>
                  </a:cubicBezTo>
                  <a:cubicBezTo>
                    <a:pt x="804" y="2235"/>
                    <a:pt x="1033" y="2006"/>
                    <a:pt x="1033" y="1721"/>
                  </a:cubicBezTo>
                  <a:lnTo>
                    <a:pt x="1033" y="574"/>
                  </a:lnTo>
                  <a:cubicBezTo>
                    <a:pt x="1033" y="285"/>
                    <a:pt x="804"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9"/>
            <p:cNvSpPr/>
            <p:nvPr/>
          </p:nvSpPr>
          <p:spPr>
            <a:xfrm>
              <a:off x="7121000" y="2962725"/>
              <a:ext cx="27350" cy="55900"/>
            </a:xfrm>
            <a:custGeom>
              <a:avLst/>
              <a:gdLst/>
              <a:ahLst/>
              <a:cxnLst/>
              <a:rect l="l" t="t" r="r" b="b"/>
              <a:pathLst>
                <a:path w="1094" h="2236" extrusionOk="0">
                  <a:moveTo>
                    <a:pt x="575" y="0"/>
                  </a:moveTo>
                  <a:cubicBezTo>
                    <a:pt x="290" y="0"/>
                    <a:pt x="1" y="285"/>
                    <a:pt x="1" y="574"/>
                  </a:cubicBezTo>
                  <a:lnTo>
                    <a:pt x="1" y="1721"/>
                  </a:lnTo>
                  <a:cubicBezTo>
                    <a:pt x="1" y="2006"/>
                    <a:pt x="290" y="2235"/>
                    <a:pt x="575" y="2235"/>
                  </a:cubicBezTo>
                  <a:cubicBezTo>
                    <a:pt x="864" y="2235"/>
                    <a:pt x="1093" y="2006"/>
                    <a:pt x="1093" y="1721"/>
                  </a:cubicBezTo>
                  <a:lnTo>
                    <a:pt x="1093" y="574"/>
                  </a:lnTo>
                  <a:cubicBezTo>
                    <a:pt x="1093" y="285"/>
                    <a:pt x="864"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49"/>
            <p:cNvSpPr/>
            <p:nvPr/>
          </p:nvSpPr>
          <p:spPr>
            <a:xfrm>
              <a:off x="7250075" y="3034425"/>
              <a:ext cx="25850" cy="54525"/>
            </a:xfrm>
            <a:custGeom>
              <a:avLst/>
              <a:gdLst/>
              <a:ahLst/>
              <a:cxnLst/>
              <a:rect l="l" t="t" r="r" b="b"/>
              <a:pathLst>
                <a:path w="1034" h="2181" extrusionOk="0">
                  <a:moveTo>
                    <a:pt x="519" y="0"/>
                  </a:moveTo>
                  <a:cubicBezTo>
                    <a:pt x="230" y="0"/>
                    <a:pt x="1" y="230"/>
                    <a:pt x="1" y="514"/>
                  </a:cubicBezTo>
                  <a:lnTo>
                    <a:pt x="1" y="1662"/>
                  </a:lnTo>
                  <a:cubicBezTo>
                    <a:pt x="1" y="1951"/>
                    <a:pt x="230" y="2180"/>
                    <a:pt x="519" y="2180"/>
                  </a:cubicBezTo>
                  <a:cubicBezTo>
                    <a:pt x="804" y="2180"/>
                    <a:pt x="1033" y="1951"/>
                    <a:pt x="1033" y="1662"/>
                  </a:cubicBezTo>
                  <a:lnTo>
                    <a:pt x="1033" y="514"/>
                  </a:lnTo>
                  <a:cubicBezTo>
                    <a:pt x="1033" y="230"/>
                    <a:pt x="804"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49"/>
            <p:cNvSpPr/>
            <p:nvPr/>
          </p:nvSpPr>
          <p:spPr>
            <a:xfrm>
              <a:off x="7334750" y="3034425"/>
              <a:ext cx="27200" cy="54525"/>
            </a:xfrm>
            <a:custGeom>
              <a:avLst/>
              <a:gdLst/>
              <a:ahLst/>
              <a:cxnLst/>
              <a:rect l="l" t="t" r="r" b="b"/>
              <a:pathLst>
                <a:path w="1088" h="2181" extrusionOk="0">
                  <a:moveTo>
                    <a:pt x="574" y="0"/>
                  </a:moveTo>
                  <a:cubicBezTo>
                    <a:pt x="230" y="0"/>
                    <a:pt x="0" y="230"/>
                    <a:pt x="0" y="514"/>
                  </a:cubicBezTo>
                  <a:lnTo>
                    <a:pt x="0" y="1662"/>
                  </a:lnTo>
                  <a:cubicBezTo>
                    <a:pt x="0" y="1951"/>
                    <a:pt x="230" y="2180"/>
                    <a:pt x="574" y="2180"/>
                  </a:cubicBezTo>
                  <a:cubicBezTo>
                    <a:pt x="859" y="2180"/>
                    <a:pt x="1088" y="1951"/>
                    <a:pt x="1088" y="1662"/>
                  </a:cubicBezTo>
                  <a:lnTo>
                    <a:pt x="1088" y="514"/>
                  </a:lnTo>
                  <a:cubicBezTo>
                    <a:pt x="1088" y="230"/>
                    <a:pt x="859"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9"/>
            <p:cNvSpPr/>
            <p:nvPr/>
          </p:nvSpPr>
          <p:spPr>
            <a:xfrm>
              <a:off x="7250075" y="2892400"/>
              <a:ext cx="25850" cy="54500"/>
            </a:xfrm>
            <a:custGeom>
              <a:avLst/>
              <a:gdLst/>
              <a:ahLst/>
              <a:cxnLst/>
              <a:rect l="l" t="t" r="r" b="b"/>
              <a:pathLst>
                <a:path w="1034" h="2180" extrusionOk="0">
                  <a:moveTo>
                    <a:pt x="519" y="0"/>
                  </a:moveTo>
                  <a:cubicBezTo>
                    <a:pt x="230" y="0"/>
                    <a:pt x="1" y="230"/>
                    <a:pt x="1" y="519"/>
                  </a:cubicBezTo>
                  <a:lnTo>
                    <a:pt x="1" y="1666"/>
                  </a:lnTo>
                  <a:cubicBezTo>
                    <a:pt x="1" y="1950"/>
                    <a:pt x="230" y="2180"/>
                    <a:pt x="519" y="2180"/>
                  </a:cubicBezTo>
                  <a:cubicBezTo>
                    <a:pt x="804" y="2180"/>
                    <a:pt x="1033" y="1950"/>
                    <a:pt x="1033" y="1666"/>
                  </a:cubicBezTo>
                  <a:lnTo>
                    <a:pt x="1033" y="519"/>
                  </a:lnTo>
                  <a:cubicBezTo>
                    <a:pt x="1033" y="230"/>
                    <a:pt x="804"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9"/>
            <p:cNvSpPr/>
            <p:nvPr/>
          </p:nvSpPr>
          <p:spPr>
            <a:xfrm>
              <a:off x="7334750" y="2892400"/>
              <a:ext cx="27200" cy="54500"/>
            </a:xfrm>
            <a:custGeom>
              <a:avLst/>
              <a:gdLst/>
              <a:ahLst/>
              <a:cxnLst/>
              <a:rect l="l" t="t" r="r" b="b"/>
              <a:pathLst>
                <a:path w="1088" h="2180" extrusionOk="0">
                  <a:moveTo>
                    <a:pt x="574" y="0"/>
                  </a:moveTo>
                  <a:cubicBezTo>
                    <a:pt x="230" y="0"/>
                    <a:pt x="0" y="230"/>
                    <a:pt x="0" y="519"/>
                  </a:cubicBezTo>
                  <a:lnTo>
                    <a:pt x="0" y="1666"/>
                  </a:lnTo>
                  <a:cubicBezTo>
                    <a:pt x="0" y="1950"/>
                    <a:pt x="230" y="2180"/>
                    <a:pt x="574" y="2180"/>
                  </a:cubicBezTo>
                  <a:cubicBezTo>
                    <a:pt x="859" y="2180"/>
                    <a:pt x="1088" y="1950"/>
                    <a:pt x="1088" y="1666"/>
                  </a:cubicBezTo>
                  <a:lnTo>
                    <a:pt x="1088" y="519"/>
                  </a:lnTo>
                  <a:cubicBezTo>
                    <a:pt x="1088" y="230"/>
                    <a:pt x="859"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49"/>
            <p:cNvSpPr/>
            <p:nvPr/>
          </p:nvSpPr>
          <p:spPr>
            <a:xfrm>
              <a:off x="7207050" y="2962725"/>
              <a:ext cx="27325" cy="55900"/>
            </a:xfrm>
            <a:custGeom>
              <a:avLst/>
              <a:gdLst/>
              <a:ahLst/>
              <a:cxnLst/>
              <a:rect l="l" t="t" r="r" b="b"/>
              <a:pathLst>
                <a:path w="1093" h="2236" extrusionOk="0">
                  <a:moveTo>
                    <a:pt x="519" y="0"/>
                  </a:moveTo>
                  <a:cubicBezTo>
                    <a:pt x="230" y="0"/>
                    <a:pt x="1" y="285"/>
                    <a:pt x="1" y="574"/>
                  </a:cubicBezTo>
                  <a:lnTo>
                    <a:pt x="1" y="1721"/>
                  </a:lnTo>
                  <a:cubicBezTo>
                    <a:pt x="1" y="2006"/>
                    <a:pt x="230" y="2235"/>
                    <a:pt x="519" y="2235"/>
                  </a:cubicBezTo>
                  <a:cubicBezTo>
                    <a:pt x="804" y="2235"/>
                    <a:pt x="1093" y="2006"/>
                    <a:pt x="1093" y="1721"/>
                  </a:cubicBezTo>
                  <a:lnTo>
                    <a:pt x="1093" y="574"/>
                  </a:lnTo>
                  <a:cubicBezTo>
                    <a:pt x="1093" y="285"/>
                    <a:pt x="804"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49"/>
            <p:cNvSpPr/>
            <p:nvPr/>
          </p:nvSpPr>
          <p:spPr>
            <a:xfrm>
              <a:off x="7293100" y="2962725"/>
              <a:ext cx="25850" cy="55900"/>
            </a:xfrm>
            <a:custGeom>
              <a:avLst/>
              <a:gdLst/>
              <a:ahLst/>
              <a:cxnLst/>
              <a:rect l="l" t="t" r="r" b="b"/>
              <a:pathLst>
                <a:path w="1034" h="2236" extrusionOk="0">
                  <a:moveTo>
                    <a:pt x="519" y="0"/>
                  </a:moveTo>
                  <a:cubicBezTo>
                    <a:pt x="230" y="0"/>
                    <a:pt x="1" y="285"/>
                    <a:pt x="1" y="574"/>
                  </a:cubicBezTo>
                  <a:lnTo>
                    <a:pt x="1" y="1721"/>
                  </a:lnTo>
                  <a:cubicBezTo>
                    <a:pt x="1" y="2006"/>
                    <a:pt x="230" y="2235"/>
                    <a:pt x="519" y="2235"/>
                  </a:cubicBezTo>
                  <a:cubicBezTo>
                    <a:pt x="804" y="2235"/>
                    <a:pt x="1033" y="2006"/>
                    <a:pt x="1033" y="1721"/>
                  </a:cubicBezTo>
                  <a:lnTo>
                    <a:pt x="1033" y="574"/>
                  </a:lnTo>
                  <a:cubicBezTo>
                    <a:pt x="1033" y="285"/>
                    <a:pt x="804"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49"/>
          <p:cNvGrpSpPr/>
          <p:nvPr/>
        </p:nvGrpSpPr>
        <p:grpSpPr>
          <a:xfrm>
            <a:off x="7451142" y="2577556"/>
            <a:ext cx="391370" cy="388715"/>
            <a:chOff x="7716200" y="2678775"/>
            <a:chExt cx="427400" cy="424500"/>
          </a:xfrm>
        </p:grpSpPr>
        <p:sp>
          <p:nvSpPr>
            <p:cNvPr id="7817" name="Google Shape;7817;p49"/>
            <p:cNvSpPr/>
            <p:nvPr/>
          </p:nvSpPr>
          <p:spPr>
            <a:xfrm>
              <a:off x="7716200" y="2678775"/>
              <a:ext cx="109025" cy="140550"/>
            </a:xfrm>
            <a:custGeom>
              <a:avLst/>
              <a:gdLst/>
              <a:ahLst/>
              <a:cxnLst/>
              <a:rect l="l" t="t" r="r" b="b"/>
              <a:pathLst>
                <a:path w="4361" h="5622" extrusionOk="0">
                  <a:moveTo>
                    <a:pt x="460" y="0"/>
                  </a:moveTo>
                  <a:cubicBezTo>
                    <a:pt x="171" y="0"/>
                    <a:pt x="1" y="230"/>
                    <a:pt x="1" y="514"/>
                  </a:cubicBezTo>
                  <a:cubicBezTo>
                    <a:pt x="1" y="744"/>
                    <a:pt x="171" y="973"/>
                    <a:pt x="460" y="973"/>
                  </a:cubicBezTo>
                  <a:lnTo>
                    <a:pt x="2236" y="973"/>
                  </a:lnTo>
                  <a:cubicBezTo>
                    <a:pt x="2410" y="1721"/>
                    <a:pt x="2869" y="3557"/>
                    <a:pt x="3383" y="5622"/>
                  </a:cubicBezTo>
                  <a:cubicBezTo>
                    <a:pt x="3612" y="5507"/>
                    <a:pt x="3902" y="5393"/>
                    <a:pt x="4186" y="5393"/>
                  </a:cubicBezTo>
                  <a:lnTo>
                    <a:pt x="4360" y="5393"/>
                  </a:lnTo>
                  <a:lnTo>
                    <a:pt x="3099" y="345"/>
                  </a:lnTo>
                  <a:cubicBezTo>
                    <a:pt x="3039" y="170"/>
                    <a:pt x="2809"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9"/>
            <p:cNvSpPr/>
            <p:nvPr/>
          </p:nvSpPr>
          <p:spPr>
            <a:xfrm>
              <a:off x="7862475" y="2753350"/>
              <a:ext cx="238100" cy="60250"/>
            </a:xfrm>
            <a:custGeom>
              <a:avLst/>
              <a:gdLst/>
              <a:ahLst/>
              <a:cxnLst/>
              <a:rect l="l" t="t" r="r" b="b"/>
              <a:pathLst>
                <a:path w="9524" h="2410" extrusionOk="0">
                  <a:moveTo>
                    <a:pt x="4760" y="0"/>
                  </a:moveTo>
                  <a:cubicBezTo>
                    <a:pt x="3268" y="0"/>
                    <a:pt x="1837" y="574"/>
                    <a:pt x="744" y="1661"/>
                  </a:cubicBezTo>
                  <a:cubicBezTo>
                    <a:pt x="460" y="1951"/>
                    <a:pt x="171" y="2180"/>
                    <a:pt x="1" y="2410"/>
                  </a:cubicBezTo>
                  <a:lnTo>
                    <a:pt x="9523" y="2410"/>
                  </a:lnTo>
                  <a:cubicBezTo>
                    <a:pt x="9349" y="2180"/>
                    <a:pt x="9064" y="1951"/>
                    <a:pt x="8775" y="1661"/>
                  </a:cubicBezTo>
                  <a:cubicBezTo>
                    <a:pt x="7688" y="574"/>
                    <a:pt x="6251" y="0"/>
                    <a:pt x="4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9"/>
            <p:cNvSpPr/>
            <p:nvPr/>
          </p:nvSpPr>
          <p:spPr>
            <a:xfrm>
              <a:off x="7833800" y="2949750"/>
              <a:ext cx="103275" cy="101375"/>
            </a:xfrm>
            <a:custGeom>
              <a:avLst/>
              <a:gdLst/>
              <a:ahLst/>
              <a:cxnLst/>
              <a:rect l="l" t="t" r="r" b="b"/>
              <a:pathLst>
                <a:path w="4131" h="4055" extrusionOk="0">
                  <a:moveTo>
                    <a:pt x="1" y="1"/>
                  </a:moveTo>
                  <a:lnTo>
                    <a:pt x="1" y="1"/>
                  </a:lnTo>
                  <a:cubicBezTo>
                    <a:pt x="230" y="978"/>
                    <a:pt x="460" y="1896"/>
                    <a:pt x="629" y="2639"/>
                  </a:cubicBezTo>
                  <a:cubicBezTo>
                    <a:pt x="804" y="3273"/>
                    <a:pt x="1263" y="3732"/>
                    <a:pt x="1836" y="3961"/>
                  </a:cubicBezTo>
                  <a:cubicBezTo>
                    <a:pt x="1977" y="4008"/>
                    <a:pt x="2184" y="4055"/>
                    <a:pt x="2427" y="4055"/>
                  </a:cubicBezTo>
                  <a:cubicBezTo>
                    <a:pt x="2778" y="4055"/>
                    <a:pt x="3205" y="3956"/>
                    <a:pt x="3612" y="3617"/>
                  </a:cubicBezTo>
                  <a:cubicBezTo>
                    <a:pt x="3787" y="3442"/>
                    <a:pt x="3956" y="3328"/>
                    <a:pt x="4131" y="3158"/>
                  </a:cubicBezTo>
                  <a:lnTo>
                    <a:pt x="3328" y="2525"/>
                  </a:lnTo>
                  <a:cubicBezTo>
                    <a:pt x="3213" y="2639"/>
                    <a:pt x="3098" y="2754"/>
                    <a:pt x="2924" y="2869"/>
                  </a:cubicBezTo>
                  <a:cubicBezTo>
                    <a:pt x="2768" y="2986"/>
                    <a:pt x="2585" y="3044"/>
                    <a:pt x="2405" y="3044"/>
                  </a:cubicBezTo>
                  <a:cubicBezTo>
                    <a:pt x="2056" y="3044"/>
                    <a:pt x="1719" y="2828"/>
                    <a:pt x="1607" y="2410"/>
                  </a:cubicBezTo>
                  <a:cubicBezTo>
                    <a:pt x="1492" y="1951"/>
                    <a:pt x="1377" y="1492"/>
                    <a:pt x="1263" y="978"/>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9"/>
            <p:cNvSpPr/>
            <p:nvPr/>
          </p:nvSpPr>
          <p:spPr>
            <a:xfrm>
              <a:off x="7982950" y="2945500"/>
              <a:ext cx="157775" cy="157775"/>
            </a:xfrm>
            <a:custGeom>
              <a:avLst/>
              <a:gdLst/>
              <a:ahLst/>
              <a:cxnLst/>
              <a:rect l="l" t="t" r="r" b="b"/>
              <a:pathLst>
                <a:path w="6311" h="6311" extrusionOk="0">
                  <a:moveTo>
                    <a:pt x="3153" y="2640"/>
                  </a:moveTo>
                  <a:cubicBezTo>
                    <a:pt x="3442" y="2640"/>
                    <a:pt x="3612" y="2869"/>
                    <a:pt x="3612" y="3154"/>
                  </a:cubicBezTo>
                  <a:cubicBezTo>
                    <a:pt x="3612" y="3443"/>
                    <a:pt x="3442" y="3672"/>
                    <a:pt x="3153" y="3672"/>
                  </a:cubicBezTo>
                  <a:cubicBezTo>
                    <a:pt x="2869" y="3672"/>
                    <a:pt x="2639" y="3443"/>
                    <a:pt x="2639" y="3154"/>
                  </a:cubicBezTo>
                  <a:cubicBezTo>
                    <a:pt x="2639" y="2869"/>
                    <a:pt x="2869" y="2640"/>
                    <a:pt x="3153" y="2640"/>
                  </a:cubicBezTo>
                  <a:close/>
                  <a:moveTo>
                    <a:pt x="3153" y="1"/>
                  </a:moveTo>
                  <a:cubicBezTo>
                    <a:pt x="1377" y="1"/>
                    <a:pt x="0" y="1433"/>
                    <a:pt x="0" y="3154"/>
                  </a:cubicBezTo>
                  <a:cubicBezTo>
                    <a:pt x="0" y="4934"/>
                    <a:pt x="1377" y="6311"/>
                    <a:pt x="3153" y="6311"/>
                  </a:cubicBezTo>
                  <a:cubicBezTo>
                    <a:pt x="4874" y="6311"/>
                    <a:pt x="6310" y="4934"/>
                    <a:pt x="6310" y="3154"/>
                  </a:cubicBezTo>
                  <a:cubicBezTo>
                    <a:pt x="6310" y="1433"/>
                    <a:pt x="4874" y="1"/>
                    <a:pt x="3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9"/>
            <p:cNvSpPr/>
            <p:nvPr/>
          </p:nvSpPr>
          <p:spPr>
            <a:xfrm>
              <a:off x="7808000" y="2839400"/>
              <a:ext cx="335600" cy="173475"/>
            </a:xfrm>
            <a:custGeom>
              <a:avLst/>
              <a:gdLst/>
              <a:ahLst/>
              <a:cxnLst/>
              <a:rect l="l" t="t" r="r" b="b"/>
              <a:pathLst>
                <a:path w="13424" h="6939" extrusionOk="0">
                  <a:moveTo>
                    <a:pt x="514" y="0"/>
                  </a:moveTo>
                  <a:cubicBezTo>
                    <a:pt x="230" y="0"/>
                    <a:pt x="0" y="285"/>
                    <a:pt x="55" y="574"/>
                  </a:cubicBezTo>
                  <a:lnTo>
                    <a:pt x="574" y="2753"/>
                  </a:lnTo>
                  <a:cubicBezTo>
                    <a:pt x="629" y="2809"/>
                    <a:pt x="688" y="2923"/>
                    <a:pt x="744" y="2983"/>
                  </a:cubicBezTo>
                  <a:lnTo>
                    <a:pt x="2409" y="4245"/>
                  </a:lnTo>
                  <a:lnTo>
                    <a:pt x="3726" y="5218"/>
                  </a:lnTo>
                  <a:lnTo>
                    <a:pt x="6021" y="6939"/>
                  </a:lnTo>
                  <a:cubicBezTo>
                    <a:pt x="6250" y="4874"/>
                    <a:pt x="8031" y="3267"/>
                    <a:pt x="10151" y="3267"/>
                  </a:cubicBezTo>
                  <a:cubicBezTo>
                    <a:pt x="10610" y="3267"/>
                    <a:pt x="11069" y="3327"/>
                    <a:pt x="11528" y="3497"/>
                  </a:cubicBezTo>
                  <a:lnTo>
                    <a:pt x="13249" y="743"/>
                  </a:lnTo>
                  <a:cubicBezTo>
                    <a:pt x="13423" y="399"/>
                    <a:pt x="13194" y="0"/>
                    <a:pt x="127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49"/>
          <p:cNvGrpSpPr/>
          <p:nvPr/>
        </p:nvGrpSpPr>
        <p:grpSpPr>
          <a:xfrm>
            <a:off x="1301483" y="3265659"/>
            <a:ext cx="388715" cy="278419"/>
            <a:chOff x="1000400" y="3430225"/>
            <a:chExt cx="424500" cy="304050"/>
          </a:xfrm>
        </p:grpSpPr>
        <p:sp>
          <p:nvSpPr>
            <p:cNvPr id="7823" name="Google Shape;7823;p49"/>
            <p:cNvSpPr/>
            <p:nvPr/>
          </p:nvSpPr>
          <p:spPr>
            <a:xfrm>
              <a:off x="1291550" y="3470375"/>
              <a:ext cx="63125" cy="43050"/>
            </a:xfrm>
            <a:custGeom>
              <a:avLst/>
              <a:gdLst/>
              <a:ahLst/>
              <a:cxnLst/>
              <a:rect l="l" t="t" r="r" b="b"/>
              <a:pathLst>
                <a:path w="2525" h="1722" extrusionOk="0">
                  <a:moveTo>
                    <a:pt x="1" y="1"/>
                  </a:moveTo>
                  <a:lnTo>
                    <a:pt x="1" y="1721"/>
                  </a:lnTo>
                  <a:lnTo>
                    <a:pt x="2525" y="1721"/>
                  </a:lnTo>
                  <a:lnTo>
                    <a:pt x="919" y="170"/>
                  </a:lnTo>
                  <a:cubicBezTo>
                    <a:pt x="804" y="56"/>
                    <a:pt x="689" y="1"/>
                    <a:pt x="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9"/>
            <p:cNvSpPr/>
            <p:nvPr/>
          </p:nvSpPr>
          <p:spPr>
            <a:xfrm>
              <a:off x="1000400" y="3470375"/>
              <a:ext cx="424500" cy="210775"/>
            </a:xfrm>
            <a:custGeom>
              <a:avLst/>
              <a:gdLst/>
              <a:ahLst/>
              <a:cxnLst/>
              <a:rect l="l" t="t" r="r" b="b"/>
              <a:pathLst>
                <a:path w="16980" h="8431" extrusionOk="0">
                  <a:moveTo>
                    <a:pt x="9522" y="1"/>
                  </a:moveTo>
                  <a:cubicBezTo>
                    <a:pt x="9293" y="1"/>
                    <a:pt x="9063" y="230"/>
                    <a:pt x="9063" y="515"/>
                  </a:cubicBezTo>
                  <a:lnTo>
                    <a:pt x="9063" y="4245"/>
                  </a:lnTo>
                  <a:lnTo>
                    <a:pt x="519" y="4245"/>
                  </a:lnTo>
                  <a:cubicBezTo>
                    <a:pt x="229" y="4245"/>
                    <a:pt x="0" y="4475"/>
                    <a:pt x="0" y="4759"/>
                  </a:cubicBezTo>
                  <a:lnTo>
                    <a:pt x="0" y="7972"/>
                  </a:lnTo>
                  <a:cubicBezTo>
                    <a:pt x="0" y="7972"/>
                    <a:pt x="0" y="8431"/>
                    <a:pt x="574" y="8431"/>
                  </a:cubicBezTo>
                  <a:cubicBezTo>
                    <a:pt x="574" y="6769"/>
                    <a:pt x="2010" y="5333"/>
                    <a:pt x="3671" y="5333"/>
                  </a:cubicBezTo>
                  <a:cubicBezTo>
                    <a:pt x="5392" y="5333"/>
                    <a:pt x="6769" y="6769"/>
                    <a:pt x="6769" y="8431"/>
                  </a:cubicBezTo>
                  <a:lnTo>
                    <a:pt x="9637" y="8431"/>
                  </a:lnTo>
                  <a:cubicBezTo>
                    <a:pt x="9637" y="6769"/>
                    <a:pt x="11014" y="5333"/>
                    <a:pt x="12735" y="5333"/>
                  </a:cubicBezTo>
                  <a:cubicBezTo>
                    <a:pt x="14455" y="5333"/>
                    <a:pt x="15832" y="6769"/>
                    <a:pt x="15832" y="8431"/>
                  </a:cubicBezTo>
                  <a:lnTo>
                    <a:pt x="16465" y="8431"/>
                  </a:lnTo>
                  <a:cubicBezTo>
                    <a:pt x="16750" y="8431"/>
                    <a:pt x="16979" y="8261"/>
                    <a:pt x="16979" y="7972"/>
                  </a:cubicBezTo>
                  <a:lnTo>
                    <a:pt x="16979" y="3672"/>
                  </a:lnTo>
                  <a:cubicBezTo>
                    <a:pt x="16979" y="3497"/>
                    <a:pt x="16810" y="3268"/>
                    <a:pt x="16635" y="3213"/>
                  </a:cubicBezTo>
                  <a:lnTo>
                    <a:pt x="15144" y="2754"/>
                  </a:lnTo>
                  <a:lnTo>
                    <a:pt x="11128" y="2754"/>
                  </a:lnTo>
                  <a:cubicBezTo>
                    <a:pt x="10899" y="2754"/>
                    <a:pt x="10670" y="2525"/>
                    <a:pt x="10670" y="2235"/>
                  </a:cubicBezTo>
                  <a:lnTo>
                    <a:pt x="106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9"/>
            <p:cNvSpPr/>
            <p:nvPr/>
          </p:nvSpPr>
          <p:spPr>
            <a:xfrm>
              <a:off x="1040550" y="3629500"/>
              <a:ext cx="104750" cy="104775"/>
            </a:xfrm>
            <a:custGeom>
              <a:avLst/>
              <a:gdLst/>
              <a:ahLst/>
              <a:cxnLst/>
              <a:rect l="l" t="t" r="r" b="b"/>
              <a:pathLst>
                <a:path w="4190" h="4191" extrusionOk="0">
                  <a:moveTo>
                    <a:pt x="2065" y="1"/>
                  </a:moveTo>
                  <a:cubicBezTo>
                    <a:pt x="918" y="1"/>
                    <a:pt x="0" y="918"/>
                    <a:pt x="0" y="2066"/>
                  </a:cubicBezTo>
                  <a:cubicBezTo>
                    <a:pt x="0" y="3213"/>
                    <a:pt x="918" y="4190"/>
                    <a:pt x="2065" y="4190"/>
                  </a:cubicBezTo>
                  <a:cubicBezTo>
                    <a:pt x="3212" y="4190"/>
                    <a:pt x="4190" y="3213"/>
                    <a:pt x="4190" y="2066"/>
                  </a:cubicBezTo>
                  <a:cubicBezTo>
                    <a:pt x="4190" y="918"/>
                    <a:pt x="3212" y="1"/>
                    <a:pt x="2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9"/>
            <p:cNvSpPr/>
            <p:nvPr/>
          </p:nvSpPr>
          <p:spPr>
            <a:xfrm>
              <a:off x="1267125" y="3629500"/>
              <a:ext cx="104775" cy="104775"/>
            </a:xfrm>
            <a:custGeom>
              <a:avLst/>
              <a:gdLst/>
              <a:ahLst/>
              <a:cxnLst/>
              <a:rect l="l" t="t" r="r" b="b"/>
              <a:pathLst>
                <a:path w="4191" h="4191" extrusionOk="0">
                  <a:moveTo>
                    <a:pt x="2066" y="1"/>
                  </a:moveTo>
                  <a:cubicBezTo>
                    <a:pt x="918" y="1"/>
                    <a:pt x="1" y="918"/>
                    <a:pt x="1" y="2066"/>
                  </a:cubicBezTo>
                  <a:cubicBezTo>
                    <a:pt x="1" y="3213"/>
                    <a:pt x="918" y="4190"/>
                    <a:pt x="2066" y="4190"/>
                  </a:cubicBezTo>
                  <a:cubicBezTo>
                    <a:pt x="3213" y="4190"/>
                    <a:pt x="4190" y="3213"/>
                    <a:pt x="4190" y="2066"/>
                  </a:cubicBezTo>
                  <a:cubicBezTo>
                    <a:pt x="4190" y="918"/>
                    <a:pt x="3213" y="1"/>
                    <a:pt x="2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9"/>
            <p:cNvSpPr/>
            <p:nvPr/>
          </p:nvSpPr>
          <p:spPr>
            <a:xfrm>
              <a:off x="1070725" y="3430225"/>
              <a:ext cx="130450" cy="55900"/>
            </a:xfrm>
            <a:custGeom>
              <a:avLst/>
              <a:gdLst/>
              <a:ahLst/>
              <a:cxnLst/>
              <a:rect l="l" t="t" r="r" b="b"/>
              <a:pathLst>
                <a:path w="5218" h="2236" extrusionOk="0">
                  <a:moveTo>
                    <a:pt x="514" y="0"/>
                  </a:moveTo>
                  <a:cubicBezTo>
                    <a:pt x="230" y="0"/>
                    <a:pt x="0" y="230"/>
                    <a:pt x="0" y="514"/>
                  </a:cubicBezTo>
                  <a:lnTo>
                    <a:pt x="0" y="2235"/>
                  </a:lnTo>
                  <a:lnTo>
                    <a:pt x="5218" y="2235"/>
                  </a:lnTo>
                  <a:lnTo>
                    <a:pt x="5218" y="2121"/>
                  </a:lnTo>
                  <a:lnTo>
                    <a:pt x="5218" y="514"/>
                  </a:lnTo>
                  <a:cubicBezTo>
                    <a:pt x="5218" y="230"/>
                    <a:pt x="5048" y="0"/>
                    <a:pt x="4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9"/>
            <p:cNvSpPr/>
            <p:nvPr/>
          </p:nvSpPr>
          <p:spPr>
            <a:xfrm>
              <a:off x="1017600" y="3510525"/>
              <a:ext cx="119100" cy="41550"/>
            </a:xfrm>
            <a:custGeom>
              <a:avLst/>
              <a:gdLst/>
              <a:ahLst/>
              <a:cxnLst/>
              <a:rect l="l" t="t" r="r" b="b"/>
              <a:pathLst>
                <a:path w="4764" h="1662" extrusionOk="0">
                  <a:moveTo>
                    <a:pt x="459" y="1"/>
                  </a:moveTo>
                  <a:cubicBezTo>
                    <a:pt x="230" y="1"/>
                    <a:pt x="0" y="230"/>
                    <a:pt x="0" y="515"/>
                  </a:cubicBezTo>
                  <a:lnTo>
                    <a:pt x="0" y="1662"/>
                  </a:lnTo>
                  <a:lnTo>
                    <a:pt x="4764" y="1662"/>
                  </a:lnTo>
                  <a:lnTo>
                    <a:pt x="47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9"/>
            <p:cNvSpPr/>
            <p:nvPr/>
          </p:nvSpPr>
          <p:spPr>
            <a:xfrm>
              <a:off x="1161000" y="3510525"/>
              <a:ext cx="40175" cy="41550"/>
            </a:xfrm>
            <a:custGeom>
              <a:avLst/>
              <a:gdLst/>
              <a:ahLst/>
              <a:cxnLst/>
              <a:rect l="l" t="t" r="r" b="b"/>
              <a:pathLst>
                <a:path w="1607" h="1662" extrusionOk="0">
                  <a:moveTo>
                    <a:pt x="1" y="1"/>
                  </a:moveTo>
                  <a:lnTo>
                    <a:pt x="1" y="1662"/>
                  </a:lnTo>
                  <a:lnTo>
                    <a:pt x="1607" y="1662"/>
                  </a:lnTo>
                  <a:lnTo>
                    <a:pt x="1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49"/>
          <p:cNvGrpSpPr/>
          <p:nvPr/>
        </p:nvGrpSpPr>
        <p:grpSpPr>
          <a:xfrm>
            <a:off x="1997461" y="3210511"/>
            <a:ext cx="388715" cy="388715"/>
            <a:chOff x="1760450" y="3370000"/>
            <a:chExt cx="424500" cy="424500"/>
          </a:xfrm>
        </p:grpSpPr>
        <p:sp>
          <p:nvSpPr>
            <p:cNvPr id="7831" name="Google Shape;7831;p49"/>
            <p:cNvSpPr/>
            <p:nvPr/>
          </p:nvSpPr>
          <p:spPr>
            <a:xfrm>
              <a:off x="1812075" y="3688350"/>
              <a:ext cx="54525" cy="54525"/>
            </a:xfrm>
            <a:custGeom>
              <a:avLst/>
              <a:gdLst/>
              <a:ahLst/>
              <a:cxnLst/>
              <a:rect l="l" t="t" r="r" b="b"/>
              <a:pathLst>
                <a:path w="2181" h="2181" extrusionOk="0">
                  <a:moveTo>
                    <a:pt x="1093" y="1"/>
                  </a:moveTo>
                  <a:cubicBezTo>
                    <a:pt x="459" y="1"/>
                    <a:pt x="0" y="460"/>
                    <a:pt x="0" y="1088"/>
                  </a:cubicBezTo>
                  <a:cubicBezTo>
                    <a:pt x="0" y="1722"/>
                    <a:pt x="459" y="2181"/>
                    <a:pt x="1093" y="2181"/>
                  </a:cubicBezTo>
                  <a:cubicBezTo>
                    <a:pt x="1721" y="2181"/>
                    <a:pt x="2180" y="1722"/>
                    <a:pt x="2180" y="1088"/>
                  </a:cubicBezTo>
                  <a:cubicBezTo>
                    <a:pt x="2180" y="460"/>
                    <a:pt x="172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9"/>
            <p:cNvSpPr/>
            <p:nvPr/>
          </p:nvSpPr>
          <p:spPr>
            <a:xfrm>
              <a:off x="1760450" y="3636725"/>
              <a:ext cx="157775" cy="157775"/>
            </a:xfrm>
            <a:custGeom>
              <a:avLst/>
              <a:gdLst/>
              <a:ahLst/>
              <a:cxnLst/>
              <a:rect l="l" t="t" r="r" b="b"/>
              <a:pathLst>
                <a:path w="6311" h="6311" extrusionOk="0">
                  <a:moveTo>
                    <a:pt x="3158" y="1033"/>
                  </a:moveTo>
                  <a:cubicBezTo>
                    <a:pt x="4305" y="1033"/>
                    <a:pt x="5278" y="2006"/>
                    <a:pt x="5278" y="3153"/>
                  </a:cubicBezTo>
                  <a:cubicBezTo>
                    <a:pt x="5278" y="4301"/>
                    <a:pt x="4305" y="5278"/>
                    <a:pt x="3158" y="5278"/>
                  </a:cubicBezTo>
                  <a:cubicBezTo>
                    <a:pt x="2010" y="5278"/>
                    <a:pt x="1033" y="4301"/>
                    <a:pt x="1033" y="3153"/>
                  </a:cubicBezTo>
                  <a:cubicBezTo>
                    <a:pt x="1033" y="2006"/>
                    <a:pt x="2010" y="1033"/>
                    <a:pt x="3158" y="1033"/>
                  </a:cubicBezTo>
                  <a:close/>
                  <a:moveTo>
                    <a:pt x="3158" y="1"/>
                  </a:moveTo>
                  <a:cubicBezTo>
                    <a:pt x="1437" y="1"/>
                    <a:pt x="0" y="1432"/>
                    <a:pt x="0" y="3153"/>
                  </a:cubicBezTo>
                  <a:cubicBezTo>
                    <a:pt x="0" y="4874"/>
                    <a:pt x="1437" y="6311"/>
                    <a:pt x="3158" y="6311"/>
                  </a:cubicBezTo>
                  <a:cubicBezTo>
                    <a:pt x="4878" y="6311"/>
                    <a:pt x="6310" y="4874"/>
                    <a:pt x="6310" y="3153"/>
                  </a:cubicBezTo>
                  <a:cubicBezTo>
                    <a:pt x="6310" y="1432"/>
                    <a:pt x="4878" y="1"/>
                    <a:pt x="3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9"/>
            <p:cNvSpPr/>
            <p:nvPr/>
          </p:nvSpPr>
          <p:spPr>
            <a:xfrm>
              <a:off x="2002850" y="3662550"/>
              <a:ext cx="130475" cy="131950"/>
            </a:xfrm>
            <a:custGeom>
              <a:avLst/>
              <a:gdLst/>
              <a:ahLst/>
              <a:cxnLst/>
              <a:rect l="l" t="t" r="r" b="b"/>
              <a:pathLst>
                <a:path w="5219" h="5278" extrusionOk="0">
                  <a:moveTo>
                    <a:pt x="2580" y="1033"/>
                  </a:moveTo>
                  <a:cubicBezTo>
                    <a:pt x="3498" y="1033"/>
                    <a:pt x="4246" y="1776"/>
                    <a:pt x="4246" y="2639"/>
                  </a:cubicBezTo>
                  <a:cubicBezTo>
                    <a:pt x="4246" y="3557"/>
                    <a:pt x="3498" y="4300"/>
                    <a:pt x="2580" y="4300"/>
                  </a:cubicBezTo>
                  <a:cubicBezTo>
                    <a:pt x="1722" y="4300"/>
                    <a:pt x="974" y="3557"/>
                    <a:pt x="974" y="2639"/>
                  </a:cubicBezTo>
                  <a:cubicBezTo>
                    <a:pt x="974" y="1776"/>
                    <a:pt x="1722" y="1033"/>
                    <a:pt x="2580" y="1033"/>
                  </a:cubicBezTo>
                  <a:close/>
                  <a:moveTo>
                    <a:pt x="2580" y="0"/>
                  </a:moveTo>
                  <a:cubicBezTo>
                    <a:pt x="1148" y="0"/>
                    <a:pt x="1" y="1203"/>
                    <a:pt x="1" y="2639"/>
                  </a:cubicBezTo>
                  <a:cubicBezTo>
                    <a:pt x="1" y="4130"/>
                    <a:pt x="1148" y="5278"/>
                    <a:pt x="2580" y="5278"/>
                  </a:cubicBezTo>
                  <a:cubicBezTo>
                    <a:pt x="4071" y="5278"/>
                    <a:pt x="5219" y="4130"/>
                    <a:pt x="5219" y="2639"/>
                  </a:cubicBezTo>
                  <a:cubicBezTo>
                    <a:pt x="5219" y="1203"/>
                    <a:pt x="4071"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9"/>
            <p:cNvSpPr/>
            <p:nvPr/>
          </p:nvSpPr>
          <p:spPr>
            <a:xfrm>
              <a:off x="2055875" y="3717025"/>
              <a:ext cx="24450" cy="24350"/>
            </a:xfrm>
            <a:custGeom>
              <a:avLst/>
              <a:gdLst/>
              <a:ahLst/>
              <a:cxnLst/>
              <a:rect l="l" t="t" r="r" b="b"/>
              <a:pathLst>
                <a:path w="978" h="974" extrusionOk="0">
                  <a:moveTo>
                    <a:pt x="459" y="1"/>
                  </a:moveTo>
                  <a:cubicBezTo>
                    <a:pt x="230" y="1"/>
                    <a:pt x="0" y="230"/>
                    <a:pt x="0" y="460"/>
                  </a:cubicBezTo>
                  <a:cubicBezTo>
                    <a:pt x="0" y="744"/>
                    <a:pt x="230" y="974"/>
                    <a:pt x="459" y="974"/>
                  </a:cubicBezTo>
                  <a:cubicBezTo>
                    <a:pt x="748" y="974"/>
                    <a:pt x="978" y="744"/>
                    <a:pt x="978" y="460"/>
                  </a:cubicBezTo>
                  <a:cubicBezTo>
                    <a:pt x="978" y="230"/>
                    <a:pt x="748"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9"/>
            <p:cNvSpPr/>
            <p:nvPr/>
          </p:nvSpPr>
          <p:spPr>
            <a:xfrm>
              <a:off x="2038650" y="3370000"/>
              <a:ext cx="53150" cy="147675"/>
            </a:xfrm>
            <a:custGeom>
              <a:avLst/>
              <a:gdLst/>
              <a:ahLst/>
              <a:cxnLst/>
              <a:rect l="l" t="t" r="r" b="b"/>
              <a:pathLst>
                <a:path w="2126" h="5907" extrusionOk="0">
                  <a:moveTo>
                    <a:pt x="540" y="0"/>
                  </a:moveTo>
                  <a:cubicBezTo>
                    <a:pt x="355" y="0"/>
                    <a:pt x="194" y="90"/>
                    <a:pt x="115" y="285"/>
                  </a:cubicBezTo>
                  <a:cubicBezTo>
                    <a:pt x="1" y="514"/>
                    <a:pt x="115" y="803"/>
                    <a:pt x="345" y="918"/>
                  </a:cubicBezTo>
                  <a:lnTo>
                    <a:pt x="519" y="1033"/>
                  </a:lnTo>
                  <a:cubicBezTo>
                    <a:pt x="919" y="1203"/>
                    <a:pt x="1148" y="1606"/>
                    <a:pt x="1148" y="2006"/>
                  </a:cubicBezTo>
                  <a:lnTo>
                    <a:pt x="1148" y="5622"/>
                  </a:lnTo>
                  <a:lnTo>
                    <a:pt x="2125" y="5906"/>
                  </a:lnTo>
                  <a:lnTo>
                    <a:pt x="2125" y="2006"/>
                  </a:lnTo>
                  <a:cubicBezTo>
                    <a:pt x="2125" y="1203"/>
                    <a:pt x="1667" y="514"/>
                    <a:pt x="978" y="115"/>
                  </a:cubicBezTo>
                  <a:lnTo>
                    <a:pt x="804" y="55"/>
                  </a:lnTo>
                  <a:cubicBezTo>
                    <a:pt x="714" y="19"/>
                    <a:pt x="624" y="0"/>
                    <a:pt x="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9"/>
            <p:cNvSpPr/>
            <p:nvPr/>
          </p:nvSpPr>
          <p:spPr>
            <a:xfrm>
              <a:off x="1760450" y="3410150"/>
              <a:ext cx="424500" cy="331225"/>
            </a:xfrm>
            <a:custGeom>
              <a:avLst/>
              <a:gdLst/>
              <a:ahLst/>
              <a:cxnLst/>
              <a:rect l="l" t="t" r="r" b="b"/>
              <a:pathLst>
                <a:path w="16980" h="13249" extrusionOk="0">
                  <a:moveTo>
                    <a:pt x="7687" y="973"/>
                  </a:moveTo>
                  <a:cubicBezTo>
                    <a:pt x="8435" y="973"/>
                    <a:pt x="9064" y="1607"/>
                    <a:pt x="9064" y="2350"/>
                  </a:cubicBezTo>
                  <a:lnTo>
                    <a:pt x="9064" y="4071"/>
                  </a:lnTo>
                  <a:lnTo>
                    <a:pt x="6310" y="3327"/>
                  </a:lnTo>
                  <a:lnTo>
                    <a:pt x="6310" y="973"/>
                  </a:lnTo>
                  <a:close/>
                  <a:moveTo>
                    <a:pt x="11188" y="5906"/>
                  </a:moveTo>
                  <a:cubicBezTo>
                    <a:pt x="11418" y="5906"/>
                    <a:pt x="11647" y="6136"/>
                    <a:pt x="11647" y="6425"/>
                  </a:cubicBezTo>
                  <a:lnTo>
                    <a:pt x="11647" y="6999"/>
                  </a:lnTo>
                  <a:cubicBezTo>
                    <a:pt x="11647" y="7283"/>
                    <a:pt x="11418" y="7513"/>
                    <a:pt x="11188" y="7513"/>
                  </a:cubicBezTo>
                  <a:cubicBezTo>
                    <a:pt x="10899" y="7513"/>
                    <a:pt x="10670" y="7283"/>
                    <a:pt x="10670" y="6999"/>
                  </a:cubicBezTo>
                  <a:lnTo>
                    <a:pt x="10670" y="6425"/>
                  </a:lnTo>
                  <a:cubicBezTo>
                    <a:pt x="10670" y="6136"/>
                    <a:pt x="10899" y="5906"/>
                    <a:pt x="11188" y="5906"/>
                  </a:cubicBezTo>
                  <a:close/>
                  <a:moveTo>
                    <a:pt x="12795" y="6425"/>
                  </a:moveTo>
                  <a:cubicBezTo>
                    <a:pt x="13024" y="6425"/>
                    <a:pt x="13253" y="6654"/>
                    <a:pt x="13253" y="6939"/>
                  </a:cubicBezTo>
                  <a:lnTo>
                    <a:pt x="13253" y="7513"/>
                  </a:lnTo>
                  <a:cubicBezTo>
                    <a:pt x="13253" y="7742"/>
                    <a:pt x="13024" y="7972"/>
                    <a:pt x="12795" y="7972"/>
                  </a:cubicBezTo>
                  <a:cubicBezTo>
                    <a:pt x="12505" y="7972"/>
                    <a:pt x="12276" y="7742"/>
                    <a:pt x="12276" y="7513"/>
                  </a:cubicBezTo>
                  <a:lnTo>
                    <a:pt x="12276" y="6939"/>
                  </a:lnTo>
                  <a:cubicBezTo>
                    <a:pt x="12276" y="6654"/>
                    <a:pt x="12505" y="6425"/>
                    <a:pt x="12795" y="6425"/>
                  </a:cubicBezTo>
                  <a:close/>
                  <a:moveTo>
                    <a:pt x="14341" y="6939"/>
                  </a:moveTo>
                  <a:cubicBezTo>
                    <a:pt x="14630" y="6939"/>
                    <a:pt x="14860" y="7168"/>
                    <a:pt x="14860" y="7458"/>
                  </a:cubicBezTo>
                  <a:lnTo>
                    <a:pt x="14860" y="8031"/>
                  </a:lnTo>
                  <a:cubicBezTo>
                    <a:pt x="14860" y="8316"/>
                    <a:pt x="14630" y="8545"/>
                    <a:pt x="14341" y="8545"/>
                  </a:cubicBezTo>
                  <a:cubicBezTo>
                    <a:pt x="14112" y="8545"/>
                    <a:pt x="13882" y="8316"/>
                    <a:pt x="13882" y="8031"/>
                  </a:cubicBezTo>
                  <a:lnTo>
                    <a:pt x="13882" y="7458"/>
                  </a:lnTo>
                  <a:cubicBezTo>
                    <a:pt x="13882" y="7168"/>
                    <a:pt x="14112" y="6939"/>
                    <a:pt x="14341" y="6939"/>
                  </a:cubicBezTo>
                  <a:close/>
                  <a:moveTo>
                    <a:pt x="519" y="0"/>
                  </a:moveTo>
                  <a:cubicBezTo>
                    <a:pt x="230" y="0"/>
                    <a:pt x="0" y="230"/>
                    <a:pt x="0" y="459"/>
                  </a:cubicBezTo>
                  <a:cubicBezTo>
                    <a:pt x="0" y="744"/>
                    <a:pt x="230" y="973"/>
                    <a:pt x="519" y="973"/>
                  </a:cubicBezTo>
                  <a:lnTo>
                    <a:pt x="1033" y="973"/>
                  </a:lnTo>
                  <a:lnTo>
                    <a:pt x="1033" y="8605"/>
                  </a:lnTo>
                  <a:cubicBezTo>
                    <a:pt x="1666" y="8261"/>
                    <a:pt x="2410" y="8031"/>
                    <a:pt x="3158" y="8031"/>
                  </a:cubicBezTo>
                  <a:cubicBezTo>
                    <a:pt x="5452" y="8031"/>
                    <a:pt x="7343" y="9922"/>
                    <a:pt x="7343" y="12216"/>
                  </a:cubicBezTo>
                  <a:lnTo>
                    <a:pt x="8664" y="12446"/>
                  </a:lnTo>
                  <a:cubicBezTo>
                    <a:pt x="8834" y="10610"/>
                    <a:pt x="10385" y="9119"/>
                    <a:pt x="12276" y="9119"/>
                  </a:cubicBezTo>
                  <a:cubicBezTo>
                    <a:pt x="14286" y="9119"/>
                    <a:pt x="15947" y="10725"/>
                    <a:pt x="15947" y="12735"/>
                  </a:cubicBezTo>
                  <a:cubicBezTo>
                    <a:pt x="15947" y="12905"/>
                    <a:pt x="15947" y="13079"/>
                    <a:pt x="15892" y="13194"/>
                  </a:cubicBezTo>
                  <a:lnTo>
                    <a:pt x="16521" y="13249"/>
                  </a:lnTo>
                  <a:cubicBezTo>
                    <a:pt x="16750" y="13249"/>
                    <a:pt x="16980" y="13019"/>
                    <a:pt x="16980" y="12735"/>
                  </a:cubicBezTo>
                  <a:lnTo>
                    <a:pt x="16980" y="6884"/>
                  </a:lnTo>
                  <a:cubicBezTo>
                    <a:pt x="16980" y="6654"/>
                    <a:pt x="16865" y="6480"/>
                    <a:pt x="16636" y="6425"/>
                  </a:cubicBezTo>
                  <a:lnTo>
                    <a:pt x="10041" y="4360"/>
                  </a:lnTo>
                  <a:lnTo>
                    <a:pt x="10041" y="2350"/>
                  </a:lnTo>
                  <a:cubicBezTo>
                    <a:pt x="10041" y="1033"/>
                    <a:pt x="9009" y="0"/>
                    <a:pt x="7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49"/>
          <p:cNvGrpSpPr/>
          <p:nvPr/>
        </p:nvGrpSpPr>
        <p:grpSpPr>
          <a:xfrm>
            <a:off x="2703947" y="3210511"/>
            <a:ext cx="328324" cy="388715"/>
            <a:chOff x="2531975" y="3370000"/>
            <a:chExt cx="358550" cy="424500"/>
          </a:xfrm>
        </p:grpSpPr>
        <p:sp>
          <p:nvSpPr>
            <p:cNvPr id="7838" name="Google Shape;7838;p49"/>
            <p:cNvSpPr/>
            <p:nvPr/>
          </p:nvSpPr>
          <p:spPr>
            <a:xfrm>
              <a:off x="2531975" y="3435950"/>
              <a:ext cx="358550" cy="292575"/>
            </a:xfrm>
            <a:custGeom>
              <a:avLst/>
              <a:gdLst/>
              <a:ahLst/>
              <a:cxnLst/>
              <a:rect l="l" t="t" r="r" b="b"/>
              <a:pathLst>
                <a:path w="14342" h="11703" extrusionOk="0">
                  <a:moveTo>
                    <a:pt x="10386" y="1"/>
                  </a:moveTo>
                  <a:cubicBezTo>
                    <a:pt x="9064" y="1"/>
                    <a:pt x="8031" y="1089"/>
                    <a:pt x="8031" y="2410"/>
                  </a:cubicBezTo>
                  <a:lnTo>
                    <a:pt x="8031" y="2924"/>
                  </a:lnTo>
                  <a:cubicBezTo>
                    <a:pt x="8031" y="3268"/>
                    <a:pt x="7862" y="3612"/>
                    <a:pt x="7632" y="3902"/>
                  </a:cubicBezTo>
                  <a:cubicBezTo>
                    <a:pt x="7403" y="4131"/>
                    <a:pt x="6999" y="4301"/>
                    <a:pt x="6655" y="4301"/>
                  </a:cubicBezTo>
                  <a:lnTo>
                    <a:pt x="4764" y="4301"/>
                  </a:lnTo>
                  <a:lnTo>
                    <a:pt x="4764" y="4760"/>
                  </a:lnTo>
                  <a:cubicBezTo>
                    <a:pt x="4764" y="6251"/>
                    <a:pt x="5966" y="7513"/>
                    <a:pt x="7458" y="7513"/>
                  </a:cubicBezTo>
                  <a:lnTo>
                    <a:pt x="8550" y="7513"/>
                  </a:lnTo>
                  <a:cubicBezTo>
                    <a:pt x="8779" y="7513"/>
                    <a:pt x="9009" y="7688"/>
                    <a:pt x="9009" y="7972"/>
                  </a:cubicBezTo>
                  <a:cubicBezTo>
                    <a:pt x="9009" y="8261"/>
                    <a:pt x="8779" y="8491"/>
                    <a:pt x="8550" y="8491"/>
                  </a:cubicBezTo>
                  <a:lnTo>
                    <a:pt x="7458" y="8491"/>
                  </a:lnTo>
                  <a:cubicBezTo>
                    <a:pt x="5393" y="8491"/>
                    <a:pt x="3787" y="6825"/>
                    <a:pt x="3787" y="4760"/>
                  </a:cubicBezTo>
                  <a:lnTo>
                    <a:pt x="3787" y="3902"/>
                  </a:lnTo>
                  <a:lnTo>
                    <a:pt x="749" y="2236"/>
                  </a:lnTo>
                  <a:cubicBezTo>
                    <a:pt x="677" y="2179"/>
                    <a:pt x="594" y="2154"/>
                    <a:pt x="511" y="2154"/>
                  </a:cubicBezTo>
                  <a:cubicBezTo>
                    <a:pt x="259" y="2154"/>
                    <a:pt x="1" y="2381"/>
                    <a:pt x="1" y="2640"/>
                  </a:cubicBezTo>
                  <a:lnTo>
                    <a:pt x="1" y="3498"/>
                  </a:lnTo>
                  <a:cubicBezTo>
                    <a:pt x="1" y="4131"/>
                    <a:pt x="290" y="4705"/>
                    <a:pt x="689" y="5164"/>
                  </a:cubicBezTo>
                  <a:lnTo>
                    <a:pt x="1093" y="5508"/>
                  </a:lnTo>
                  <a:lnTo>
                    <a:pt x="1093" y="5852"/>
                  </a:lnTo>
                  <a:cubicBezTo>
                    <a:pt x="1093" y="9064"/>
                    <a:pt x="3731" y="11703"/>
                    <a:pt x="6944" y="11703"/>
                  </a:cubicBezTo>
                  <a:cubicBezTo>
                    <a:pt x="10156" y="11703"/>
                    <a:pt x="12735" y="9064"/>
                    <a:pt x="12735" y="5852"/>
                  </a:cubicBezTo>
                  <a:lnTo>
                    <a:pt x="12735" y="3154"/>
                  </a:lnTo>
                  <a:lnTo>
                    <a:pt x="13882" y="3154"/>
                  </a:lnTo>
                  <a:cubicBezTo>
                    <a:pt x="14112" y="3154"/>
                    <a:pt x="14341" y="2924"/>
                    <a:pt x="14341" y="2640"/>
                  </a:cubicBezTo>
                  <a:cubicBezTo>
                    <a:pt x="14341" y="2350"/>
                    <a:pt x="14112" y="2121"/>
                    <a:pt x="13882" y="2121"/>
                  </a:cubicBezTo>
                  <a:lnTo>
                    <a:pt x="12735" y="2121"/>
                  </a:lnTo>
                  <a:cubicBezTo>
                    <a:pt x="12620" y="974"/>
                    <a:pt x="11648" y="1"/>
                    <a:pt x="10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9"/>
            <p:cNvSpPr/>
            <p:nvPr/>
          </p:nvSpPr>
          <p:spPr>
            <a:xfrm>
              <a:off x="2705550" y="3370000"/>
              <a:ext cx="172125" cy="96050"/>
            </a:xfrm>
            <a:custGeom>
              <a:avLst/>
              <a:gdLst/>
              <a:ahLst/>
              <a:cxnLst/>
              <a:rect l="l" t="t" r="r" b="b"/>
              <a:pathLst>
                <a:path w="6885" h="3842" extrusionOk="0">
                  <a:moveTo>
                    <a:pt x="3443" y="0"/>
                  </a:moveTo>
                  <a:cubicBezTo>
                    <a:pt x="2580" y="0"/>
                    <a:pt x="1836" y="629"/>
                    <a:pt x="1662" y="1432"/>
                  </a:cubicBezTo>
                  <a:cubicBezTo>
                    <a:pt x="1595" y="1424"/>
                    <a:pt x="1528" y="1419"/>
                    <a:pt x="1463" y="1419"/>
                  </a:cubicBezTo>
                  <a:cubicBezTo>
                    <a:pt x="639" y="1419"/>
                    <a:pt x="1" y="2069"/>
                    <a:pt x="1" y="2868"/>
                  </a:cubicBezTo>
                  <a:cubicBezTo>
                    <a:pt x="1" y="3213"/>
                    <a:pt x="116" y="3557"/>
                    <a:pt x="285" y="3841"/>
                  </a:cubicBezTo>
                  <a:cubicBezTo>
                    <a:pt x="804" y="2579"/>
                    <a:pt x="2006" y="1661"/>
                    <a:pt x="3443" y="1661"/>
                  </a:cubicBezTo>
                  <a:cubicBezTo>
                    <a:pt x="4874" y="1661"/>
                    <a:pt x="6136" y="2579"/>
                    <a:pt x="6595" y="3841"/>
                  </a:cubicBezTo>
                  <a:cubicBezTo>
                    <a:pt x="6770" y="3557"/>
                    <a:pt x="6884" y="3213"/>
                    <a:pt x="6884" y="2868"/>
                  </a:cubicBezTo>
                  <a:cubicBezTo>
                    <a:pt x="6884" y="2120"/>
                    <a:pt x="6236" y="1420"/>
                    <a:pt x="5405" y="1420"/>
                  </a:cubicBezTo>
                  <a:cubicBezTo>
                    <a:pt x="5344" y="1420"/>
                    <a:pt x="5282" y="1424"/>
                    <a:pt x="5219" y="1432"/>
                  </a:cubicBezTo>
                  <a:cubicBezTo>
                    <a:pt x="5049" y="629"/>
                    <a:pt x="4360" y="0"/>
                    <a:pt x="3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9"/>
            <p:cNvSpPr/>
            <p:nvPr/>
          </p:nvSpPr>
          <p:spPr>
            <a:xfrm>
              <a:off x="2656800" y="3749975"/>
              <a:ext cx="104650" cy="44525"/>
            </a:xfrm>
            <a:custGeom>
              <a:avLst/>
              <a:gdLst/>
              <a:ahLst/>
              <a:cxnLst/>
              <a:rect l="l" t="t" r="r" b="b"/>
              <a:pathLst>
                <a:path w="4186" h="1781" extrusionOk="0">
                  <a:moveTo>
                    <a:pt x="804" y="0"/>
                  </a:moveTo>
                  <a:lnTo>
                    <a:pt x="973" y="803"/>
                  </a:lnTo>
                  <a:lnTo>
                    <a:pt x="514" y="803"/>
                  </a:lnTo>
                  <a:cubicBezTo>
                    <a:pt x="230" y="803"/>
                    <a:pt x="0" y="1033"/>
                    <a:pt x="0" y="1322"/>
                  </a:cubicBezTo>
                  <a:cubicBezTo>
                    <a:pt x="0" y="1551"/>
                    <a:pt x="230" y="1781"/>
                    <a:pt x="514" y="1781"/>
                  </a:cubicBezTo>
                  <a:lnTo>
                    <a:pt x="3672" y="1781"/>
                  </a:lnTo>
                  <a:cubicBezTo>
                    <a:pt x="3956" y="1781"/>
                    <a:pt x="4186" y="1551"/>
                    <a:pt x="4186" y="1322"/>
                  </a:cubicBezTo>
                  <a:cubicBezTo>
                    <a:pt x="4186" y="1033"/>
                    <a:pt x="3956" y="803"/>
                    <a:pt x="3672" y="803"/>
                  </a:cubicBezTo>
                  <a:lnTo>
                    <a:pt x="1951" y="803"/>
                  </a:lnTo>
                  <a:lnTo>
                    <a:pt x="1836" y="115"/>
                  </a:lnTo>
                  <a:cubicBezTo>
                    <a:pt x="1492" y="115"/>
                    <a:pt x="1148" y="6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49"/>
          <p:cNvGrpSpPr/>
          <p:nvPr/>
        </p:nvGrpSpPr>
        <p:grpSpPr>
          <a:xfrm>
            <a:off x="3348783" y="3222277"/>
            <a:ext cx="389974" cy="365090"/>
            <a:chOff x="3236175" y="3382850"/>
            <a:chExt cx="425875" cy="398700"/>
          </a:xfrm>
        </p:grpSpPr>
        <p:sp>
          <p:nvSpPr>
            <p:cNvPr id="7842" name="Google Shape;7842;p49"/>
            <p:cNvSpPr/>
            <p:nvPr/>
          </p:nvSpPr>
          <p:spPr>
            <a:xfrm>
              <a:off x="3630475" y="3435950"/>
              <a:ext cx="31575" cy="61650"/>
            </a:xfrm>
            <a:custGeom>
              <a:avLst/>
              <a:gdLst/>
              <a:ahLst/>
              <a:cxnLst/>
              <a:rect l="l" t="t" r="r" b="b"/>
              <a:pathLst>
                <a:path w="1263" h="2466" extrusionOk="0">
                  <a:moveTo>
                    <a:pt x="1" y="1"/>
                  </a:moveTo>
                  <a:cubicBezTo>
                    <a:pt x="60" y="171"/>
                    <a:pt x="115" y="345"/>
                    <a:pt x="115" y="515"/>
                  </a:cubicBezTo>
                  <a:lnTo>
                    <a:pt x="115" y="2121"/>
                  </a:lnTo>
                  <a:cubicBezTo>
                    <a:pt x="175" y="2236"/>
                    <a:pt x="290" y="2350"/>
                    <a:pt x="345" y="2465"/>
                  </a:cubicBezTo>
                  <a:cubicBezTo>
                    <a:pt x="519" y="2410"/>
                    <a:pt x="634" y="2295"/>
                    <a:pt x="804" y="2181"/>
                  </a:cubicBezTo>
                  <a:cubicBezTo>
                    <a:pt x="1093" y="1837"/>
                    <a:pt x="1263" y="1492"/>
                    <a:pt x="1263" y="1033"/>
                  </a:cubicBezTo>
                  <a:lnTo>
                    <a:pt x="1263" y="515"/>
                  </a:lnTo>
                  <a:cubicBezTo>
                    <a:pt x="1263" y="230"/>
                    <a:pt x="1033"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9"/>
            <p:cNvSpPr/>
            <p:nvPr/>
          </p:nvSpPr>
          <p:spPr>
            <a:xfrm>
              <a:off x="3436925" y="3435950"/>
              <a:ext cx="30100" cy="61650"/>
            </a:xfrm>
            <a:custGeom>
              <a:avLst/>
              <a:gdLst/>
              <a:ahLst/>
              <a:cxnLst/>
              <a:rect l="l" t="t" r="r" b="b"/>
              <a:pathLst>
                <a:path w="1204" h="2466" extrusionOk="0">
                  <a:moveTo>
                    <a:pt x="515" y="1"/>
                  </a:moveTo>
                  <a:cubicBezTo>
                    <a:pt x="230" y="1"/>
                    <a:pt x="1" y="230"/>
                    <a:pt x="1" y="515"/>
                  </a:cubicBezTo>
                  <a:lnTo>
                    <a:pt x="1" y="1033"/>
                  </a:lnTo>
                  <a:cubicBezTo>
                    <a:pt x="1" y="1492"/>
                    <a:pt x="171" y="1837"/>
                    <a:pt x="460" y="2181"/>
                  </a:cubicBezTo>
                  <a:cubicBezTo>
                    <a:pt x="575" y="2295"/>
                    <a:pt x="744" y="2410"/>
                    <a:pt x="919" y="2465"/>
                  </a:cubicBezTo>
                  <a:cubicBezTo>
                    <a:pt x="974" y="2350"/>
                    <a:pt x="1033" y="2236"/>
                    <a:pt x="1148" y="2121"/>
                  </a:cubicBezTo>
                  <a:lnTo>
                    <a:pt x="1148" y="515"/>
                  </a:lnTo>
                  <a:cubicBezTo>
                    <a:pt x="1148" y="345"/>
                    <a:pt x="1148" y="171"/>
                    <a:pt x="1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9"/>
            <p:cNvSpPr/>
            <p:nvPr/>
          </p:nvSpPr>
          <p:spPr>
            <a:xfrm>
              <a:off x="3236175" y="3516275"/>
              <a:ext cx="166375" cy="159150"/>
            </a:xfrm>
            <a:custGeom>
              <a:avLst/>
              <a:gdLst/>
              <a:ahLst/>
              <a:cxnLst/>
              <a:rect l="l" t="t" r="r" b="b"/>
              <a:pathLst>
                <a:path w="6655" h="6366" extrusionOk="0">
                  <a:moveTo>
                    <a:pt x="4529" y="0"/>
                  </a:moveTo>
                  <a:cubicBezTo>
                    <a:pt x="3901" y="0"/>
                    <a:pt x="3327" y="230"/>
                    <a:pt x="2809" y="514"/>
                  </a:cubicBezTo>
                  <a:cubicBezTo>
                    <a:pt x="1262" y="574"/>
                    <a:pt x="0" y="1836"/>
                    <a:pt x="0" y="3442"/>
                  </a:cubicBezTo>
                  <a:lnTo>
                    <a:pt x="0" y="5851"/>
                  </a:lnTo>
                  <a:cubicBezTo>
                    <a:pt x="0" y="6136"/>
                    <a:pt x="230" y="6365"/>
                    <a:pt x="514" y="6365"/>
                  </a:cubicBezTo>
                  <a:cubicBezTo>
                    <a:pt x="803" y="6365"/>
                    <a:pt x="1033" y="6136"/>
                    <a:pt x="1033" y="5851"/>
                  </a:cubicBezTo>
                  <a:lnTo>
                    <a:pt x="1033" y="3442"/>
                  </a:lnTo>
                  <a:cubicBezTo>
                    <a:pt x="1033" y="2809"/>
                    <a:pt x="1317" y="2235"/>
                    <a:pt x="1776" y="1891"/>
                  </a:cubicBezTo>
                  <a:lnTo>
                    <a:pt x="1776" y="1891"/>
                  </a:lnTo>
                  <a:cubicBezTo>
                    <a:pt x="1661" y="2235"/>
                    <a:pt x="1606" y="2524"/>
                    <a:pt x="1606" y="2923"/>
                  </a:cubicBezTo>
                  <a:lnTo>
                    <a:pt x="1606" y="4819"/>
                  </a:lnTo>
                  <a:lnTo>
                    <a:pt x="2350" y="4819"/>
                  </a:lnTo>
                  <a:cubicBezTo>
                    <a:pt x="3212" y="4819"/>
                    <a:pt x="3956" y="4071"/>
                    <a:pt x="3956" y="3153"/>
                  </a:cubicBezTo>
                  <a:cubicBezTo>
                    <a:pt x="3956" y="2923"/>
                    <a:pt x="4185" y="2694"/>
                    <a:pt x="4474" y="2694"/>
                  </a:cubicBezTo>
                  <a:cubicBezTo>
                    <a:pt x="5677" y="2694"/>
                    <a:pt x="6654" y="1721"/>
                    <a:pt x="6654" y="514"/>
                  </a:cubicBezTo>
                  <a:lnTo>
                    <a:pt x="66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9"/>
            <p:cNvSpPr/>
            <p:nvPr/>
          </p:nvSpPr>
          <p:spPr>
            <a:xfrm>
              <a:off x="3277700" y="3514775"/>
              <a:ext cx="304050" cy="266775"/>
            </a:xfrm>
            <a:custGeom>
              <a:avLst/>
              <a:gdLst/>
              <a:ahLst/>
              <a:cxnLst/>
              <a:rect l="l" t="t" r="r" b="b"/>
              <a:pathLst>
                <a:path w="12162" h="10671" extrusionOk="0">
                  <a:moveTo>
                    <a:pt x="6999" y="1"/>
                  </a:moveTo>
                  <a:lnTo>
                    <a:pt x="6999" y="1"/>
                  </a:lnTo>
                  <a:cubicBezTo>
                    <a:pt x="6829" y="60"/>
                    <a:pt x="6599" y="60"/>
                    <a:pt x="6425" y="60"/>
                  </a:cubicBezTo>
                  <a:lnTo>
                    <a:pt x="5966" y="60"/>
                  </a:lnTo>
                  <a:lnTo>
                    <a:pt x="5966" y="574"/>
                  </a:lnTo>
                  <a:cubicBezTo>
                    <a:pt x="5966" y="2180"/>
                    <a:pt x="4764" y="3502"/>
                    <a:pt x="3272" y="3672"/>
                  </a:cubicBezTo>
                  <a:cubicBezTo>
                    <a:pt x="3043" y="4934"/>
                    <a:pt x="1951" y="5852"/>
                    <a:pt x="689" y="5852"/>
                  </a:cubicBezTo>
                  <a:lnTo>
                    <a:pt x="0" y="5852"/>
                  </a:lnTo>
                  <a:cubicBezTo>
                    <a:pt x="60" y="6255"/>
                    <a:pt x="175" y="6655"/>
                    <a:pt x="289" y="7058"/>
                  </a:cubicBezTo>
                  <a:lnTo>
                    <a:pt x="519" y="7632"/>
                  </a:lnTo>
                  <a:lnTo>
                    <a:pt x="1033" y="10271"/>
                  </a:lnTo>
                  <a:cubicBezTo>
                    <a:pt x="1093" y="10500"/>
                    <a:pt x="1262" y="10670"/>
                    <a:pt x="1492" y="10670"/>
                  </a:cubicBezTo>
                  <a:lnTo>
                    <a:pt x="3098" y="10670"/>
                  </a:lnTo>
                  <a:cubicBezTo>
                    <a:pt x="3387" y="10670"/>
                    <a:pt x="3616" y="10441"/>
                    <a:pt x="3616" y="10156"/>
                  </a:cubicBezTo>
                  <a:lnTo>
                    <a:pt x="3616" y="7976"/>
                  </a:lnTo>
                  <a:lnTo>
                    <a:pt x="7687" y="7976"/>
                  </a:lnTo>
                  <a:lnTo>
                    <a:pt x="7687" y="10156"/>
                  </a:lnTo>
                  <a:cubicBezTo>
                    <a:pt x="7687" y="10441"/>
                    <a:pt x="7916" y="10670"/>
                    <a:pt x="8206" y="10670"/>
                  </a:cubicBezTo>
                  <a:lnTo>
                    <a:pt x="10041" y="10670"/>
                  </a:lnTo>
                  <a:cubicBezTo>
                    <a:pt x="10326" y="10670"/>
                    <a:pt x="10555" y="10441"/>
                    <a:pt x="10555" y="10156"/>
                  </a:cubicBezTo>
                  <a:lnTo>
                    <a:pt x="10555" y="7747"/>
                  </a:lnTo>
                  <a:cubicBezTo>
                    <a:pt x="11588" y="6999"/>
                    <a:pt x="12161" y="5796"/>
                    <a:pt x="12161" y="4535"/>
                  </a:cubicBezTo>
                  <a:lnTo>
                    <a:pt x="12161" y="3672"/>
                  </a:lnTo>
                  <a:lnTo>
                    <a:pt x="9523" y="3672"/>
                  </a:lnTo>
                  <a:cubicBezTo>
                    <a:pt x="8834" y="3672"/>
                    <a:pt x="8206" y="3387"/>
                    <a:pt x="7687" y="2928"/>
                  </a:cubicBezTo>
                  <a:cubicBezTo>
                    <a:pt x="7228" y="2410"/>
                    <a:pt x="6944" y="1781"/>
                    <a:pt x="6944" y="1093"/>
                  </a:cubicBezTo>
                  <a:lnTo>
                    <a:pt x="6944" y="574"/>
                  </a:lnTo>
                  <a:cubicBezTo>
                    <a:pt x="6944" y="345"/>
                    <a:pt x="6999" y="175"/>
                    <a:pt x="69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9"/>
            <p:cNvSpPr/>
            <p:nvPr/>
          </p:nvSpPr>
          <p:spPr>
            <a:xfrm>
              <a:off x="3489950" y="3382850"/>
              <a:ext cx="119100" cy="87550"/>
            </a:xfrm>
            <a:custGeom>
              <a:avLst/>
              <a:gdLst/>
              <a:ahLst/>
              <a:cxnLst/>
              <a:rect l="l" t="t" r="r" b="b"/>
              <a:pathLst>
                <a:path w="4764" h="3502" extrusionOk="0">
                  <a:moveTo>
                    <a:pt x="519" y="0"/>
                  </a:moveTo>
                  <a:cubicBezTo>
                    <a:pt x="230" y="0"/>
                    <a:pt x="0" y="230"/>
                    <a:pt x="0" y="519"/>
                  </a:cubicBezTo>
                  <a:lnTo>
                    <a:pt x="0" y="748"/>
                  </a:lnTo>
                  <a:cubicBezTo>
                    <a:pt x="0" y="1262"/>
                    <a:pt x="174" y="1721"/>
                    <a:pt x="459" y="2125"/>
                  </a:cubicBezTo>
                  <a:cubicBezTo>
                    <a:pt x="174" y="2180"/>
                    <a:pt x="0" y="2409"/>
                    <a:pt x="0" y="2639"/>
                  </a:cubicBezTo>
                  <a:lnTo>
                    <a:pt x="0" y="3502"/>
                  </a:lnTo>
                  <a:cubicBezTo>
                    <a:pt x="344" y="3327"/>
                    <a:pt x="688" y="3272"/>
                    <a:pt x="1033" y="3272"/>
                  </a:cubicBezTo>
                  <a:lnTo>
                    <a:pt x="3731" y="3272"/>
                  </a:lnTo>
                  <a:cubicBezTo>
                    <a:pt x="4075" y="3272"/>
                    <a:pt x="4419" y="3327"/>
                    <a:pt x="4763" y="3502"/>
                  </a:cubicBezTo>
                  <a:lnTo>
                    <a:pt x="4763" y="2639"/>
                  </a:lnTo>
                  <a:cubicBezTo>
                    <a:pt x="4763" y="2409"/>
                    <a:pt x="4534" y="2180"/>
                    <a:pt x="4305" y="2125"/>
                  </a:cubicBezTo>
                  <a:cubicBezTo>
                    <a:pt x="4589" y="1721"/>
                    <a:pt x="4763" y="1262"/>
                    <a:pt x="4763" y="748"/>
                  </a:cubicBezTo>
                  <a:lnTo>
                    <a:pt x="4763" y="519"/>
                  </a:lnTo>
                  <a:cubicBezTo>
                    <a:pt x="4763" y="230"/>
                    <a:pt x="4534" y="0"/>
                    <a:pt x="4245" y="0"/>
                  </a:cubicBezTo>
                  <a:cubicBezTo>
                    <a:pt x="3960" y="0"/>
                    <a:pt x="3731" y="230"/>
                    <a:pt x="3731" y="519"/>
                  </a:cubicBezTo>
                  <a:lnTo>
                    <a:pt x="3731" y="748"/>
                  </a:lnTo>
                  <a:cubicBezTo>
                    <a:pt x="3731" y="1147"/>
                    <a:pt x="3616" y="1492"/>
                    <a:pt x="3327" y="1721"/>
                  </a:cubicBezTo>
                  <a:cubicBezTo>
                    <a:pt x="3098" y="2010"/>
                    <a:pt x="2753" y="2125"/>
                    <a:pt x="2354" y="2125"/>
                  </a:cubicBezTo>
                  <a:cubicBezTo>
                    <a:pt x="2010" y="2125"/>
                    <a:pt x="1666" y="2010"/>
                    <a:pt x="1377" y="1721"/>
                  </a:cubicBezTo>
                  <a:cubicBezTo>
                    <a:pt x="1147" y="1492"/>
                    <a:pt x="978" y="1147"/>
                    <a:pt x="978" y="748"/>
                  </a:cubicBezTo>
                  <a:lnTo>
                    <a:pt x="978" y="519"/>
                  </a:lnTo>
                  <a:cubicBezTo>
                    <a:pt x="978" y="230"/>
                    <a:pt x="803"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9"/>
            <p:cNvSpPr/>
            <p:nvPr/>
          </p:nvSpPr>
          <p:spPr>
            <a:xfrm>
              <a:off x="3477100" y="3488975"/>
              <a:ext cx="144800" cy="91800"/>
            </a:xfrm>
            <a:custGeom>
              <a:avLst/>
              <a:gdLst/>
              <a:ahLst/>
              <a:cxnLst/>
              <a:rect l="l" t="t" r="r" b="b"/>
              <a:pathLst>
                <a:path w="5792" h="3672" extrusionOk="0">
                  <a:moveTo>
                    <a:pt x="1547" y="0"/>
                  </a:moveTo>
                  <a:cubicBezTo>
                    <a:pt x="1147" y="0"/>
                    <a:pt x="744" y="174"/>
                    <a:pt x="459" y="459"/>
                  </a:cubicBezTo>
                  <a:cubicBezTo>
                    <a:pt x="170" y="803"/>
                    <a:pt x="0" y="1147"/>
                    <a:pt x="0" y="1606"/>
                  </a:cubicBezTo>
                  <a:lnTo>
                    <a:pt x="0" y="2125"/>
                  </a:lnTo>
                  <a:cubicBezTo>
                    <a:pt x="0" y="2524"/>
                    <a:pt x="170" y="2928"/>
                    <a:pt x="459" y="3212"/>
                  </a:cubicBezTo>
                  <a:cubicBezTo>
                    <a:pt x="744" y="3557"/>
                    <a:pt x="1147" y="3671"/>
                    <a:pt x="1547" y="3671"/>
                  </a:cubicBezTo>
                  <a:lnTo>
                    <a:pt x="4245" y="3671"/>
                  </a:lnTo>
                  <a:cubicBezTo>
                    <a:pt x="4644" y="3671"/>
                    <a:pt x="5048" y="3557"/>
                    <a:pt x="5333" y="3212"/>
                  </a:cubicBezTo>
                  <a:cubicBezTo>
                    <a:pt x="5622" y="2928"/>
                    <a:pt x="5791" y="2524"/>
                    <a:pt x="5791" y="2125"/>
                  </a:cubicBezTo>
                  <a:lnTo>
                    <a:pt x="5791" y="1606"/>
                  </a:lnTo>
                  <a:cubicBezTo>
                    <a:pt x="5791" y="1147"/>
                    <a:pt x="5622" y="803"/>
                    <a:pt x="5333" y="459"/>
                  </a:cubicBezTo>
                  <a:cubicBezTo>
                    <a:pt x="5048" y="174"/>
                    <a:pt x="4644" y="0"/>
                    <a:pt x="4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49"/>
          <p:cNvGrpSpPr/>
          <p:nvPr/>
        </p:nvGrpSpPr>
        <p:grpSpPr>
          <a:xfrm>
            <a:off x="4021112" y="3263026"/>
            <a:ext cx="389997" cy="283684"/>
            <a:chOff x="3970400" y="3427350"/>
            <a:chExt cx="425900" cy="309800"/>
          </a:xfrm>
        </p:grpSpPr>
        <p:sp>
          <p:nvSpPr>
            <p:cNvPr id="7849" name="Google Shape;7849;p49"/>
            <p:cNvSpPr/>
            <p:nvPr/>
          </p:nvSpPr>
          <p:spPr>
            <a:xfrm>
              <a:off x="3970400" y="3505950"/>
              <a:ext cx="47300" cy="51875"/>
            </a:xfrm>
            <a:custGeom>
              <a:avLst/>
              <a:gdLst/>
              <a:ahLst/>
              <a:cxnLst/>
              <a:rect l="l" t="t" r="r" b="b"/>
              <a:pathLst>
                <a:path w="1892" h="2075" extrusionOk="0">
                  <a:moveTo>
                    <a:pt x="1494" y="1"/>
                  </a:moveTo>
                  <a:cubicBezTo>
                    <a:pt x="1116" y="1"/>
                    <a:pt x="712" y="161"/>
                    <a:pt x="460" y="413"/>
                  </a:cubicBezTo>
                  <a:cubicBezTo>
                    <a:pt x="1" y="872"/>
                    <a:pt x="56" y="1386"/>
                    <a:pt x="56" y="1560"/>
                  </a:cubicBezTo>
                  <a:cubicBezTo>
                    <a:pt x="56" y="1845"/>
                    <a:pt x="285" y="2074"/>
                    <a:pt x="515" y="2074"/>
                  </a:cubicBezTo>
                  <a:cubicBezTo>
                    <a:pt x="804" y="2074"/>
                    <a:pt x="1033" y="1845"/>
                    <a:pt x="1033" y="1560"/>
                  </a:cubicBezTo>
                  <a:lnTo>
                    <a:pt x="1033" y="1386"/>
                  </a:lnTo>
                  <a:cubicBezTo>
                    <a:pt x="1033" y="1216"/>
                    <a:pt x="1203" y="1042"/>
                    <a:pt x="1318" y="1042"/>
                  </a:cubicBezTo>
                  <a:cubicBezTo>
                    <a:pt x="1492" y="698"/>
                    <a:pt x="1662" y="413"/>
                    <a:pt x="1892" y="69"/>
                  </a:cubicBezTo>
                  <a:cubicBezTo>
                    <a:pt x="1768" y="22"/>
                    <a:pt x="1633" y="1"/>
                    <a:pt x="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9"/>
            <p:cNvSpPr/>
            <p:nvPr/>
          </p:nvSpPr>
          <p:spPr>
            <a:xfrm>
              <a:off x="4231400" y="3427350"/>
              <a:ext cx="71750" cy="27225"/>
            </a:xfrm>
            <a:custGeom>
              <a:avLst/>
              <a:gdLst/>
              <a:ahLst/>
              <a:cxnLst/>
              <a:rect l="l" t="t" r="r" b="b"/>
              <a:pathLst>
                <a:path w="2870" h="1089" extrusionOk="0">
                  <a:moveTo>
                    <a:pt x="1837" y="1"/>
                  </a:moveTo>
                  <a:cubicBezTo>
                    <a:pt x="1034" y="1"/>
                    <a:pt x="345" y="400"/>
                    <a:pt x="1" y="1088"/>
                  </a:cubicBezTo>
                  <a:lnTo>
                    <a:pt x="2869" y="1088"/>
                  </a:lnTo>
                  <a:lnTo>
                    <a:pt x="2869" y="460"/>
                  </a:lnTo>
                  <a:cubicBezTo>
                    <a:pt x="2869" y="230"/>
                    <a:pt x="2640" y="1"/>
                    <a:pt x="23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9"/>
            <p:cNvSpPr/>
            <p:nvPr/>
          </p:nvSpPr>
          <p:spPr>
            <a:xfrm>
              <a:off x="4011950" y="3478975"/>
              <a:ext cx="384350" cy="258175"/>
            </a:xfrm>
            <a:custGeom>
              <a:avLst/>
              <a:gdLst/>
              <a:ahLst/>
              <a:cxnLst/>
              <a:rect l="l" t="t" r="r" b="b"/>
              <a:pathLst>
                <a:path w="15374" h="10327" extrusionOk="0">
                  <a:moveTo>
                    <a:pt x="4649" y="1"/>
                  </a:moveTo>
                  <a:cubicBezTo>
                    <a:pt x="2180" y="1"/>
                    <a:pt x="175" y="1951"/>
                    <a:pt x="60" y="4415"/>
                  </a:cubicBezTo>
                  <a:cubicBezTo>
                    <a:pt x="0" y="6595"/>
                    <a:pt x="1551" y="7857"/>
                    <a:pt x="2584" y="8261"/>
                  </a:cubicBezTo>
                  <a:lnTo>
                    <a:pt x="2754" y="8316"/>
                  </a:lnTo>
                  <a:lnTo>
                    <a:pt x="2754" y="9867"/>
                  </a:lnTo>
                  <a:cubicBezTo>
                    <a:pt x="2754" y="10152"/>
                    <a:pt x="2983" y="10326"/>
                    <a:pt x="3212" y="10326"/>
                  </a:cubicBezTo>
                  <a:lnTo>
                    <a:pt x="5392" y="10326"/>
                  </a:lnTo>
                  <a:cubicBezTo>
                    <a:pt x="5622" y="10326"/>
                    <a:pt x="5851" y="10152"/>
                    <a:pt x="5851" y="9867"/>
                  </a:cubicBezTo>
                  <a:lnTo>
                    <a:pt x="5851" y="8490"/>
                  </a:lnTo>
                  <a:lnTo>
                    <a:pt x="8490" y="8490"/>
                  </a:lnTo>
                  <a:lnTo>
                    <a:pt x="8490" y="9867"/>
                  </a:lnTo>
                  <a:cubicBezTo>
                    <a:pt x="8490" y="10152"/>
                    <a:pt x="8719" y="10326"/>
                    <a:pt x="9008" y="10326"/>
                  </a:cubicBezTo>
                  <a:lnTo>
                    <a:pt x="11129" y="10326"/>
                  </a:lnTo>
                  <a:cubicBezTo>
                    <a:pt x="11418" y="10326"/>
                    <a:pt x="11647" y="10152"/>
                    <a:pt x="11647" y="9867"/>
                  </a:cubicBezTo>
                  <a:lnTo>
                    <a:pt x="11647" y="7857"/>
                  </a:lnTo>
                  <a:cubicBezTo>
                    <a:pt x="11647" y="7458"/>
                    <a:pt x="11877" y="6999"/>
                    <a:pt x="12221" y="6770"/>
                  </a:cubicBezTo>
                  <a:lnTo>
                    <a:pt x="15144" y="4645"/>
                  </a:lnTo>
                  <a:cubicBezTo>
                    <a:pt x="15318" y="4530"/>
                    <a:pt x="15373" y="4415"/>
                    <a:pt x="15373" y="4246"/>
                  </a:cubicBezTo>
                  <a:lnTo>
                    <a:pt x="15373" y="2121"/>
                  </a:lnTo>
                  <a:cubicBezTo>
                    <a:pt x="15373" y="1836"/>
                    <a:pt x="15144" y="1607"/>
                    <a:pt x="14859" y="1607"/>
                  </a:cubicBezTo>
                  <a:lnTo>
                    <a:pt x="13712" y="1607"/>
                  </a:lnTo>
                  <a:cubicBezTo>
                    <a:pt x="13653" y="1607"/>
                    <a:pt x="13653" y="1547"/>
                    <a:pt x="13653" y="1547"/>
                  </a:cubicBezTo>
                  <a:cubicBezTo>
                    <a:pt x="13194" y="574"/>
                    <a:pt x="12221" y="1"/>
                    <a:pt x="11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49"/>
          <p:cNvGrpSpPr/>
          <p:nvPr/>
        </p:nvGrpSpPr>
        <p:grpSpPr>
          <a:xfrm>
            <a:off x="4715740" y="3210511"/>
            <a:ext cx="390088" cy="388715"/>
            <a:chOff x="4728975" y="3370000"/>
            <a:chExt cx="426000" cy="424500"/>
          </a:xfrm>
        </p:grpSpPr>
        <p:sp>
          <p:nvSpPr>
            <p:cNvPr id="7853" name="Google Shape;7853;p49"/>
            <p:cNvSpPr/>
            <p:nvPr/>
          </p:nvSpPr>
          <p:spPr>
            <a:xfrm>
              <a:off x="5044475" y="3741350"/>
              <a:ext cx="110500" cy="53150"/>
            </a:xfrm>
            <a:custGeom>
              <a:avLst/>
              <a:gdLst/>
              <a:ahLst/>
              <a:cxnLst/>
              <a:rect l="l" t="t" r="r" b="b"/>
              <a:pathLst>
                <a:path w="4420" h="2126" extrusionOk="0">
                  <a:moveTo>
                    <a:pt x="60" y="1"/>
                  </a:moveTo>
                  <a:lnTo>
                    <a:pt x="60" y="1667"/>
                  </a:lnTo>
                  <a:cubicBezTo>
                    <a:pt x="60" y="1836"/>
                    <a:pt x="60" y="2011"/>
                    <a:pt x="0" y="2126"/>
                  </a:cubicBezTo>
                  <a:lnTo>
                    <a:pt x="3901" y="2126"/>
                  </a:lnTo>
                  <a:cubicBezTo>
                    <a:pt x="4190" y="2126"/>
                    <a:pt x="4420" y="1896"/>
                    <a:pt x="4420" y="1667"/>
                  </a:cubicBezTo>
                  <a:lnTo>
                    <a:pt x="44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9"/>
            <p:cNvSpPr/>
            <p:nvPr/>
          </p:nvSpPr>
          <p:spPr>
            <a:xfrm>
              <a:off x="5101825" y="3487575"/>
              <a:ext cx="53150" cy="28725"/>
            </a:xfrm>
            <a:custGeom>
              <a:avLst/>
              <a:gdLst/>
              <a:ahLst/>
              <a:cxnLst/>
              <a:rect l="l" t="t" r="r" b="b"/>
              <a:pathLst>
                <a:path w="2126" h="1149" extrusionOk="0">
                  <a:moveTo>
                    <a:pt x="1" y="1"/>
                  </a:moveTo>
                  <a:lnTo>
                    <a:pt x="1" y="1148"/>
                  </a:lnTo>
                  <a:lnTo>
                    <a:pt x="2126" y="1148"/>
                  </a:lnTo>
                  <a:lnTo>
                    <a:pt x="21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9"/>
            <p:cNvSpPr/>
            <p:nvPr/>
          </p:nvSpPr>
          <p:spPr>
            <a:xfrm>
              <a:off x="5101825" y="3540600"/>
              <a:ext cx="53150" cy="28700"/>
            </a:xfrm>
            <a:custGeom>
              <a:avLst/>
              <a:gdLst/>
              <a:ahLst/>
              <a:cxnLst/>
              <a:rect l="l" t="t" r="r" b="b"/>
              <a:pathLst>
                <a:path w="2126" h="1148" extrusionOk="0">
                  <a:moveTo>
                    <a:pt x="1" y="0"/>
                  </a:moveTo>
                  <a:lnTo>
                    <a:pt x="1" y="1147"/>
                  </a:lnTo>
                  <a:lnTo>
                    <a:pt x="2126" y="1147"/>
                  </a:lnTo>
                  <a:lnTo>
                    <a:pt x="2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9"/>
            <p:cNvSpPr/>
            <p:nvPr/>
          </p:nvSpPr>
          <p:spPr>
            <a:xfrm>
              <a:off x="5101825" y="3595075"/>
              <a:ext cx="53150" cy="28725"/>
            </a:xfrm>
            <a:custGeom>
              <a:avLst/>
              <a:gdLst/>
              <a:ahLst/>
              <a:cxnLst/>
              <a:rect l="l" t="t" r="r" b="b"/>
              <a:pathLst>
                <a:path w="2126" h="1149" extrusionOk="0">
                  <a:moveTo>
                    <a:pt x="1" y="1"/>
                  </a:moveTo>
                  <a:lnTo>
                    <a:pt x="1" y="1148"/>
                  </a:lnTo>
                  <a:lnTo>
                    <a:pt x="2126" y="1148"/>
                  </a:lnTo>
                  <a:lnTo>
                    <a:pt x="21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9"/>
            <p:cNvSpPr/>
            <p:nvPr/>
          </p:nvSpPr>
          <p:spPr>
            <a:xfrm>
              <a:off x="4995725" y="3487575"/>
              <a:ext cx="159250" cy="229475"/>
            </a:xfrm>
            <a:custGeom>
              <a:avLst/>
              <a:gdLst/>
              <a:ahLst/>
              <a:cxnLst/>
              <a:rect l="l" t="t" r="r" b="b"/>
              <a:pathLst>
                <a:path w="6370" h="9179" extrusionOk="0">
                  <a:moveTo>
                    <a:pt x="0" y="1"/>
                  </a:moveTo>
                  <a:lnTo>
                    <a:pt x="0" y="2236"/>
                  </a:lnTo>
                  <a:lnTo>
                    <a:pt x="1606" y="3787"/>
                  </a:lnTo>
                  <a:cubicBezTo>
                    <a:pt x="1836" y="4071"/>
                    <a:pt x="2010" y="4475"/>
                    <a:pt x="2010" y="4875"/>
                  </a:cubicBezTo>
                  <a:lnTo>
                    <a:pt x="2010" y="9179"/>
                  </a:lnTo>
                  <a:lnTo>
                    <a:pt x="6370" y="9179"/>
                  </a:lnTo>
                  <a:lnTo>
                    <a:pt x="6370" y="6426"/>
                  </a:lnTo>
                  <a:lnTo>
                    <a:pt x="4245" y="6426"/>
                  </a:lnTo>
                  <a:lnTo>
                    <a:pt x="4245" y="6999"/>
                  </a:lnTo>
                  <a:cubicBezTo>
                    <a:pt x="4245" y="7284"/>
                    <a:pt x="4016" y="7513"/>
                    <a:pt x="3731" y="7513"/>
                  </a:cubicBezTo>
                  <a:cubicBezTo>
                    <a:pt x="3442" y="7513"/>
                    <a:pt x="3212" y="7284"/>
                    <a:pt x="3212" y="6999"/>
                  </a:cubicBezTo>
                  <a:lnTo>
                    <a:pt x="32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9"/>
            <p:cNvSpPr/>
            <p:nvPr/>
          </p:nvSpPr>
          <p:spPr>
            <a:xfrm>
              <a:off x="4995725" y="3370000"/>
              <a:ext cx="159250" cy="93175"/>
            </a:xfrm>
            <a:custGeom>
              <a:avLst/>
              <a:gdLst/>
              <a:ahLst/>
              <a:cxnLst/>
              <a:rect l="l" t="t" r="r" b="b"/>
              <a:pathLst>
                <a:path w="6370" h="3727" extrusionOk="0">
                  <a:moveTo>
                    <a:pt x="3212" y="0"/>
                  </a:moveTo>
                  <a:cubicBezTo>
                    <a:pt x="1437" y="0"/>
                    <a:pt x="0" y="1432"/>
                    <a:pt x="0" y="3153"/>
                  </a:cubicBezTo>
                  <a:lnTo>
                    <a:pt x="0" y="3727"/>
                  </a:lnTo>
                  <a:lnTo>
                    <a:pt x="6370" y="3727"/>
                  </a:lnTo>
                  <a:lnTo>
                    <a:pt x="6370" y="3153"/>
                  </a:lnTo>
                  <a:cubicBezTo>
                    <a:pt x="6370" y="1432"/>
                    <a:pt x="4933" y="0"/>
                    <a:pt x="3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9"/>
            <p:cNvSpPr/>
            <p:nvPr/>
          </p:nvSpPr>
          <p:spPr>
            <a:xfrm>
              <a:off x="4820750" y="3649575"/>
              <a:ext cx="41675" cy="144925"/>
            </a:xfrm>
            <a:custGeom>
              <a:avLst/>
              <a:gdLst/>
              <a:ahLst/>
              <a:cxnLst/>
              <a:rect l="l" t="t" r="r" b="b"/>
              <a:pathLst>
                <a:path w="1667" h="5797" extrusionOk="0">
                  <a:moveTo>
                    <a:pt x="1667" y="1"/>
                  </a:moveTo>
                  <a:cubicBezTo>
                    <a:pt x="749" y="230"/>
                    <a:pt x="1" y="1093"/>
                    <a:pt x="1" y="2125"/>
                  </a:cubicBezTo>
                  <a:lnTo>
                    <a:pt x="1" y="5797"/>
                  </a:lnTo>
                  <a:lnTo>
                    <a:pt x="1667" y="5797"/>
                  </a:lnTo>
                  <a:lnTo>
                    <a:pt x="16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9"/>
            <p:cNvSpPr/>
            <p:nvPr/>
          </p:nvSpPr>
          <p:spPr>
            <a:xfrm>
              <a:off x="4888225" y="3649575"/>
              <a:ext cx="41550" cy="144925"/>
            </a:xfrm>
            <a:custGeom>
              <a:avLst/>
              <a:gdLst/>
              <a:ahLst/>
              <a:cxnLst/>
              <a:rect l="l" t="t" r="r" b="b"/>
              <a:pathLst>
                <a:path w="1662" h="5797" extrusionOk="0">
                  <a:moveTo>
                    <a:pt x="0" y="1"/>
                  </a:moveTo>
                  <a:lnTo>
                    <a:pt x="0" y="5797"/>
                  </a:lnTo>
                  <a:lnTo>
                    <a:pt x="1661" y="5797"/>
                  </a:lnTo>
                  <a:lnTo>
                    <a:pt x="1661" y="2125"/>
                  </a:lnTo>
                  <a:cubicBezTo>
                    <a:pt x="1661" y="1093"/>
                    <a:pt x="918" y="23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9"/>
            <p:cNvSpPr/>
            <p:nvPr/>
          </p:nvSpPr>
          <p:spPr>
            <a:xfrm>
              <a:off x="4728975" y="3516275"/>
              <a:ext cx="292575" cy="278225"/>
            </a:xfrm>
            <a:custGeom>
              <a:avLst/>
              <a:gdLst/>
              <a:ahLst/>
              <a:cxnLst/>
              <a:rect l="l" t="t" r="r" b="b"/>
              <a:pathLst>
                <a:path w="11703" h="11129" extrusionOk="0">
                  <a:moveTo>
                    <a:pt x="6370" y="2120"/>
                  </a:moveTo>
                  <a:cubicBezTo>
                    <a:pt x="6655" y="2120"/>
                    <a:pt x="6884" y="2350"/>
                    <a:pt x="6884" y="2639"/>
                  </a:cubicBezTo>
                  <a:cubicBezTo>
                    <a:pt x="6884" y="2923"/>
                    <a:pt x="6655" y="3153"/>
                    <a:pt x="6370" y="3153"/>
                  </a:cubicBezTo>
                  <a:lnTo>
                    <a:pt x="5338" y="3153"/>
                  </a:lnTo>
                  <a:cubicBezTo>
                    <a:pt x="5049" y="3153"/>
                    <a:pt x="4819" y="2923"/>
                    <a:pt x="4819" y="2639"/>
                  </a:cubicBezTo>
                  <a:cubicBezTo>
                    <a:pt x="4819" y="2350"/>
                    <a:pt x="5049" y="2120"/>
                    <a:pt x="5338" y="2120"/>
                  </a:cubicBezTo>
                  <a:close/>
                  <a:moveTo>
                    <a:pt x="3732" y="0"/>
                  </a:moveTo>
                  <a:cubicBezTo>
                    <a:pt x="3617" y="0"/>
                    <a:pt x="3442" y="55"/>
                    <a:pt x="3387" y="170"/>
                  </a:cubicBezTo>
                  <a:lnTo>
                    <a:pt x="175" y="3327"/>
                  </a:lnTo>
                  <a:cubicBezTo>
                    <a:pt x="60" y="3442"/>
                    <a:pt x="1" y="3557"/>
                    <a:pt x="1" y="3727"/>
                  </a:cubicBezTo>
                  <a:lnTo>
                    <a:pt x="1" y="10670"/>
                  </a:lnTo>
                  <a:cubicBezTo>
                    <a:pt x="1" y="10899"/>
                    <a:pt x="230" y="11129"/>
                    <a:pt x="519" y="11129"/>
                  </a:cubicBezTo>
                  <a:lnTo>
                    <a:pt x="2699" y="11129"/>
                  </a:lnTo>
                  <a:lnTo>
                    <a:pt x="2699" y="7457"/>
                  </a:lnTo>
                  <a:cubicBezTo>
                    <a:pt x="2699" y="5677"/>
                    <a:pt x="4131" y="4300"/>
                    <a:pt x="5852" y="4300"/>
                  </a:cubicBezTo>
                  <a:cubicBezTo>
                    <a:pt x="7632" y="4300"/>
                    <a:pt x="9009" y="5677"/>
                    <a:pt x="9009" y="7457"/>
                  </a:cubicBezTo>
                  <a:lnTo>
                    <a:pt x="9009" y="11129"/>
                  </a:lnTo>
                  <a:lnTo>
                    <a:pt x="11189" y="11129"/>
                  </a:lnTo>
                  <a:cubicBezTo>
                    <a:pt x="11473" y="11129"/>
                    <a:pt x="11703" y="10899"/>
                    <a:pt x="11703" y="10670"/>
                  </a:cubicBezTo>
                  <a:lnTo>
                    <a:pt x="11703" y="3727"/>
                  </a:lnTo>
                  <a:cubicBezTo>
                    <a:pt x="11703" y="3557"/>
                    <a:pt x="11648" y="3442"/>
                    <a:pt x="11533" y="3327"/>
                  </a:cubicBezTo>
                  <a:lnTo>
                    <a:pt x="8321" y="170"/>
                  </a:lnTo>
                  <a:cubicBezTo>
                    <a:pt x="8261" y="55"/>
                    <a:pt x="8146" y="0"/>
                    <a:pt x="79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49"/>
          <p:cNvGrpSpPr/>
          <p:nvPr/>
        </p:nvGrpSpPr>
        <p:grpSpPr>
          <a:xfrm>
            <a:off x="5409108" y="3210511"/>
            <a:ext cx="392721" cy="388715"/>
            <a:chOff x="5486175" y="3370000"/>
            <a:chExt cx="428875" cy="424500"/>
          </a:xfrm>
        </p:grpSpPr>
        <p:sp>
          <p:nvSpPr>
            <p:cNvPr id="7863" name="Google Shape;7863;p49"/>
            <p:cNvSpPr/>
            <p:nvPr/>
          </p:nvSpPr>
          <p:spPr>
            <a:xfrm>
              <a:off x="5783075" y="3370000"/>
              <a:ext cx="131975" cy="131950"/>
            </a:xfrm>
            <a:custGeom>
              <a:avLst/>
              <a:gdLst/>
              <a:ahLst/>
              <a:cxnLst/>
              <a:rect l="l" t="t" r="r" b="b"/>
              <a:pathLst>
                <a:path w="5279" h="5278" extrusionOk="0">
                  <a:moveTo>
                    <a:pt x="2639" y="0"/>
                  </a:moveTo>
                  <a:cubicBezTo>
                    <a:pt x="1148" y="0"/>
                    <a:pt x="1" y="1147"/>
                    <a:pt x="1" y="2639"/>
                  </a:cubicBezTo>
                  <a:cubicBezTo>
                    <a:pt x="1" y="4071"/>
                    <a:pt x="1148" y="5278"/>
                    <a:pt x="2639" y="5278"/>
                  </a:cubicBezTo>
                  <a:cubicBezTo>
                    <a:pt x="4071" y="5278"/>
                    <a:pt x="5278" y="4071"/>
                    <a:pt x="5278" y="2639"/>
                  </a:cubicBezTo>
                  <a:cubicBezTo>
                    <a:pt x="5278" y="1147"/>
                    <a:pt x="407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9"/>
            <p:cNvSpPr/>
            <p:nvPr/>
          </p:nvSpPr>
          <p:spPr>
            <a:xfrm>
              <a:off x="5489025" y="3688350"/>
              <a:ext cx="73225" cy="28700"/>
            </a:xfrm>
            <a:custGeom>
              <a:avLst/>
              <a:gdLst/>
              <a:ahLst/>
              <a:cxnLst/>
              <a:rect l="l" t="t" r="r" b="b"/>
              <a:pathLst>
                <a:path w="2929" h="1148" extrusionOk="0">
                  <a:moveTo>
                    <a:pt x="1" y="1"/>
                  </a:moveTo>
                  <a:lnTo>
                    <a:pt x="1" y="1148"/>
                  </a:lnTo>
                  <a:lnTo>
                    <a:pt x="1896" y="1148"/>
                  </a:lnTo>
                  <a:cubicBezTo>
                    <a:pt x="2181" y="689"/>
                    <a:pt x="2525" y="285"/>
                    <a:pt x="2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9"/>
            <p:cNvSpPr/>
            <p:nvPr/>
          </p:nvSpPr>
          <p:spPr>
            <a:xfrm>
              <a:off x="5489025" y="3635250"/>
              <a:ext cx="345700" cy="27325"/>
            </a:xfrm>
            <a:custGeom>
              <a:avLst/>
              <a:gdLst/>
              <a:ahLst/>
              <a:cxnLst/>
              <a:rect l="l" t="t" r="r" b="b"/>
              <a:pathLst>
                <a:path w="13828" h="1093" extrusionOk="0">
                  <a:moveTo>
                    <a:pt x="1" y="0"/>
                  </a:moveTo>
                  <a:lnTo>
                    <a:pt x="1" y="1092"/>
                  </a:lnTo>
                  <a:lnTo>
                    <a:pt x="13828" y="1092"/>
                  </a:lnTo>
                  <a:cubicBezTo>
                    <a:pt x="13598" y="459"/>
                    <a:pt x="12965" y="0"/>
                    <a:pt x="12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9"/>
            <p:cNvSpPr/>
            <p:nvPr/>
          </p:nvSpPr>
          <p:spPr>
            <a:xfrm>
              <a:off x="5489025" y="3741350"/>
              <a:ext cx="34450" cy="53150"/>
            </a:xfrm>
            <a:custGeom>
              <a:avLst/>
              <a:gdLst/>
              <a:ahLst/>
              <a:cxnLst/>
              <a:rect l="l" t="t" r="r" b="b"/>
              <a:pathLst>
                <a:path w="1378" h="2126" extrusionOk="0">
                  <a:moveTo>
                    <a:pt x="1" y="1"/>
                  </a:moveTo>
                  <a:lnTo>
                    <a:pt x="1" y="1667"/>
                  </a:lnTo>
                  <a:cubicBezTo>
                    <a:pt x="1" y="1896"/>
                    <a:pt x="230" y="2126"/>
                    <a:pt x="520" y="2126"/>
                  </a:cubicBezTo>
                  <a:lnTo>
                    <a:pt x="1093" y="2126"/>
                  </a:lnTo>
                  <a:lnTo>
                    <a:pt x="1093" y="1667"/>
                  </a:lnTo>
                  <a:cubicBezTo>
                    <a:pt x="1093" y="1093"/>
                    <a:pt x="1208" y="519"/>
                    <a:pt x="1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9"/>
            <p:cNvSpPr/>
            <p:nvPr/>
          </p:nvSpPr>
          <p:spPr>
            <a:xfrm>
              <a:off x="5697025" y="3580750"/>
              <a:ext cx="192200" cy="81825"/>
            </a:xfrm>
            <a:custGeom>
              <a:avLst/>
              <a:gdLst/>
              <a:ahLst/>
              <a:cxnLst/>
              <a:rect l="l" t="t" r="r" b="b"/>
              <a:pathLst>
                <a:path w="7688" h="3273" extrusionOk="0">
                  <a:moveTo>
                    <a:pt x="116" y="0"/>
                  </a:moveTo>
                  <a:lnTo>
                    <a:pt x="116" y="689"/>
                  </a:lnTo>
                  <a:cubicBezTo>
                    <a:pt x="116" y="863"/>
                    <a:pt x="56" y="1033"/>
                    <a:pt x="1" y="1148"/>
                  </a:cubicBezTo>
                  <a:lnTo>
                    <a:pt x="3902" y="1148"/>
                  </a:lnTo>
                  <a:cubicBezTo>
                    <a:pt x="5219" y="1148"/>
                    <a:pt x="6251" y="2065"/>
                    <a:pt x="6540" y="3272"/>
                  </a:cubicBezTo>
                  <a:lnTo>
                    <a:pt x="7688" y="3272"/>
                  </a:lnTo>
                  <a:cubicBezTo>
                    <a:pt x="7398" y="1437"/>
                    <a:pt x="5852" y="0"/>
                    <a:pt x="3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9"/>
            <p:cNvSpPr/>
            <p:nvPr/>
          </p:nvSpPr>
          <p:spPr>
            <a:xfrm>
              <a:off x="5699900" y="3527750"/>
              <a:ext cx="215150" cy="147675"/>
            </a:xfrm>
            <a:custGeom>
              <a:avLst/>
              <a:gdLst/>
              <a:ahLst/>
              <a:cxnLst/>
              <a:rect l="l" t="t" r="r" b="b"/>
              <a:pathLst>
                <a:path w="8606" h="5907" extrusionOk="0">
                  <a:moveTo>
                    <a:pt x="689" y="0"/>
                  </a:moveTo>
                  <a:cubicBezTo>
                    <a:pt x="689" y="55"/>
                    <a:pt x="629" y="55"/>
                    <a:pt x="574" y="115"/>
                  </a:cubicBezTo>
                  <a:cubicBezTo>
                    <a:pt x="400" y="285"/>
                    <a:pt x="230" y="399"/>
                    <a:pt x="1" y="459"/>
                  </a:cubicBezTo>
                  <a:lnTo>
                    <a:pt x="1" y="1147"/>
                  </a:lnTo>
                  <a:lnTo>
                    <a:pt x="3787" y="1147"/>
                  </a:lnTo>
                  <a:cubicBezTo>
                    <a:pt x="6425" y="1147"/>
                    <a:pt x="8605" y="3268"/>
                    <a:pt x="8605" y="5906"/>
                  </a:cubicBezTo>
                  <a:lnTo>
                    <a:pt x="8605" y="2409"/>
                  </a:lnTo>
                  <a:cubicBezTo>
                    <a:pt x="7513" y="973"/>
                    <a:pt x="5852" y="55"/>
                    <a:pt x="39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9"/>
            <p:cNvSpPr/>
            <p:nvPr/>
          </p:nvSpPr>
          <p:spPr>
            <a:xfrm>
              <a:off x="5593775" y="3741350"/>
              <a:ext cx="321275" cy="53150"/>
            </a:xfrm>
            <a:custGeom>
              <a:avLst/>
              <a:gdLst/>
              <a:ahLst/>
              <a:cxnLst/>
              <a:rect l="l" t="t" r="r" b="b"/>
              <a:pathLst>
                <a:path w="12851" h="2126" extrusionOk="0">
                  <a:moveTo>
                    <a:pt x="1662" y="1"/>
                  </a:moveTo>
                  <a:cubicBezTo>
                    <a:pt x="1203" y="1"/>
                    <a:pt x="804" y="175"/>
                    <a:pt x="515" y="460"/>
                  </a:cubicBezTo>
                  <a:cubicBezTo>
                    <a:pt x="171" y="804"/>
                    <a:pt x="1" y="1208"/>
                    <a:pt x="1" y="1667"/>
                  </a:cubicBezTo>
                  <a:lnTo>
                    <a:pt x="1" y="2126"/>
                  </a:lnTo>
                  <a:lnTo>
                    <a:pt x="1148" y="2126"/>
                  </a:lnTo>
                  <a:lnTo>
                    <a:pt x="1148" y="1667"/>
                  </a:lnTo>
                  <a:cubicBezTo>
                    <a:pt x="1148" y="1378"/>
                    <a:pt x="1377" y="1148"/>
                    <a:pt x="1662" y="1148"/>
                  </a:cubicBezTo>
                  <a:lnTo>
                    <a:pt x="12850" y="1148"/>
                  </a:lnTo>
                  <a:lnTo>
                    <a:pt x="128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9"/>
            <p:cNvSpPr/>
            <p:nvPr/>
          </p:nvSpPr>
          <p:spPr>
            <a:xfrm>
              <a:off x="5540675" y="3688350"/>
              <a:ext cx="374375" cy="106150"/>
            </a:xfrm>
            <a:custGeom>
              <a:avLst/>
              <a:gdLst/>
              <a:ahLst/>
              <a:cxnLst/>
              <a:rect l="l" t="t" r="r" b="b"/>
              <a:pathLst>
                <a:path w="14975" h="4246" extrusionOk="0">
                  <a:moveTo>
                    <a:pt x="3786" y="1"/>
                  </a:moveTo>
                  <a:cubicBezTo>
                    <a:pt x="1721" y="1"/>
                    <a:pt x="0" y="1662"/>
                    <a:pt x="0" y="3787"/>
                  </a:cubicBezTo>
                  <a:lnTo>
                    <a:pt x="0" y="4246"/>
                  </a:lnTo>
                  <a:lnTo>
                    <a:pt x="1147" y="4246"/>
                  </a:lnTo>
                  <a:lnTo>
                    <a:pt x="1147" y="3787"/>
                  </a:lnTo>
                  <a:cubicBezTo>
                    <a:pt x="1147" y="3039"/>
                    <a:pt x="1436" y="2410"/>
                    <a:pt x="1895" y="1891"/>
                  </a:cubicBezTo>
                  <a:cubicBezTo>
                    <a:pt x="2409" y="1377"/>
                    <a:pt x="3098" y="1148"/>
                    <a:pt x="3786" y="1148"/>
                  </a:cubicBezTo>
                  <a:lnTo>
                    <a:pt x="14974" y="1148"/>
                  </a:lnTo>
                  <a:lnTo>
                    <a:pt x="149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9"/>
            <p:cNvSpPr/>
            <p:nvPr/>
          </p:nvSpPr>
          <p:spPr>
            <a:xfrm>
              <a:off x="5580825" y="3554925"/>
              <a:ext cx="28700" cy="54525"/>
            </a:xfrm>
            <a:custGeom>
              <a:avLst/>
              <a:gdLst/>
              <a:ahLst/>
              <a:cxnLst/>
              <a:rect l="l" t="t" r="r" b="b"/>
              <a:pathLst>
                <a:path w="1148" h="2181" extrusionOk="0">
                  <a:moveTo>
                    <a:pt x="0" y="1"/>
                  </a:moveTo>
                  <a:lnTo>
                    <a:pt x="0" y="2181"/>
                  </a:lnTo>
                  <a:lnTo>
                    <a:pt x="1147" y="2181"/>
                  </a:lnTo>
                  <a:lnTo>
                    <a:pt x="1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9"/>
            <p:cNvSpPr/>
            <p:nvPr/>
          </p:nvSpPr>
          <p:spPr>
            <a:xfrm>
              <a:off x="5486175" y="3398675"/>
              <a:ext cx="216625" cy="210775"/>
            </a:xfrm>
            <a:custGeom>
              <a:avLst/>
              <a:gdLst/>
              <a:ahLst/>
              <a:cxnLst/>
              <a:rect l="l" t="t" r="r" b="b"/>
              <a:pathLst>
                <a:path w="8665" h="8431" extrusionOk="0">
                  <a:moveTo>
                    <a:pt x="4360" y="0"/>
                  </a:moveTo>
                  <a:cubicBezTo>
                    <a:pt x="4245" y="0"/>
                    <a:pt x="4075" y="56"/>
                    <a:pt x="4016" y="115"/>
                  </a:cubicBezTo>
                  <a:lnTo>
                    <a:pt x="1322" y="2809"/>
                  </a:lnTo>
                  <a:lnTo>
                    <a:pt x="289" y="3841"/>
                  </a:lnTo>
                  <a:cubicBezTo>
                    <a:pt x="0" y="4131"/>
                    <a:pt x="115" y="4415"/>
                    <a:pt x="289" y="4589"/>
                  </a:cubicBezTo>
                  <a:cubicBezTo>
                    <a:pt x="374" y="4674"/>
                    <a:pt x="503" y="4717"/>
                    <a:pt x="632" y="4717"/>
                  </a:cubicBezTo>
                  <a:cubicBezTo>
                    <a:pt x="761" y="4717"/>
                    <a:pt x="891" y="4674"/>
                    <a:pt x="978" y="4589"/>
                  </a:cubicBezTo>
                  <a:lnTo>
                    <a:pt x="1207" y="4360"/>
                  </a:lnTo>
                  <a:lnTo>
                    <a:pt x="1207" y="7972"/>
                  </a:lnTo>
                  <a:cubicBezTo>
                    <a:pt x="1207" y="8201"/>
                    <a:pt x="1437" y="8431"/>
                    <a:pt x="1666" y="8431"/>
                  </a:cubicBezTo>
                  <a:lnTo>
                    <a:pt x="2813" y="8431"/>
                  </a:lnTo>
                  <a:lnTo>
                    <a:pt x="2813" y="5737"/>
                  </a:lnTo>
                  <a:cubicBezTo>
                    <a:pt x="2813" y="5448"/>
                    <a:pt x="3043" y="5218"/>
                    <a:pt x="3272" y="5218"/>
                  </a:cubicBezTo>
                  <a:lnTo>
                    <a:pt x="5452" y="5218"/>
                  </a:lnTo>
                  <a:cubicBezTo>
                    <a:pt x="5681" y="5218"/>
                    <a:pt x="5911" y="5448"/>
                    <a:pt x="5911" y="5737"/>
                  </a:cubicBezTo>
                  <a:lnTo>
                    <a:pt x="5911" y="8431"/>
                  </a:lnTo>
                  <a:lnTo>
                    <a:pt x="6999" y="8431"/>
                  </a:lnTo>
                  <a:cubicBezTo>
                    <a:pt x="7288" y="8431"/>
                    <a:pt x="7517" y="8201"/>
                    <a:pt x="7517" y="7972"/>
                  </a:cubicBezTo>
                  <a:lnTo>
                    <a:pt x="7517" y="4360"/>
                  </a:lnTo>
                  <a:lnTo>
                    <a:pt x="7747" y="4589"/>
                  </a:lnTo>
                  <a:cubicBezTo>
                    <a:pt x="7831" y="4674"/>
                    <a:pt x="7960" y="4717"/>
                    <a:pt x="8089" y="4717"/>
                  </a:cubicBezTo>
                  <a:cubicBezTo>
                    <a:pt x="8218" y="4717"/>
                    <a:pt x="8348" y="4674"/>
                    <a:pt x="8435" y="4589"/>
                  </a:cubicBezTo>
                  <a:cubicBezTo>
                    <a:pt x="8664" y="4360"/>
                    <a:pt x="8664" y="4071"/>
                    <a:pt x="8435" y="3841"/>
                  </a:cubicBezTo>
                  <a:lnTo>
                    <a:pt x="4704" y="115"/>
                  </a:lnTo>
                  <a:cubicBezTo>
                    <a:pt x="4589" y="56"/>
                    <a:pt x="4475" y="0"/>
                    <a:pt x="43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49"/>
          <p:cNvGrpSpPr/>
          <p:nvPr/>
        </p:nvGrpSpPr>
        <p:grpSpPr>
          <a:xfrm>
            <a:off x="6107718" y="3210511"/>
            <a:ext cx="340183" cy="388715"/>
            <a:chOff x="6249100" y="3370000"/>
            <a:chExt cx="371500" cy="424500"/>
          </a:xfrm>
        </p:grpSpPr>
        <p:sp>
          <p:nvSpPr>
            <p:cNvPr id="7874" name="Google Shape;7874;p49"/>
            <p:cNvSpPr/>
            <p:nvPr/>
          </p:nvSpPr>
          <p:spPr>
            <a:xfrm>
              <a:off x="6381025" y="3540600"/>
              <a:ext cx="41675" cy="43025"/>
            </a:xfrm>
            <a:custGeom>
              <a:avLst/>
              <a:gdLst/>
              <a:ahLst/>
              <a:cxnLst/>
              <a:rect l="l" t="t" r="r" b="b"/>
              <a:pathLst>
                <a:path w="1667" h="1721" extrusionOk="0">
                  <a:moveTo>
                    <a:pt x="1" y="0"/>
                  </a:moveTo>
                  <a:lnTo>
                    <a:pt x="1" y="344"/>
                  </a:lnTo>
                  <a:cubicBezTo>
                    <a:pt x="1" y="1092"/>
                    <a:pt x="574" y="1721"/>
                    <a:pt x="1377" y="1721"/>
                  </a:cubicBezTo>
                  <a:lnTo>
                    <a:pt x="1667" y="1721"/>
                  </a:lnTo>
                  <a:lnTo>
                    <a:pt x="1667" y="1377"/>
                  </a:lnTo>
                  <a:cubicBezTo>
                    <a:pt x="1667" y="633"/>
                    <a:pt x="1033"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9"/>
            <p:cNvSpPr/>
            <p:nvPr/>
          </p:nvSpPr>
          <p:spPr>
            <a:xfrm>
              <a:off x="6249100" y="3370000"/>
              <a:ext cx="371500" cy="424500"/>
            </a:xfrm>
            <a:custGeom>
              <a:avLst/>
              <a:gdLst/>
              <a:ahLst/>
              <a:cxnLst/>
              <a:rect l="l" t="t" r="r" b="b"/>
              <a:pathLst>
                <a:path w="14860" h="16980" extrusionOk="0">
                  <a:moveTo>
                    <a:pt x="7458" y="0"/>
                  </a:moveTo>
                  <a:cubicBezTo>
                    <a:pt x="7288" y="0"/>
                    <a:pt x="7173" y="55"/>
                    <a:pt x="7058" y="115"/>
                  </a:cubicBezTo>
                  <a:lnTo>
                    <a:pt x="748" y="6425"/>
                  </a:lnTo>
                  <a:cubicBezTo>
                    <a:pt x="289" y="6939"/>
                    <a:pt x="0" y="7627"/>
                    <a:pt x="0" y="8316"/>
                  </a:cubicBezTo>
                  <a:lnTo>
                    <a:pt x="0" y="15428"/>
                  </a:lnTo>
                  <a:cubicBezTo>
                    <a:pt x="0" y="16291"/>
                    <a:pt x="689" y="16980"/>
                    <a:pt x="1551" y="16980"/>
                  </a:cubicBezTo>
                  <a:lnTo>
                    <a:pt x="6944" y="16980"/>
                  </a:lnTo>
                  <a:lnTo>
                    <a:pt x="6944" y="14855"/>
                  </a:lnTo>
                  <a:lnTo>
                    <a:pt x="5048" y="14855"/>
                  </a:lnTo>
                  <a:cubicBezTo>
                    <a:pt x="3731" y="14855"/>
                    <a:pt x="2639" y="13822"/>
                    <a:pt x="2639" y="12505"/>
                  </a:cubicBezTo>
                  <a:lnTo>
                    <a:pt x="2639" y="11702"/>
                  </a:lnTo>
                  <a:cubicBezTo>
                    <a:pt x="2639" y="11413"/>
                    <a:pt x="2868" y="11184"/>
                    <a:pt x="3158" y="11184"/>
                  </a:cubicBezTo>
                  <a:lnTo>
                    <a:pt x="3961" y="11184"/>
                  </a:lnTo>
                  <a:cubicBezTo>
                    <a:pt x="5278" y="11184"/>
                    <a:pt x="6310" y="12276"/>
                    <a:pt x="6310" y="13538"/>
                  </a:cubicBezTo>
                  <a:lnTo>
                    <a:pt x="6310" y="13882"/>
                  </a:lnTo>
                  <a:lnTo>
                    <a:pt x="6944" y="13882"/>
                  </a:lnTo>
                  <a:lnTo>
                    <a:pt x="6944" y="9522"/>
                  </a:lnTo>
                  <a:lnTo>
                    <a:pt x="6654" y="9522"/>
                  </a:lnTo>
                  <a:cubicBezTo>
                    <a:pt x="5337" y="9522"/>
                    <a:pt x="4245" y="8430"/>
                    <a:pt x="4245" y="7168"/>
                  </a:cubicBezTo>
                  <a:lnTo>
                    <a:pt x="4245" y="6365"/>
                  </a:lnTo>
                  <a:cubicBezTo>
                    <a:pt x="4245" y="6081"/>
                    <a:pt x="4475" y="5851"/>
                    <a:pt x="4764" y="5851"/>
                  </a:cubicBezTo>
                  <a:lnTo>
                    <a:pt x="5567" y="5851"/>
                  </a:lnTo>
                  <a:cubicBezTo>
                    <a:pt x="6884" y="5851"/>
                    <a:pt x="7916" y="6939"/>
                    <a:pt x="7916" y="8201"/>
                  </a:cubicBezTo>
                  <a:lnTo>
                    <a:pt x="7916" y="11702"/>
                  </a:lnTo>
                  <a:lnTo>
                    <a:pt x="8550" y="11702"/>
                  </a:lnTo>
                  <a:lnTo>
                    <a:pt x="8550" y="11413"/>
                  </a:lnTo>
                  <a:cubicBezTo>
                    <a:pt x="8550" y="10096"/>
                    <a:pt x="9582" y="9064"/>
                    <a:pt x="10899" y="9064"/>
                  </a:cubicBezTo>
                  <a:lnTo>
                    <a:pt x="11702" y="9064"/>
                  </a:lnTo>
                  <a:cubicBezTo>
                    <a:pt x="11991" y="9064"/>
                    <a:pt x="12221" y="9293"/>
                    <a:pt x="12221" y="9578"/>
                  </a:cubicBezTo>
                  <a:lnTo>
                    <a:pt x="12221" y="10381"/>
                  </a:lnTo>
                  <a:cubicBezTo>
                    <a:pt x="12221" y="11643"/>
                    <a:pt x="11129" y="12735"/>
                    <a:pt x="9812" y="12735"/>
                  </a:cubicBezTo>
                  <a:lnTo>
                    <a:pt x="7916" y="12735"/>
                  </a:lnTo>
                  <a:lnTo>
                    <a:pt x="7916" y="16980"/>
                  </a:lnTo>
                  <a:lnTo>
                    <a:pt x="13309" y="16980"/>
                  </a:lnTo>
                  <a:cubicBezTo>
                    <a:pt x="14171" y="16980"/>
                    <a:pt x="14860" y="16291"/>
                    <a:pt x="14860" y="15428"/>
                  </a:cubicBezTo>
                  <a:lnTo>
                    <a:pt x="14860" y="8316"/>
                  </a:lnTo>
                  <a:cubicBezTo>
                    <a:pt x="14860" y="7627"/>
                    <a:pt x="14571" y="6939"/>
                    <a:pt x="14112" y="6480"/>
                  </a:cubicBezTo>
                  <a:lnTo>
                    <a:pt x="7802" y="115"/>
                  </a:lnTo>
                  <a:cubicBezTo>
                    <a:pt x="7687" y="55"/>
                    <a:pt x="7572" y="0"/>
                    <a:pt x="7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49"/>
            <p:cNvSpPr/>
            <p:nvPr/>
          </p:nvSpPr>
          <p:spPr>
            <a:xfrm>
              <a:off x="6487150" y="3620900"/>
              <a:ext cx="41675" cy="41675"/>
            </a:xfrm>
            <a:custGeom>
              <a:avLst/>
              <a:gdLst/>
              <a:ahLst/>
              <a:cxnLst/>
              <a:rect l="l" t="t" r="r" b="b"/>
              <a:pathLst>
                <a:path w="1667" h="1667" extrusionOk="0">
                  <a:moveTo>
                    <a:pt x="1377" y="0"/>
                  </a:moveTo>
                  <a:cubicBezTo>
                    <a:pt x="634" y="0"/>
                    <a:pt x="1" y="634"/>
                    <a:pt x="1" y="1377"/>
                  </a:cubicBezTo>
                  <a:lnTo>
                    <a:pt x="1" y="1666"/>
                  </a:lnTo>
                  <a:lnTo>
                    <a:pt x="290" y="1666"/>
                  </a:lnTo>
                  <a:cubicBezTo>
                    <a:pt x="1093" y="1666"/>
                    <a:pt x="1666" y="1093"/>
                    <a:pt x="1666" y="345"/>
                  </a:cubicBezTo>
                  <a:lnTo>
                    <a:pt x="16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9"/>
            <p:cNvSpPr/>
            <p:nvPr/>
          </p:nvSpPr>
          <p:spPr>
            <a:xfrm>
              <a:off x="6340875" y="3675400"/>
              <a:ext cx="41675" cy="41650"/>
            </a:xfrm>
            <a:custGeom>
              <a:avLst/>
              <a:gdLst/>
              <a:ahLst/>
              <a:cxnLst/>
              <a:rect l="l" t="t" r="r" b="b"/>
              <a:pathLst>
                <a:path w="1667" h="1666" extrusionOk="0">
                  <a:moveTo>
                    <a:pt x="1" y="0"/>
                  </a:moveTo>
                  <a:lnTo>
                    <a:pt x="1" y="289"/>
                  </a:lnTo>
                  <a:cubicBezTo>
                    <a:pt x="1" y="1033"/>
                    <a:pt x="634" y="1666"/>
                    <a:pt x="1377" y="1666"/>
                  </a:cubicBezTo>
                  <a:lnTo>
                    <a:pt x="1666" y="1666"/>
                  </a:lnTo>
                  <a:lnTo>
                    <a:pt x="1666" y="1322"/>
                  </a:lnTo>
                  <a:cubicBezTo>
                    <a:pt x="1666" y="574"/>
                    <a:pt x="1033"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49"/>
          <p:cNvGrpSpPr/>
          <p:nvPr/>
        </p:nvGrpSpPr>
        <p:grpSpPr>
          <a:xfrm>
            <a:off x="6763039" y="3210511"/>
            <a:ext cx="389997" cy="388715"/>
            <a:chOff x="6964750" y="3370000"/>
            <a:chExt cx="425900" cy="424500"/>
          </a:xfrm>
        </p:grpSpPr>
        <p:sp>
          <p:nvSpPr>
            <p:cNvPr id="7879" name="Google Shape;7879;p49"/>
            <p:cNvSpPr/>
            <p:nvPr/>
          </p:nvSpPr>
          <p:spPr>
            <a:xfrm>
              <a:off x="7095200" y="3724150"/>
              <a:ext cx="70350" cy="70350"/>
            </a:xfrm>
            <a:custGeom>
              <a:avLst/>
              <a:gdLst/>
              <a:ahLst/>
              <a:cxnLst/>
              <a:rect l="l" t="t" r="r" b="b"/>
              <a:pathLst>
                <a:path w="2814" h="2814" extrusionOk="0">
                  <a:moveTo>
                    <a:pt x="345" y="1"/>
                  </a:moveTo>
                  <a:cubicBezTo>
                    <a:pt x="175" y="1"/>
                    <a:pt x="0" y="175"/>
                    <a:pt x="0" y="404"/>
                  </a:cubicBezTo>
                  <a:lnTo>
                    <a:pt x="0" y="2469"/>
                  </a:lnTo>
                  <a:cubicBezTo>
                    <a:pt x="0" y="2639"/>
                    <a:pt x="175" y="2814"/>
                    <a:pt x="345" y="2814"/>
                  </a:cubicBezTo>
                  <a:lnTo>
                    <a:pt x="2410" y="2814"/>
                  </a:lnTo>
                  <a:cubicBezTo>
                    <a:pt x="2639" y="2814"/>
                    <a:pt x="2814" y="2639"/>
                    <a:pt x="2814" y="2469"/>
                  </a:cubicBezTo>
                  <a:lnTo>
                    <a:pt x="2814" y="404"/>
                  </a:lnTo>
                  <a:cubicBezTo>
                    <a:pt x="2814" y="175"/>
                    <a:pt x="2639" y="1"/>
                    <a:pt x="2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9"/>
            <p:cNvSpPr/>
            <p:nvPr/>
          </p:nvSpPr>
          <p:spPr>
            <a:xfrm>
              <a:off x="7189850" y="3724150"/>
              <a:ext cx="70350" cy="70350"/>
            </a:xfrm>
            <a:custGeom>
              <a:avLst/>
              <a:gdLst/>
              <a:ahLst/>
              <a:cxnLst/>
              <a:rect l="l" t="t" r="r" b="b"/>
              <a:pathLst>
                <a:path w="2814" h="2814" extrusionOk="0">
                  <a:moveTo>
                    <a:pt x="404" y="1"/>
                  </a:moveTo>
                  <a:cubicBezTo>
                    <a:pt x="175" y="1"/>
                    <a:pt x="0" y="175"/>
                    <a:pt x="0" y="404"/>
                  </a:cubicBezTo>
                  <a:lnTo>
                    <a:pt x="0" y="2469"/>
                  </a:lnTo>
                  <a:cubicBezTo>
                    <a:pt x="0" y="2639"/>
                    <a:pt x="175" y="2814"/>
                    <a:pt x="404" y="2814"/>
                  </a:cubicBezTo>
                  <a:lnTo>
                    <a:pt x="2469" y="2814"/>
                  </a:lnTo>
                  <a:cubicBezTo>
                    <a:pt x="2639" y="2814"/>
                    <a:pt x="2813" y="2639"/>
                    <a:pt x="2813" y="2469"/>
                  </a:cubicBezTo>
                  <a:lnTo>
                    <a:pt x="2813" y="404"/>
                  </a:lnTo>
                  <a:cubicBezTo>
                    <a:pt x="2813" y="175"/>
                    <a:pt x="2639" y="1"/>
                    <a:pt x="2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9"/>
            <p:cNvSpPr/>
            <p:nvPr/>
          </p:nvSpPr>
          <p:spPr>
            <a:xfrm>
              <a:off x="7142575" y="3632375"/>
              <a:ext cx="70250" cy="70350"/>
            </a:xfrm>
            <a:custGeom>
              <a:avLst/>
              <a:gdLst/>
              <a:ahLst/>
              <a:cxnLst/>
              <a:rect l="l" t="t" r="r" b="b"/>
              <a:pathLst>
                <a:path w="2810" h="2814" extrusionOk="0">
                  <a:moveTo>
                    <a:pt x="400" y="0"/>
                  </a:moveTo>
                  <a:cubicBezTo>
                    <a:pt x="171" y="0"/>
                    <a:pt x="1" y="175"/>
                    <a:pt x="1" y="344"/>
                  </a:cubicBezTo>
                  <a:lnTo>
                    <a:pt x="1" y="2410"/>
                  </a:lnTo>
                  <a:cubicBezTo>
                    <a:pt x="1" y="2639"/>
                    <a:pt x="171" y="2813"/>
                    <a:pt x="400" y="2813"/>
                  </a:cubicBezTo>
                  <a:lnTo>
                    <a:pt x="2410" y="2813"/>
                  </a:lnTo>
                  <a:cubicBezTo>
                    <a:pt x="2639" y="2813"/>
                    <a:pt x="2809" y="2639"/>
                    <a:pt x="2809" y="2410"/>
                  </a:cubicBezTo>
                  <a:lnTo>
                    <a:pt x="2809" y="344"/>
                  </a:lnTo>
                  <a:cubicBezTo>
                    <a:pt x="2809" y="175"/>
                    <a:pt x="2639" y="0"/>
                    <a:pt x="2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9"/>
            <p:cNvSpPr/>
            <p:nvPr/>
          </p:nvSpPr>
          <p:spPr>
            <a:xfrm>
              <a:off x="6991950" y="3429450"/>
              <a:ext cx="371500" cy="365050"/>
            </a:xfrm>
            <a:custGeom>
              <a:avLst/>
              <a:gdLst/>
              <a:ahLst/>
              <a:cxnLst/>
              <a:rect l="l" t="t" r="r" b="b"/>
              <a:pathLst>
                <a:path w="14860" h="14602" extrusionOk="0">
                  <a:moveTo>
                    <a:pt x="7430" y="0"/>
                  </a:moveTo>
                  <a:cubicBezTo>
                    <a:pt x="7344" y="0"/>
                    <a:pt x="7258" y="29"/>
                    <a:pt x="7173" y="87"/>
                  </a:cubicBezTo>
                  <a:lnTo>
                    <a:pt x="230" y="4620"/>
                  </a:lnTo>
                  <a:cubicBezTo>
                    <a:pt x="60" y="4735"/>
                    <a:pt x="0" y="4850"/>
                    <a:pt x="0" y="5020"/>
                  </a:cubicBezTo>
                  <a:lnTo>
                    <a:pt x="0" y="14143"/>
                  </a:lnTo>
                  <a:cubicBezTo>
                    <a:pt x="0" y="14372"/>
                    <a:pt x="230" y="14602"/>
                    <a:pt x="519" y="14602"/>
                  </a:cubicBezTo>
                  <a:lnTo>
                    <a:pt x="2639" y="14602"/>
                  </a:lnTo>
                  <a:cubicBezTo>
                    <a:pt x="2928" y="14602"/>
                    <a:pt x="3098" y="14372"/>
                    <a:pt x="3098" y="14143"/>
                  </a:cubicBezTo>
                  <a:lnTo>
                    <a:pt x="3098" y="6052"/>
                  </a:lnTo>
                  <a:lnTo>
                    <a:pt x="11762" y="6052"/>
                  </a:lnTo>
                  <a:lnTo>
                    <a:pt x="11762" y="14143"/>
                  </a:lnTo>
                  <a:cubicBezTo>
                    <a:pt x="11762" y="14372"/>
                    <a:pt x="11932" y="14602"/>
                    <a:pt x="12221" y="14602"/>
                  </a:cubicBezTo>
                  <a:lnTo>
                    <a:pt x="14341" y="14602"/>
                  </a:lnTo>
                  <a:cubicBezTo>
                    <a:pt x="14630" y="14602"/>
                    <a:pt x="14860" y="14372"/>
                    <a:pt x="14860" y="14143"/>
                  </a:cubicBezTo>
                  <a:lnTo>
                    <a:pt x="14860" y="5020"/>
                  </a:lnTo>
                  <a:cubicBezTo>
                    <a:pt x="14860" y="4850"/>
                    <a:pt x="14800" y="4735"/>
                    <a:pt x="14630" y="4620"/>
                  </a:cubicBezTo>
                  <a:lnTo>
                    <a:pt x="7687" y="87"/>
                  </a:lnTo>
                  <a:cubicBezTo>
                    <a:pt x="7602" y="29"/>
                    <a:pt x="7516" y="0"/>
                    <a:pt x="7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49"/>
            <p:cNvSpPr/>
            <p:nvPr/>
          </p:nvSpPr>
          <p:spPr>
            <a:xfrm>
              <a:off x="6964750" y="3370000"/>
              <a:ext cx="425900" cy="163500"/>
            </a:xfrm>
            <a:custGeom>
              <a:avLst/>
              <a:gdLst/>
              <a:ahLst/>
              <a:cxnLst/>
              <a:rect l="l" t="t" r="r" b="b"/>
              <a:pathLst>
                <a:path w="17036" h="6540" extrusionOk="0">
                  <a:moveTo>
                    <a:pt x="8490" y="0"/>
                  </a:moveTo>
                  <a:cubicBezTo>
                    <a:pt x="8431" y="0"/>
                    <a:pt x="8316" y="0"/>
                    <a:pt x="8261" y="55"/>
                  </a:cubicBezTo>
                  <a:lnTo>
                    <a:pt x="230" y="5392"/>
                  </a:lnTo>
                  <a:cubicBezTo>
                    <a:pt x="115" y="5507"/>
                    <a:pt x="56" y="5622"/>
                    <a:pt x="1" y="5736"/>
                  </a:cubicBezTo>
                  <a:cubicBezTo>
                    <a:pt x="1" y="5851"/>
                    <a:pt x="1" y="5966"/>
                    <a:pt x="115" y="6081"/>
                  </a:cubicBezTo>
                  <a:lnTo>
                    <a:pt x="400" y="6540"/>
                  </a:lnTo>
                  <a:cubicBezTo>
                    <a:pt x="460" y="6365"/>
                    <a:pt x="629" y="6250"/>
                    <a:pt x="744" y="6195"/>
                  </a:cubicBezTo>
                  <a:lnTo>
                    <a:pt x="7687" y="1661"/>
                  </a:lnTo>
                  <a:cubicBezTo>
                    <a:pt x="7944" y="1489"/>
                    <a:pt x="8231" y="1403"/>
                    <a:pt x="8518" y="1403"/>
                  </a:cubicBezTo>
                  <a:cubicBezTo>
                    <a:pt x="8805" y="1403"/>
                    <a:pt x="9092" y="1489"/>
                    <a:pt x="9349" y="1661"/>
                  </a:cubicBezTo>
                  <a:lnTo>
                    <a:pt x="16292" y="6195"/>
                  </a:lnTo>
                  <a:cubicBezTo>
                    <a:pt x="16407" y="6250"/>
                    <a:pt x="16521" y="6365"/>
                    <a:pt x="16636" y="6540"/>
                  </a:cubicBezTo>
                  <a:lnTo>
                    <a:pt x="16921" y="6081"/>
                  </a:lnTo>
                  <a:cubicBezTo>
                    <a:pt x="17035" y="5966"/>
                    <a:pt x="17035" y="5851"/>
                    <a:pt x="17035" y="5736"/>
                  </a:cubicBezTo>
                  <a:cubicBezTo>
                    <a:pt x="16980" y="5622"/>
                    <a:pt x="16921" y="5507"/>
                    <a:pt x="16806" y="5392"/>
                  </a:cubicBezTo>
                  <a:lnTo>
                    <a:pt x="8775" y="55"/>
                  </a:lnTo>
                  <a:cubicBezTo>
                    <a:pt x="8720" y="0"/>
                    <a:pt x="8605" y="0"/>
                    <a:pt x="8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49"/>
          <p:cNvGrpSpPr/>
          <p:nvPr/>
        </p:nvGrpSpPr>
        <p:grpSpPr>
          <a:xfrm>
            <a:off x="7452401" y="3211152"/>
            <a:ext cx="384846" cy="388074"/>
            <a:chOff x="7717575" y="3370700"/>
            <a:chExt cx="420275" cy="423800"/>
          </a:xfrm>
        </p:grpSpPr>
        <p:sp>
          <p:nvSpPr>
            <p:cNvPr id="7885" name="Google Shape;7885;p49"/>
            <p:cNvSpPr/>
            <p:nvPr/>
          </p:nvSpPr>
          <p:spPr>
            <a:xfrm>
              <a:off x="7878200" y="3632375"/>
              <a:ext cx="24475" cy="30200"/>
            </a:xfrm>
            <a:custGeom>
              <a:avLst/>
              <a:gdLst/>
              <a:ahLst/>
              <a:cxnLst/>
              <a:rect l="l" t="t" r="r" b="b"/>
              <a:pathLst>
                <a:path w="979" h="1208" extrusionOk="0">
                  <a:moveTo>
                    <a:pt x="1" y="0"/>
                  </a:moveTo>
                  <a:lnTo>
                    <a:pt x="1" y="1207"/>
                  </a:lnTo>
                  <a:lnTo>
                    <a:pt x="978" y="1207"/>
                  </a:lnTo>
                  <a:lnTo>
                    <a:pt x="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9"/>
            <p:cNvSpPr/>
            <p:nvPr/>
          </p:nvSpPr>
          <p:spPr>
            <a:xfrm>
              <a:off x="8047425" y="3556425"/>
              <a:ext cx="90425" cy="78850"/>
            </a:xfrm>
            <a:custGeom>
              <a:avLst/>
              <a:gdLst/>
              <a:ahLst/>
              <a:cxnLst/>
              <a:rect l="l" t="t" r="r" b="b"/>
              <a:pathLst>
                <a:path w="3617" h="3154" extrusionOk="0">
                  <a:moveTo>
                    <a:pt x="0" y="0"/>
                  </a:moveTo>
                  <a:lnTo>
                    <a:pt x="0" y="973"/>
                  </a:lnTo>
                  <a:lnTo>
                    <a:pt x="1033" y="973"/>
                  </a:lnTo>
                  <a:lnTo>
                    <a:pt x="1033" y="2639"/>
                  </a:lnTo>
                  <a:cubicBezTo>
                    <a:pt x="1033" y="2924"/>
                    <a:pt x="1262" y="3153"/>
                    <a:pt x="1492" y="3153"/>
                  </a:cubicBezTo>
                  <a:lnTo>
                    <a:pt x="3098" y="3153"/>
                  </a:lnTo>
                  <a:cubicBezTo>
                    <a:pt x="3387" y="3153"/>
                    <a:pt x="3617" y="2924"/>
                    <a:pt x="3617" y="2639"/>
                  </a:cubicBezTo>
                  <a:cubicBezTo>
                    <a:pt x="3617" y="2350"/>
                    <a:pt x="3387" y="2121"/>
                    <a:pt x="3098" y="2121"/>
                  </a:cubicBezTo>
                  <a:lnTo>
                    <a:pt x="2010" y="2121"/>
                  </a:lnTo>
                  <a:lnTo>
                    <a:pt x="2010" y="514"/>
                  </a:lnTo>
                  <a:cubicBezTo>
                    <a:pt x="2010" y="230"/>
                    <a:pt x="1781"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49"/>
            <p:cNvSpPr/>
            <p:nvPr/>
          </p:nvSpPr>
          <p:spPr>
            <a:xfrm>
              <a:off x="7717575" y="3370700"/>
              <a:ext cx="347075" cy="423800"/>
            </a:xfrm>
            <a:custGeom>
              <a:avLst/>
              <a:gdLst/>
              <a:ahLst/>
              <a:cxnLst/>
              <a:rect l="l" t="t" r="r" b="b"/>
              <a:pathLst>
                <a:path w="13883" h="16952" extrusionOk="0">
                  <a:moveTo>
                    <a:pt x="11244" y="5250"/>
                  </a:moveTo>
                  <a:lnTo>
                    <a:pt x="11244" y="12707"/>
                  </a:lnTo>
                  <a:lnTo>
                    <a:pt x="2640" y="12707"/>
                  </a:lnTo>
                  <a:lnTo>
                    <a:pt x="2640" y="5250"/>
                  </a:lnTo>
                  <a:close/>
                  <a:moveTo>
                    <a:pt x="6944" y="1"/>
                  </a:moveTo>
                  <a:cubicBezTo>
                    <a:pt x="6843" y="1"/>
                    <a:pt x="6742" y="30"/>
                    <a:pt x="6655" y="87"/>
                  </a:cubicBezTo>
                  <a:lnTo>
                    <a:pt x="290" y="4332"/>
                  </a:lnTo>
                  <a:cubicBezTo>
                    <a:pt x="61" y="4447"/>
                    <a:pt x="1" y="4676"/>
                    <a:pt x="61" y="4905"/>
                  </a:cubicBezTo>
                  <a:cubicBezTo>
                    <a:pt x="116" y="5075"/>
                    <a:pt x="345" y="5250"/>
                    <a:pt x="520" y="5250"/>
                  </a:cubicBezTo>
                  <a:lnTo>
                    <a:pt x="1667" y="5250"/>
                  </a:lnTo>
                  <a:lnTo>
                    <a:pt x="1667" y="12707"/>
                  </a:lnTo>
                  <a:lnTo>
                    <a:pt x="520" y="12707"/>
                  </a:lnTo>
                  <a:cubicBezTo>
                    <a:pt x="290" y="12707"/>
                    <a:pt x="61" y="12936"/>
                    <a:pt x="61" y="13166"/>
                  </a:cubicBezTo>
                  <a:lnTo>
                    <a:pt x="61" y="16433"/>
                  </a:lnTo>
                  <a:cubicBezTo>
                    <a:pt x="61" y="16722"/>
                    <a:pt x="290" y="16952"/>
                    <a:pt x="520" y="16952"/>
                  </a:cubicBezTo>
                  <a:lnTo>
                    <a:pt x="13309" y="16952"/>
                  </a:lnTo>
                  <a:cubicBezTo>
                    <a:pt x="13598" y="16952"/>
                    <a:pt x="13828" y="16722"/>
                    <a:pt x="13828" y="16433"/>
                  </a:cubicBezTo>
                  <a:lnTo>
                    <a:pt x="13828" y="13166"/>
                  </a:lnTo>
                  <a:cubicBezTo>
                    <a:pt x="13828" y="12936"/>
                    <a:pt x="13598" y="12707"/>
                    <a:pt x="13309" y="12707"/>
                  </a:cubicBezTo>
                  <a:lnTo>
                    <a:pt x="12222" y="12707"/>
                  </a:lnTo>
                  <a:lnTo>
                    <a:pt x="12222" y="5250"/>
                  </a:lnTo>
                  <a:lnTo>
                    <a:pt x="13309" y="5250"/>
                  </a:lnTo>
                  <a:cubicBezTo>
                    <a:pt x="13539" y="5250"/>
                    <a:pt x="13713" y="5075"/>
                    <a:pt x="13768" y="4905"/>
                  </a:cubicBezTo>
                  <a:cubicBezTo>
                    <a:pt x="13883" y="4676"/>
                    <a:pt x="13768" y="4447"/>
                    <a:pt x="13598" y="4332"/>
                  </a:cubicBezTo>
                  <a:lnTo>
                    <a:pt x="7229" y="87"/>
                  </a:lnTo>
                  <a:cubicBezTo>
                    <a:pt x="7144" y="30"/>
                    <a:pt x="7044" y="1"/>
                    <a:pt x="6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9"/>
            <p:cNvSpPr/>
            <p:nvPr/>
          </p:nvSpPr>
          <p:spPr>
            <a:xfrm>
              <a:off x="7808000" y="3529125"/>
              <a:ext cx="44425" cy="78950"/>
            </a:xfrm>
            <a:custGeom>
              <a:avLst/>
              <a:gdLst/>
              <a:ahLst/>
              <a:cxnLst/>
              <a:rect l="l" t="t" r="r" b="b"/>
              <a:pathLst>
                <a:path w="1777" h="3158" extrusionOk="0">
                  <a:moveTo>
                    <a:pt x="514" y="0"/>
                  </a:moveTo>
                  <a:cubicBezTo>
                    <a:pt x="230" y="0"/>
                    <a:pt x="0" y="230"/>
                    <a:pt x="0" y="519"/>
                  </a:cubicBezTo>
                  <a:lnTo>
                    <a:pt x="0" y="2639"/>
                  </a:lnTo>
                  <a:cubicBezTo>
                    <a:pt x="0" y="2928"/>
                    <a:pt x="230" y="3157"/>
                    <a:pt x="514" y="3157"/>
                  </a:cubicBezTo>
                  <a:lnTo>
                    <a:pt x="1776" y="3157"/>
                  </a:lnTo>
                  <a:lnTo>
                    <a:pt x="17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9"/>
            <p:cNvSpPr/>
            <p:nvPr/>
          </p:nvSpPr>
          <p:spPr>
            <a:xfrm>
              <a:off x="7876825" y="3529125"/>
              <a:ext cx="28700" cy="78950"/>
            </a:xfrm>
            <a:custGeom>
              <a:avLst/>
              <a:gdLst/>
              <a:ahLst/>
              <a:cxnLst/>
              <a:rect l="l" t="t" r="r" b="b"/>
              <a:pathLst>
                <a:path w="1148" h="3158" extrusionOk="0">
                  <a:moveTo>
                    <a:pt x="1" y="0"/>
                  </a:moveTo>
                  <a:lnTo>
                    <a:pt x="1" y="3157"/>
                  </a:lnTo>
                  <a:lnTo>
                    <a:pt x="1148" y="3157"/>
                  </a:lnTo>
                  <a:lnTo>
                    <a:pt x="1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9"/>
            <p:cNvSpPr/>
            <p:nvPr/>
          </p:nvSpPr>
          <p:spPr>
            <a:xfrm>
              <a:off x="7929825" y="3529125"/>
              <a:ext cx="43050" cy="78950"/>
            </a:xfrm>
            <a:custGeom>
              <a:avLst/>
              <a:gdLst/>
              <a:ahLst/>
              <a:cxnLst/>
              <a:rect l="l" t="t" r="r" b="b"/>
              <a:pathLst>
                <a:path w="1722" h="3158" extrusionOk="0">
                  <a:moveTo>
                    <a:pt x="1" y="0"/>
                  </a:moveTo>
                  <a:lnTo>
                    <a:pt x="1" y="3157"/>
                  </a:lnTo>
                  <a:lnTo>
                    <a:pt x="1263" y="3157"/>
                  </a:lnTo>
                  <a:cubicBezTo>
                    <a:pt x="1492" y="3157"/>
                    <a:pt x="1722" y="2928"/>
                    <a:pt x="1722" y="2639"/>
                  </a:cubicBezTo>
                  <a:lnTo>
                    <a:pt x="1722" y="519"/>
                  </a:lnTo>
                  <a:cubicBezTo>
                    <a:pt x="1722" y="230"/>
                    <a:pt x="1492" y="0"/>
                    <a:pt x="1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49"/>
          <p:cNvGrpSpPr/>
          <p:nvPr/>
        </p:nvGrpSpPr>
        <p:grpSpPr>
          <a:xfrm>
            <a:off x="1327741" y="3813201"/>
            <a:ext cx="336199" cy="390088"/>
            <a:chOff x="1029075" y="4028175"/>
            <a:chExt cx="367150" cy="426000"/>
          </a:xfrm>
        </p:grpSpPr>
        <p:sp>
          <p:nvSpPr>
            <p:cNvPr id="7892" name="Google Shape;7892;p49"/>
            <p:cNvSpPr/>
            <p:nvPr/>
          </p:nvSpPr>
          <p:spPr>
            <a:xfrm>
              <a:off x="1029075" y="4028175"/>
              <a:ext cx="367150" cy="368625"/>
            </a:xfrm>
            <a:custGeom>
              <a:avLst/>
              <a:gdLst/>
              <a:ahLst/>
              <a:cxnLst/>
              <a:rect l="l" t="t" r="r" b="b"/>
              <a:pathLst>
                <a:path w="14686" h="14745" extrusionOk="0">
                  <a:moveTo>
                    <a:pt x="2584" y="0"/>
                  </a:moveTo>
                  <a:cubicBezTo>
                    <a:pt x="1896" y="0"/>
                    <a:pt x="1262" y="290"/>
                    <a:pt x="748" y="803"/>
                  </a:cubicBezTo>
                  <a:cubicBezTo>
                    <a:pt x="230" y="1322"/>
                    <a:pt x="0" y="1951"/>
                    <a:pt x="0" y="2639"/>
                  </a:cubicBezTo>
                  <a:cubicBezTo>
                    <a:pt x="0" y="2813"/>
                    <a:pt x="0" y="2928"/>
                    <a:pt x="115" y="3043"/>
                  </a:cubicBezTo>
                  <a:lnTo>
                    <a:pt x="3846" y="6769"/>
                  </a:lnTo>
                  <a:cubicBezTo>
                    <a:pt x="3961" y="6829"/>
                    <a:pt x="4075" y="6884"/>
                    <a:pt x="4190" y="6884"/>
                  </a:cubicBezTo>
                  <a:lnTo>
                    <a:pt x="6140" y="6884"/>
                  </a:lnTo>
                  <a:lnTo>
                    <a:pt x="6654" y="7402"/>
                  </a:lnTo>
                  <a:lnTo>
                    <a:pt x="6140" y="7916"/>
                  </a:lnTo>
                  <a:lnTo>
                    <a:pt x="4190" y="7916"/>
                  </a:lnTo>
                  <a:cubicBezTo>
                    <a:pt x="4075" y="7916"/>
                    <a:pt x="3961" y="7916"/>
                    <a:pt x="3846" y="8031"/>
                  </a:cubicBezTo>
                  <a:lnTo>
                    <a:pt x="115" y="11762"/>
                  </a:lnTo>
                  <a:cubicBezTo>
                    <a:pt x="0" y="11877"/>
                    <a:pt x="0" y="11992"/>
                    <a:pt x="0" y="12106"/>
                  </a:cubicBezTo>
                  <a:cubicBezTo>
                    <a:pt x="0" y="12850"/>
                    <a:pt x="230" y="13483"/>
                    <a:pt x="748" y="13997"/>
                  </a:cubicBezTo>
                  <a:cubicBezTo>
                    <a:pt x="1262" y="14515"/>
                    <a:pt x="1896" y="14745"/>
                    <a:pt x="2584" y="14745"/>
                  </a:cubicBezTo>
                  <a:cubicBezTo>
                    <a:pt x="2754" y="14745"/>
                    <a:pt x="2868" y="14685"/>
                    <a:pt x="2983" y="14630"/>
                  </a:cubicBezTo>
                  <a:lnTo>
                    <a:pt x="6714" y="10899"/>
                  </a:lnTo>
                  <a:cubicBezTo>
                    <a:pt x="6769" y="10785"/>
                    <a:pt x="6829" y="10670"/>
                    <a:pt x="6829" y="10500"/>
                  </a:cubicBezTo>
                  <a:lnTo>
                    <a:pt x="6829" y="8605"/>
                  </a:lnTo>
                  <a:lnTo>
                    <a:pt x="7343" y="8091"/>
                  </a:lnTo>
                  <a:lnTo>
                    <a:pt x="7861" y="8605"/>
                  </a:lnTo>
                  <a:lnTo>
                    <a:pt x="7861" y="10500"/>
                  </a:lnTo>
                  <a:cubicBezTo>
                    <a:pt x="7861" y="10670"/>
                    <a:pt x="7916" y="10785"/>
                    <a:pt x="7976" y="10899"/>
                  </a:cubicBezTo>
                  <a:lnTo>
                    <a:pt x="11702" y="14630"/>
                  </a:lnTo>
                  <a:cubicBezTo>
                    <a:pt x="11817" y="14685"/>
                    <a:pt x="11932" y="14745"/>
                    <a:pt x="12046" y="14745"/>
                  </a:cubicBezTo>
                  <a:cubicBezTo>
                    <a:pt x="12794" y="14745"/>
                    <a:pt x="13423" y="14515"/>
                    <a:pt x="13942" y="13997"/>
                  </a:cubicBezTo>
                  <a:cubicBezTo>
                    <a:pt x="14456" y="13483"/>
                    <a:pt x="14685" y="12850"/>
                    <a:pt x="14685" y="12106"/>
                  </a:cubicBezTo>
                  <a:cubicBezTo>
                    <a:pt x="14685" y="11992"/>
                    <a:pt x="14630" y="11877"/>
                    <a:pt x="14570" y="11762"/>
                  </a:cubicBezTo>
                  <a:lnTo>
                    <a:pt x="10844" y="8031"/>
                  </a:lnTo>
                  <a:cubicBezTo>
                    <a:pt x="10729" y="7916"/>
                    <a:pt x="10615" y="7916"/>
                    <a:pt x="10440" y="7916"/>
                  </a:cubicBezTo>
                  <a:lnTo>
                    <a:pt x="8550" y="7916"/>
                  </a:lnTo>
                  <a:lnTo>
                    <a:pt x="8031" y="7402"/>
                  </a:lnTo>
                  <a:lnTo>
                    <a:pt x="8550" y="6884"/>
                  </a:lnTo>
                  <a:lnTo>
                    <a:pt x="10440" y="6884"/>
                  </a:lnTo>
                  <a:cubicBezTo>
                    <a:pt x="10615" y="6884"/>
                    <a:pt x="10729" y="6829"/>
                    <a:pt x="10844" y="6769"/>
                  </a:cubicBezTo>
                  <a:lnTo>
                    <a:pt x="14570" y="3043"/>
                  </a:lnTo>
                  <a:cubicBezTo>
                    <a:pt x="14630" y="2928"/>
                    <a:pt x="14685" y="2813"/>
                    <a:pt x="14685" y="2639"/>
                  </a:cubicBezTo>
                  <a:cubicBezTo>
                    <a:pt x="14685" y="1951"/>
                    <a:pt x="14456" y="1322"/>
                    <a:pt x="13942" y="803"/>
                  </a:cubicBezTo>
                  <a:cubicBezTo>
                    <a:pt x="13423" y="290"/>
                    <a:pt x="12794" y="0"/>
                    <a:pt x="12046" y="0"/>
                  </a:cubicBezTo>
                  <a:cubicBezTo>
                    <a:pt x="11932" y="0"/>
                    <a:pt x="11817" y="60"/>
                    <a:pt x="11702" y="175"/>
                  </a:cubicBezTo>
                  <a:lnTo>
                    <a:pt x="7976" y="3901"/>
                  </a:lnTo>
                  <a:cubicBezTo>
                    <a:pt x="7916" y="4016"/>
                    <a:pt x="7861" y="4131"/>
                    <a:pt x="7861" y="4245"/>
                  </a:cubicBezTo>
                  <a:lnTo>
                    <a:pt x="7861" y="6196"/>
                  </a:lnTo>
                  <a:lnTo>
                    <a:pt x="7343" y="6714"/>
                  </a:lnTo>
                  <a:lnTo>
                    <a:pt x="6829" y="6196"/>
                  </a:lnTo>
                  <a:lnTo>
                    <a:pt x="6829" y="4245"/>
                  </a:lnTo>
                  <a:cubicBezTo>
                    <a:pt x="6829" y="4131"/>
                    <a:pt x="6769" y="4016"/>
                    <a:pt x="6714" y="3901"/>
                  </a:cubicBezTo>
                  <a:lnTo>
                    <a:pt x="2983" y="175"/>
                  </a:lnTo>
                  <a:cubicBezTo>
                    <a:pt x="2868" y="60"/>
                    <a:pt x="2754" y="0"/>
                    <a:pt x="2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9"/>
            <p:cNvSpPr/>
            <p:nvPr/>
          </p:nvSpPr>
          <p:spPr>
            <a:xfrm>
              <a:off x="1178225" y="4042200"/>
              <a:ext cx="68850" cy="64925"/>
            </a:xfrm>
            <a:custGeom>
              <a:avLst/>
              <a:gdLst/>
              <a:ahLst/>
              <a:cxnLst/>
              <a:rect l="l" t="t" r="r" b="b"/>
              <a:pathLst>
                <a:path w="2754" h="2597" extrusionOk="0">
                  <a:moveTo>
                    <a:pt x="1378" y="0"/>
                  </a:moveTo>
                  <a:cubicBezTo>
                    <a:pt x="1249" y="0"/>
                    <a:pt x="1120" y="43"/>
                    <a:pt x="1033" y="128"/>
                  </a:cubicBezTo>
                  <a:lnTo>
                    <a:pt x="0" y="1220"/>
                  </a:lnTo>
                  <a:lnTo>
                    <a:pt x="1377" y="2597"/>
                  </a:lnTo>
                  <a:lnTo>
                    <a:pt x="2753" y="1220"/>
                  </a:lnTo>
                  <a:lnTo>
                    <a:pt x="1721" y="128"/>
                  </a:lnTo>
                  <a:cubicBezTo>
                    <a:pt x="1636" y="43"/>
                    <a:pt x="1508" y="0"/>
                    <a:pt x="1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9"/>
            <p:cNvSpPr/>
            <p:nvPr/>
          </p:nvSpPr>
          <p:spPr>
            <a:xfrm>
              <a:off x="1198300" y="4385325"/>
              <a:ext cx="28700" cy="68850"/>
            </a:xfrm>
            <a:custGeom>
              <a:avLst/>
              <a:gdLst/>
              <a:ahLst/>
              <a:cxnLst/>
              <a:rect l="l" t="t" r="r" b="b"/>
              <a:pathLst>
                <a:path w="1148" h="2754" extrusionOk="0">
                  <a:moveTo>
                    <a:pt x="574" y="0"/>
                  </a:moveTo>
                  <a:cubicBezTo>
                    <a:pt x="230" y="0"/>
                    <a:pt x="0" y="285"/>
                    <a:pt x="0" y="574"/>
                  </a:cubicBezTo>
                  <a:lnTo>
                    <a:pt x="0" y="2753"/>
                  </a:lnTo>
                  <a:lnTo>
                    <a:pt x="1147" y="2753"/>
                  </a:lnTo>
                  <a:lnTo>
                    <a:pt x="1147" y="574"/>
                  </a:lnTo>
                  <a:cubicBezTo>
                    <a:pt x="1147" y="285"/>
                    <a:pt x="863"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49"/>
            <p:cNvSpPr/>
            <p:nvPr/>
          </p:nvSpPr>
          <p:spPr>
            <a:xfrm>
              <a:off x="1119475" y="4319350"/>
              <a:ext cx="184950" cy="134825"/>
            </a:xfrm>
            <a:custGeom>
              <a:avLst/>
              <a:gdLst/>
              <a:ahLst/>
              <a:cxnLst/>
              <a:rect l="l" t="t" r="r" b="b"/>
              <a:pathLst>
                <a:path w="7398" h="5393" extrusionOk="0">
                  <a:moveTo>
                    <a:pt x="3727" y="0"/>
                  </a:moveTo>
                  <a:lnTo>
                    <a:pt x="55" y="3672"/>
                  </a:lnTo>
                  <a:lnTo>
                    <a:pt x="0" y="3672"/>
                  </a:lnTo>
                  <a:lnTo>
                    <a:pt x="0" y="4874"/>
                  </a:lnTo>
                  <a:cubicBezTo>
                    <a:pt x="0" y="5163"/>
                    <a:pt x="230" y="5392"/>
                    <a:pt x="514" y="5392"/>
                  </a:cubicBezTo>
                  <a:lnTo>
                    <a:pt x="2180" y="5392"/>
                  </a:lnTo>
                  <a:lnTo>
                    <a:pt x="2180" y="3213"/>
                  </a:lnTo>
                  <a:cubicBezTo>
                    <a:pt x="2180" y="2350"/>
                    <a:pt x="2869" y="1662"/>
                    <a:pt x="3727" y="1662"/>
                  </a:cubicBezTo>
                  <a:cubicBezTo>
                    <a:pt x="4589" y="1662"/>
                    <a:pt x="5278" y="2350"/>
                    <a:pt x="5278" y="3213"/>
                  </a:cubicBezTo>
                  <a:lnTo>
                    <a:pt x="5278" y="5392"/>
                  </a:lnTo>
                  <a:lnTo>
                    <a:pt x="6939" y="5392"/>
                  </a:lnTo>
                  <a:cubicBezTo>
                    <a:pt x="7228" y="5392"/>
                    <a:pt x="7398" y="5163"/>
                    <a:pt x="7398" y="4874"/>
                  </a:cubicBezTo>
                  <a:lnTo>
                    <a:pt x="7398" y="3672"/>
                  </a:lnTo>
                  <a:lnTo>
                    <a:pt x="37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49"/>
          <p:cNvGrpSpPr/>
          <p:nvPr/>
        </p:nvGrpSpPr>
        <p:grpSpPr>
          <a:xfrm>
            <a:off x="1997461" y="3826342"/>
            <a:ext cx="388715" cy="363808"/>
            <a:chOff x="1760450" y="4042525"/>
            <a:chExt cx="424500" cy="397300"/>
          </a:xfrm>
        </p:grpSpPr>
        <p:sp>
          <p:nvSpPr>
            <p:cNvPr id="7897" name="Google Shape;7897;p49"/>
            <p:cNvSpPr/>
            <p:nvPr/>
          </p:nvSpPr>
          <p:spPr>
            <a:xfrm>
              <a:off x="1760450" y="4042525"/>
              <a:ext cx="424500" cy="212800"/>
            </a:xfrm>
            <a:custGeom>
              <a:avLst/>
              <a:gdLst/>
              <a:ahLst/>
              <a:cxnLst/>
              <a:rect l="l" t="t" r="r" b="b"/>
              <a:pathLst>
                <a:path w="16980" h="8512" extrusionOk="0">
                  <a:moveTo>
                    <a:pt x="3961" y="0"/>
                  </a:moveTo>
                  <a:cubicBezTo>
                    <a:pt x="3786" y="0"/>
                    <a:pt x="3672" y="115"/>
                    <a:pt x="3557" y="229"/>
                  </a:cubicBezTo>
                  <a:lnTo>
                    <a:pt x="60" y="5048"/>
                  </a:lnTo>
                  <a:cubicBezTo>
                    <a:pt x="0" y="5108"/>
                    <a:pt x="0" y="5222"/>
                    <a:pt x="0" y="5337"/>
                  </a:cubicBezTo>
                  <a:lnTo>
                    <a:pt x="0" y="7976"/>
                  </a:lnTo>
                  <a:cubicBezTo>
                    <a:pt x="0" y="8205"/>
                    <a:pt x="115" y="8375"/>
                    <a:pt x="345" y="8490"/>
                  </a:cubicBezTo>
                  <a:cubicBezTo>
                    <a:pt x="386" y="8504"/>
                    <a:pt x="431" y="8511"/>
                    <a:pt x="477" y="8511"/>
                  </a:cubicBezTo>
                  <a:cubicBezTo>
                    <a:pt x="625" y="8511"/>
                    <a:pt x="789" y="8435"/>
                    <a:pt x="918" y="8260"/>
                  </a:cubicBezTo>
                  <a:lnTo>
                    <a:pt x="4993" y="2639"/>
                  </a:lnTo>
                  <a:lnTo>
                    <a:pt x="11992" y="2639"/>
                  </a:lnTo>
                  <a:lnTo>
                    <a:pt x="16122" y="8260"/>
                  </a:lnTo>
                  <a:cubicBezTo>
                    <a:pt x="16167" y="8403"/>
                    <a:pt x="16328" y="8506"/>
                    <a:pt x="16511" y="8506"/>
                  </a:cubicBezTo>
                  <a:cubicBezTo>
                    <a:pt x="16552" y="8506"/>
                    <a:pt x="16594" y="8501"/>
                    <a:pt x="16636" y="8490"/>
                  </a:cubicBezTo>
                  <a:cubicBezTo>
                    <a:pt x="16865" y="8375"/>
                    <a:pt x="16980" y="8205"/>
                    <a:pt x="16980" y="7976"/>
                  </a:cubicBezTo>
                  <a:lnTo>
                    <a:pt x="16980" y="5337"/>
                  </a:lnTo>
                  <a:cubicBezTo>
                    <a:pt x="16980" y="5222"/>
                    <a:pt x="16980" y="5108"/>
                    <a:pt x="16925" y="5048"/>
                  </a:cubicBezTo>
                  <a:lnTo>
                    <a:pt x="13423" y="229"/>
                  </a:lnTo>
                  <a:cubicBezTo>
                    <a:pt x="13368" y="115"/>
                    <a:pt x="13194" y="0"/>
                    <a:pt x="13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9"/>
            <p:cNvSpPr/>
            <p:nvPr/>
          </p:nvSpPr>
          <p:spPr>
            <a:xfrm>
              <a:off x="1892375" y="4293525"/>
              <a:ext cx="67500" cy="146300"/>
            </a:xfrm>
            <a:custGeom>
              <a:avLst/>
              <a:gdLst/>
              <a:ahLst/>
              <a:cxnLst/>
              <a:rect l="l" t="t" r="r" b="b"/>
              <a:pathLst>
                <a:path w="2700" h="5852" extrusionOk="0">
                  <a:moveTo>
                    <a:pt x="1093" y="1"/>
                  </a:moveTo>
                  <a:cubicBezTo>
                    <a:pt x="460" y="1"/>
                    <a:pt x="1" y="460"/>
                    <a:pt x="1" y="1088"/>
                  </a:cubicBezTo>
                  <a:lnTo>
                    <a:pt x="1" y="5852"/>
                  </a:lnTo>
                  <a:lnTo>
                    <a:pt x="2699" y="5852"/>
                  </a:lnTo>
                  <a:lnTo>
                    <a:pt x="26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9"/>
            <p:cNvSpPr/>
            <p:nvPr/>
          </p:nvSpPr>
          <p:spPr>
            <a:xfrm>
              <a:off x="1985650" y="4293525"/>
              <a:ext cx="68875" cy="146300"/>
            </a:xfrm>
            <a:custGeom>
              <a:avLst/>
              <a:gdLst/>
              <a:ahLst/>
              <a:cxnLst/>
              <a:rect l="l" t="t" r="r" b="b"/>
              <a:pathLst>
                <a:path w="2755" h="5852" extrusionOk="0">
                  <a:moveTo>
                    <a:pt x="1" y="1"/>
                  </a:moveTo>
                  <a:lnTo>
                    <a:pt x="1" y="5852"/>
                  </a:lnTo>
                  <a:lnTo>
                    <a:pt x="2754" y="5852"/>
                  </a:lnTo>
                  <a:lnTo>
                    <a:pt x="2754" y="1088"/>
                  </a:lnTo>
                  <a:cubicBezTo>
                    <a:pt x="2754" y="460"/>
                    <a:pt x="2235" y="1"/>
                    <a:pt x="1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49"/>
            <p:cNvSpPr/>
            <p:nvPr/>
          </p:nvSpPr>
          <p:spPr>
            <a:xfrm>
              <a:off x="1800600" y="4132925"/>
              <a:ext cx="344200" cy="306900"/>
            </a:xfrm>
            <a:custGeom>
              <a:avLst/>
              <a:gdLst/>
              <a:ahLst/>
              <a:cxnLst/>
              <a:rect l="l" t="t" r="r" b="b"/>
              <a:pathLst>
                <a:path w="13768" h="12276" extrusionOk="0">
                  <a:moveTo>
                    <a:pt x="6884" y="1147"/>
                  </a:moveTo>
                  <a:cubicBezTo>
                    <a:pt x="7747" y="1147"/>
                    <a:pt x="8435" y="1836"/>
                    <a:pt x="8435" y="2694"/>
                  </a:cubicBezTo>
                  <a:cubicBezTo>
                    <a:pt x="8435" y="3557"/>
                    <a:pt x="7747" y="4245"/>
                    <a:pt x="6884" y="4245"/>
                  </a:cubicBezTo>
                  <a:cubicBezTo>
                    <a:pt x="6026" y="4245"/>
                    <a:pt x="5338" y="3557"/>
                    <a:pt x="5338" y="2694"/>
                  </a:cubicBezTo>
                  <a:cubicBezTo>
                    <a:pt x="5338" y="1836"/>
                    <a:pt x="6026" y="1147"/>
                    <a:pt x="6884" y="1147"/>
                  </a:cubicBezTo>
                  <a:close/>
                  <a:moveTo>
                    <a:pt x="3901" y="0"/>
                  </a:moveTo>
                  <a:lnTo>
                    <a:pt x="115" y="5278"/>
                  </a:lnTo>
                  <a:cubicBezTo>
                    <a:pt x="60" y="5278"/>
                    <a:pt x="1" y="5333"/>
                    <a:pt x="1" y="5392"/>
                  </a:cubicBezTo>
                  <a:lnTo>
                    <a:pt x="1" y="11757"/>
                  </a:lnTo>
                  <a:cubicBezTo>
                    <a:pt x="1" y="12046"/>
                    <a:pt x="230" y="12276"/>
                    <a:pt x="459" y="12276"/>
                  </a:cubicBezTo>
                  <a:lnTo>
                    <a:pt x="2639" y="12276"/>
                  </a:lnTo>
                  <a:lnTo>
                    <a:pt x="2639" y="7512"/>
                  </a:lnTo>
                  <a:cubicBezTo>
                    <a:pt x="2639" y="6365"/>
                    <a:pt x="3617" y="5392"/>
                    <a:pt x="4764" y="5392"/>
                  </a:cubicBezTo>
                  <a:lnTo>
                    <a:pt x="9009" y="5392"/>
                  </a:lnTo>
                  <a:cubicBezTo>
                    <a:pt x="10211" y="5392"/>
                    <a:pt x="11129" y="6365"/>
                    <a:pt x="11129" y="7512"/>
                  </a:cubicBezTo>
                  <a:lnTo>
                    <a:pt x="11129" y="12276"/>
                  </a:lnTo>
                  <a:lnTo>
                    <a:pt x="13309" y="12276"/>
                  </a:lnTo>
                  <a:cubicBezTo>
                    <a:pt x="13598" y="12276"/>
                    <a:pt x="13768" y="12046"/>
                    <a:pt x="13768" y="11757"/>
                  </a:cubicBezTo>
                  <a:lnTo>
                    <a:pt x="13768" y="5392"/>
                  </a:lnTo>
                  <a:cubicBezTo>
                    <a:pt x="13768" y="5333"/>
                    <a:pt x="13713" y="5278"/>
                    <a:pt x="13713" y="5278"/>
                  </a:cubicBezTo>
                  <a:lnTo>
                    <a:pt x="98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9"/>
            <p:cNvSpPr/>
            <p:nvPr/>
          </p:nvSpPr>
          <p:spPr>
            <a:xfrm>
              <a:off x="1958350" y="4185925"/>
              <a:ext cx="28700" cy="28700"/>
            </a:xfrm>
            <a:custGeom>
              <a:avLst/>
              <a:gdLst/>
              <a:ahLst/>
              <a:cxnLst/>
              <a:rect l="l" t="t" r="r" b="b"/>
              <a:pathLst>
                <a:path w="1148" h="1148" extrusionOk="0">
                  <a:moveTo>
                    <a:pt x="574" y="0"/>
                  </a:moveTo>
                  <a:cubicBezTo>
                    <a:pt x="290" y="0"/>
                    <a:pt x="0" y="289"/>
                    <a:pt x="0" y="574"/>
                  </a:cubicBezTo>
                  <a:cubicBezTo>
                    <a:pt x="0" y="918"/>
                    <a:pt x="290" y="1148"/>
                    <a:pt x="574" y="1148"/>
                  </a:cubicBezTo>
                  <a:cubicBezTo>
                    <a:pt x="918" y="1148"/>
                    <a:pt x="1148" y="918"/>
                    <a:pt x="1148" y="574"/>
                  </a:cubicBezTo>
                  <a:cubicBezTo>
                    <a:pt x="1148" y="289"/>
                    <a:pt x="918"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49"/>
          <p:cNvGrpSpPr/>
          <p:nvPr/>
        </p:nvGrpSpPr>
        <p:grpSpPr>
          <a:xfrm>
            <a:off x="2673797" y="3874965"/>
            <a:ext cx="389997" cy="266560"/>
            <a:chOff x="2499050" y="4095625"/>
            <a:chExt cx="425900" cy="291100"/>
          </a:xfrm>
        </p:grpSpPr>
        <p:sp>
          <p:nvSpPr>
            <p:cNvPr id="7903" name="Google Shape;7903;p49"/>
            <p:cNvSpPr/>
            <p:nvPr/>
          </p:nvSpPr>
          <p:spPr>
            <a:xfrm>
              <a:off x="2725625" y="4346525"/>
              <a:ext cx="78850" cy="40200"/>
            </a:xfrm>
            <a:custGeom>
              <a:avLst/>
              <a:gdLst/>
              <a:ahLst/>
              <a:cxnLst/>
              <a:rect l="l" t="t" r="r" b="b"/>
              <a:pathLst>
                <a:path w="3154" h="1608" extrusionOk="0">
                  <a:moveTo>
                    <a:pt x="1" y="1"/>
                  </a:moveTo>
                  <a:lnTo>
                    <a:pt x="1" y="1148"/>
                  </a:lnTo>
                  <a:cubicBezTo>
                    <a:pt x="1" y="1437"/>
                    <a:pt x="230" y="1607"/>
                    <a:pt x="515" y="1607"/>
                  </a:cubicBezTo>
                  <a:lnTo>
                    <a:pt x="2640" y="1607"/>
                  </a:lnTo>
                  <a:cubicBezTo>
                    <a:pt x="2924" y="1607"/>
                    <a:pt x="3154" y="1437"/>
                    <a:pt x="3154" y="1148"/>
                  </a:cubicBezTo>
                  <a:lnTo>
                    <a:pt x="31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9"/>
            <p:cNvSpPr/>
            <p:nvPr/>
          </p:nvSpPr>
          <p:spPr>
            <a:xfrm>
              <a:off x="2725625" y="4224700"/>
              <a:ext cx="78850" cy="47300"/>
            </a:xfrm>
            <a:custGeom>
              <a:avLst/>
              <a:gdLst/>
              <a:ahLst/>
              <a:cxnLst/>
              <a:rect l="l" t="t" r="r" b="b"/>
              <a:pathLst>
                <a:path w="3154" h="1892" extrusionOk="0">
                  <a:moveTo>
                    <a:pt x="1" y="0"/>
                  </a:moveTo>
                  <a:lnTo>
                    <a:pt x="1" y="1891"/>
                  </a:lnTo>
                  <a:lnTo>
                    <a:pt x="3154" y="1891"/>
                  </a:lnTo>
                  <a:lnTo>
                    <a:pt x="31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9"/>
            <p:cNvSpPr/>
            <p:nvPr/>
          </p:nvSpPr>
          <p:spPr>
            <a:xfrm>
              <a:off x="2725625" y="4095625"/>
              <a:ext cx="78850" cy="54525"/>
            </a:xfrm>
            <a:custGeom>
              <a:avLst/>
              <a:gdLst/>
              <a:ahLst/>
              <a:cxnLst/>
              <a:rect l="l" t="t" r="r" b="b"/>
              <a:pathLst>
                <a:path w="3154" h="2181" extrusionOk="0">
                  <a:moveTo>
                    <a:pt x="1607" y="1"/>
                  </a:moveTo>
                  <a:cubicBezTo>
                    <a:pt x="1433" y="1"/>
                    <a:pt x="1318" y="56"/>
                    <a:pt x="1203" y="171"/>
                  </a:cubicBezTo>
                  <a:lnTo>
                    <a:pt x="171" y="1203"/>
                  </a:lnTo>
                  <a:cubicBezTo>
                    <a:pt x="56" y="1318"/>
                    <a:pt x="1" y="1433"/>
                    <a:pt x="1" y="1547"/>
                  </a:cubicBezTo>
                  <a:lnTo>
                    <a:pt x="1" y="2181"/>
                  </a:lnTo>
                  <a:lnTo>
                    <a:pt x="3154" y="2181"/>
                  </a:lnTo>
                  <a:lnTo>
                    <a:pt x="3154" y="1547"/>
                  </a:lnTo>
                  <a:cubicBezTo>
                    <a:pt x="3154" y="1433"/>
                    <a:pt x="3099" y="1318"/>
                    <a:pt x="2984" y="1203"/>
                  </a:cubicBezTo>
                  <a:lnTo>
                    <a:pt x="1951" y="171"/>
                  </a:lnTo>
                  <a:cubicBezTo>
                    <a:pt x="1837" y="56"/>
                    <a:pt x="1722" y="1"/>
                    <a:pt x="1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9"/>
            <p:cNvSpPr/>
            <p:nvPr/>
          </p:nvSpPr>
          <p:spPr>
            <a:xfrm>
              <a:off x="2511900" y="4224700"/>
              <a:ext cx="78950" cy="47300"/>
            </a:xfrm>
            <a:custGeom>
              <a:avLst/>
              <a:gdLst/>
              <a:ahLst/>
              <a:cxnLst/>
              <a:rect l="l" t="t" r="r" b="b"/>
              <a:pathLst>
                <a:path w="3158" h="1892" extrusionOk="0">
                  <a:moveTo>
                    <a:pt x="1" y="0"/>
                  </a:moveTo>
                  <a:lnTo>
                    <a:pt x="1" y="1891"/>
                  </a:lnTo>
                  <a:lnTo>
                    <a:pt x="3158" y="1891"/>
                  </a:lnTo>
                  <a:lnTo>
                    <a:pt x="31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9"/>
            <p:cNvSpPr/>
            <p:nvPr/>
          </p:nvSpPr>
          <p:spPr>
            <a:xfrm>
              <a:off x="2511900" y="4095625"/>
              <a:ext cx="78950" cy="54525"/>
            </a:xfrm>
            <a:custGeom>
              <a:avLst/>
              <a:gdLst/>
              <a:ahLst/>
              <a:cxnLst/>
              <a:rect l="l" t="t" r="r" b="b"/>
              <a:pathLst>
                <a:path w="3158" h="2181" extrusionOk="0">
                  <a:moveTo>
                    <a:pt x="1607" y="1"/>
                  </a:moveTo>
                  <a:cubicBezTo>
                    <a:pt x="1437" y="1"/>
                    <a:pt x="1322" y="56"/>
                    <a:pt x="1263" y="171"/>
                  </a:cubicBezTo>
                  <a:lnTo>
                    <a:pt x="175" y="1203"/>
                  </a:lnTo>
                  <a:cubicBezTo>
                    <a:pt x="60" y="1318"/>
                    <a:pt x="1" y="1433"/>
                    <a:pt x="1" y="1547"/>
                  </a:cubicBezTo>
                  <a:lnTo>
                    <a:pt x="1" y="2181"/>
                  </a:lnTo>
                  <a:lnTo>
                    <a:pt x="3158" y="2181"/>
                  </a:lnTo>
                  <a:lnTo>
                    <a:pt x="3158" y="1547"/>
                  </a:lnTo>
                  <a:cubicBezTo>
                    <a:pt x="3158" y="1433"/>
                    <a:pt x="3098" y="1318"/>
                    <a:pt x="2983" y="1203"/>
                  </a:cubicBezTo>
                  <a:lnTo>
                    <a:pt x="1951" y="171"/>
                  </a:lnTo>
                  <a:cubicBezTo>
                    <a:pt x="1836" y="56"/>
                    <a:pt x="1721" y="1"/>
                    <a:pt x="1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9"/>
            <p:cNvSpPr/>
            <p:nvPr/>
          </p:nvSpPr>
          <p:spPr>
            <a:xfrm>
              <a:off x="2511900" y="4346525"/>
              <a:ext cx="78950" cy="40200"/>
            </a:xfrm>
            <a:custGeom>
              <a:avLst/>
              <a:gdLst/>
              <a:ahLst/>
              <a:cxnLst/>
              <a:rect l="l" t="t" r="r" b="b"/>
              <a:pathLst>
                <a:path w="3158" h="1608" extrusionOk="0">
                  <a:moveTo>
                    <a:pt x="1" y="1"/>
                  </a:moveTo>
                  <a:lnTo>
                    <a:pt x="1" y="1148"/>
                  </a:lnTo>
                  <a:cubicBezTo>
                    <a:pt x="1" y="1437"/>
                    <a:pt x="230" y="1607"/>
                    <a:pt x="519" y="1607"/>
                  </a:cubicBezTo>
                  <a:lnTo>
                    <a:pt x="2639" y="1607"/>
                  </a:lnTo>
                  <a:cubicBezTo>
                    <a:pt x="2928" y="1607"/>
                    <a:pt x="3158" y="1437"/>
                    <a:pt x="3158" y="1148"/>
                  </a:cubicBezTo>
                  <a:lnTo>
                    <a:pt x="31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9"/>
            <p:cNvSpPr/>
            <p:nvPr/>
          </p:nvSpPr>
          <p:spPr>
            <a:xfrm>
              <a:off x="2833125" y="4224700"/>
              <a:ext cx="77475" cy="47300"/>
            </a:xfrm>
            <a:custGeom>
              <a:avLst/>
              <a:gdLst/>
              <a:ahLst/>
              <a:cxnLst/>
              <a:rect l="l" t="t" r="r" b="b"/>
              <a:pathLst>
                <a:path w="3099" h="1892" extrusionOk="0">
                  <a:moveTo>
                    <a:pt x="1" y="0"/>
                  </a:moveTo>
                  <a:lnTo>
                    <a:pt x="1" y="1891"/>
                  </a:lnTo>
                  <a:lnTo>
                    <a:pt x="3098" y="1891"/>
                  </a:lnTo>
                  <a:lnTo>
                    <a:pt x="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9"/>
            <p:cNvSpPr/>
            <p:nvPr/>
          </p:nvSpPr>
          <p:spPr>
            <a:xfrm>
              <a:off x="2833125" y="4346525"/>
              <a:ext cx="77475" cy="40200"/>
            </a:xfrm>
            <a:custGeom>
              <a:avLst/>
              <a:gdLst/>
              <a:ahLst/>
              <a:cxnLst/>
              <a:rect l="l" t="t" r="r" b="b"/>
              <a:pathLst>
                <a:path w="3099" h="1608" extrusionOk="0">
                  <a:moveTo>
                    <a:pt x="1" y="1"/>
                  </a:moveTo>
                  <a:lnTo>
                    <a:pt x="1" y="1148"/>
                  </a:lnTo>
                  <a:cubicBezTo>
                    <a:pt x="1" y="1437"/>
                    <a:pt x="230" y="1607"/>
                    <a:pt x="460" y="1607"/>
                  </a:cubicBezTo>
                  <a:lnTo>
                    <a:pt x="2640" y="1607"/>
                  </a:lnTo>
                  <a:cubicBezTo>
                    <a:pt x="2869" y="1607"/>
                    <a:pt x="3098" y="1437"/>
                    <a:pt x="3098" y="1148"/>
                  </a:cubicBezTo>
                  <a:lnTo>
                    <a:pt x="30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9"/>
            <p:cNvSpPr/>
            <p:nvPr/>
          </p:nvSpPr>
          <p:spPr>
            <a:xfrm>
              <a:off x="2833125" y="4095625"/>
              <a:ext cx="77475" cy="54525"/>
            </a:xfrm>
            <a:custGeom>
              <a:avLst/>
              <a:gdLst/>
              <a:ahLst/>
              <a:cxnLst/>
              <a:rect l="l" t="t" r="r" b="b"/>
              <a:pathLst>
                <a:path w="3099" h="2181" extrusionOk="0">
                  <a:moveTo>
                    <a:pt x="1552" y="1"/>
                  </a:moveTo>
                  <a:cubicBezTo>
                    <a:pt x="1437" y="1"/>
                    <a:pt x="1322" y="56"/>
                    <a:pt x="1208" y="171"/>
                  </a:cubicBezTo>
                  <a:lnTo>
                    <a:pt x="116" y="1203"/>
                  </a:lnTo>
                  <a:cubicBezTo>
                    <a:pt x="60" y="1318"/>
                    <a:pt x="1" y="1433"/>
                    <a:pt x="1" y="1547"/>
                  </a:cubicBezTo>
                  <a:lnTo>
                    <a:pt x="1" y="2181"/>
                  </a:lnTo>
                  <a:lnTo>
                    <a:pt x="3098" y="2181"/>
                  </a:lnTo>
                  <a:lnTo>
                    <a:pt x="3098" y="1547"/>
                  </a:lnTo>
                  <a:cubicBezTo>
                    <a:pt x="3098" y="1433"/>
                    <a:pt x="3043" y="1318"/>
                    <a:pt x="2984" y="1203"/>
                  </a:cubicBezTo>
                  <a:lnTo>
                    <a:pt x="1896" y="171"/>
                  </a:lnTo>
                  <a:cubicBezTo>
                    <a:pt x="1836" y="56"/>
                    <a:pt x="1667" y="1"/>
                    <a:pt x="1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9"/>
            <p:cNvSpPr/>
            <p:nvPr/>
          </p:nvSpPr>
          <p:spPr>
            <a:xfrm>
              <a:off x="2619525" y="4095625"/>
              <a:ext cx="77450" cy="54525"/>
            </a:xfrm>
            <a:custGeom>
              <a:avLst/>
              <a:gdLst/>
              <a:ahLst/>
              <a:cxnLst/>
              <a:rect l="l" t="t" r="r" b="b"/>
              <a:pathLst>
                <a:path w="3098" h="2181" extrusionOk="0">
                  <a:moveTo>
                    <a:pt x="1547" y="1"/>
                  </a:moveTo>
                  <a:cubicBezTo>
                    <a:pt x="1432" y="1"/>
                    <a:pt x="1317" y="56"/>
                    <a:pt x="1202" y="171"/>
                  </a:cubicBezTo>
                  <a:lnTo>
                    <a:pt x="115" y="1203"/>
                  </a:lnTo>
                  <a:cubicBezTo>
                    <a:pt x="55" y="1318"/>
                    <a:pt x="0" y="1433"/>
                    <a:pt x="0" y="1547"/>
                  </a:cubicBezTo>
                  <a:lnTo>
                    <a:pt x="0" y="2181"/>
                  </a:lnTo>
                  <a:lnTo>
                    <a:pt x="3098" y="2181"/>
                  </a:lnTo>
                  <a:lnTo>
                    <a:pt x="3098" y="1547"/>
                  </a:lnTo>
                  <a:cubicBezTo>
                    <a:pt x="3098" y="1433"/>
                    <a:pt x="3098" y="1318"/>
                    <a:pt x="2983" y="1203"/>
                  </a:cubicBezTo>
                  <a:lnTo>
                    <a:pt x="1891" y="171"/>
                  </a:lnTo>
                  <a:cubicBezTo>
                    <a:pt x="1836" y="56"/>
                    <a:pt x="1661" y="1"/>
                    <a:pt x="1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49"/>
            <p:cNvSpPr/>
            <p:nvPr/>
          </p:nvSpPr>
          <p:spPr>
            <a:xfrm>
              <a:off x="2619525" y="4224700"/>
              <a:ext cx="77450" cy="47300"/>
            </a:xfrm>
            <a:custGeom>
              <a:avLst/>
              <a:gdLst/>
              <a:ahLst/>
              <a:cxnLst/>
              <a:rect l="l" t="t" r="r" b="b"/>
              <a:pathLst>
                <a:path w="3098" h="1892" extrusionOk="0">
                  <a:moveTo>
                    <a:pt x="0" y="0"/>
                  </a:moveTo>
                  <a:lnTo>
                    <a:pt x="0" y="1891"/>
                  </a:lnTo>
                  <a:lnTo>
                    <a:pt x="3098" y="1891"/>
                  </a:lnTo>
                  <a:lnTo>
                    <a:pt x="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49"/>
            <p:cNvSpPr/>
            <p:nvPr/>
          </p:nvSpPr>
          <p:spPr>
            <a:xfrm>
              <a:off x="2619525" y="4346525"/>
              <a:ext cx="77450" cy="40200"/>
            </a:xfrm>
            <a:custGeom>
              <a:avLst/>
              <a:gdLst/>
              <a:ahLst/>
              <a:cxnLst/>
              <a:rect l="l" t="t" r="r" b="b"/>
              <a:pathLst>
                <a:path w="3098" h="1608" extrusionOk="0">
                  <a:moveTo>
                    <a:pt x="0" y="1"/>
                  </a:moveTo>
                  <a:lnTo>
                    <a:pt x="0" y="1148"/>
                  </a:lnTo>
                  <a:cubicBezTo>
                    <a:pt x="0" y="1437"/>
                    <a:pt x="229" y="1607"/>
                    <a:pt x="514" y="1607"/>
                  </a:cubicBezTo>
                  <a:lnTo>
                    <a:pt x="2639" y="1607"/>
                  </a:lnTo>
                  <a:cubicBezTo>
                    <a:pt x="2923" y="1607"/>
                    <a:pt x="3098" y="1437"/>
                    <a:pt x="3098" y="1148"/>
                  </a:cubicBezTo>
                  <a:lnTo>
                    <a:pt x="30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9"/>
            <p:cNvSpPr/>
            <p:nvPr/>
          </p:nvSpPr>
          <p:spPr>
            <a:xfrm>
              <a:off x="2499050" y="4174450"/>
              <a:ext cx="425900" cy="25825"/>
            </a:xfrm>
            <a:custGeom>
              <a:avLst/>
              <a:gdLst/>
              <a:ahLst/>
              <a:cxnLst/>
              <a:rect l="l" t="t" r="r" b="b"/>
              <a:pathLst>
                <a:path w="17036" h="1033" extrusionOk="0">
                  <a:moveTo>
                    <a:pt x="515" y="0"/>
                  </a:moveTo>
                  <a:cubicBezTo>
                    <a:pt x="230" y="0"/>
                    <a:pt x="1" y="230"/>
                    <a:pt x="1" y="519"/>
                  </a:cubicBezTo>
                  <a:cubicBezTo>
                    <a:pt x="1" y="803"/>
                    <a:pt x="230" y="1033"/>
                    <a:pt x="515" y="1033"/>
                  </a:cubicBezTo>
                  <a:lnTo>
                    <a:pt x="16521" y="1033"/>
                  </a:lnTo>
                  <a:cubicBezTo>
                    <a:pt x="16806" y="1033"/>
                    <a:pt x="17035" y="803"/>
                    <a:pt x="17035" y="519"/>
                  </a:cubicBezTo>
                  <a:cubicBezTo>
                    <a:pt x="17035" y="230"/>
                    <a:pt x="16806" y="0"/>
                    <a:pt x="165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49"/>
            <p:cNvSpPr/>
            <p:nvPr/>
          </p:nvSpPr>
          <p:spPr>
            <a:xfrm>
              <a:off x="2499050" y="4296400"/>
              <a:ext cx="425900" cy="25850"/>
            </a:xfrm>
            <a:custGeom>
              <a:avLst/>
              <a:gdLst/>
              <a:ahLst/>
              <a:cxnLst/>
              <a:rect l="l" t="t" r="r" b="b"/>
              <a:pathLst>
                <a:path w="17036" h="1034" extrusionOk="0">
                  <a:moveTo>
                    <a:pt x="515" y="1"/>
                  </a:moveTo>
                  <a:cubicBezTo>
                    <a:pt x="230" y="1"/>
                    <a:pt x="1" y="230"/>
                    <a:pt x="1" y="514"/>
                  </a:cubicBezTo>
                  <a:cubicBezTo>
                    <a:pt x="1" y="804"/>
                    <a:pt x="230" y="1033"/>
                    <a:pt x="515" y="1033"/>
                  </a:cubicBezTo>
                  <a:lnTo>
                    <a:pt x="16521" y="1033"/>
                  </a:lnTo>
                  <a:cubicBezTo>
                    <a:pt x="16806" y="1033"/>
                    <a:pt x="17035" y="804"/>
                    <a:pt x="17035" y="514"/>
                  </a:cubicBezTo>
                  <a:cubicBezTo>
                    <a:pt x="17035" y="230"/>
                    <a:pt x="16806" y="1"/>
                    <a:pt x="16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49"/>
          <p:cNvGrpSpPr/>
          <p:nvPr/>
        </p:nvGrpSpPr>
        <p:grpSpPr>
          <a:xfrm>
            <a:off x="3385548" y="3813201"/>
            <a:ext cx="316443" cy="390088"/>
            <a:chOff x="3276325" y="4028175"/>
            <a:chExt cx="345575" cy="426000"/>
          </a:xfrm>
        </p:grpSpPr>
        <p:sp>
          <p:nvSpPr>
            <p:cNvPr id="7918" name="Google Shape;7918;p49"/>
            <p:cNvSpPr/>
            <p:nvPr/>
          </p:nvSpPr>
          <p:spPr>
            <a:xfrm>
              <a:off x="3461250" y="4028175"/>
              <a:ext cx="67500" cy="94675"/>
            </a:xfrm>
            <a:custGeom>
              <a:avLst/>
              <a:gdLst/>
              <a:ahLst/>
              <a:cxnLst/>
              <a:rect l="l" t="t" r="r" b="b"/>
              <a:pathLst>
                <a:path w="2700" h="3787" extrusionOk="0">
                  <a:moveTo>
                    <a:pt x="1" y="0"/>
                  </a:moveTo>
                  <a:lnTo>
                    <a:pt x="1" y="3786"/>
                  </a:lnTo>
                  <a:lnTo>
                    <a:pt x="2699" y="3786"/>
                  </a:lnTo>
                  <a:cubicBezTo>
                    <a:pt x="2639" y="2699"/>
                    <a:pt x="2126" y="1721"/>
                    <a:pt x="1378" y="978"/>
                  </a:cubicBezTo>
                  <a:lnTo>
                    <a:pt x="4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9"/>
            <p:cNvSpPr/>
            <p:nvPr/>
          </p:nvSpPr>
          <p:spPr>
            <a:xfrm>
              <a:off x="3461250" y="4198875"/>
              <a:ext cx="68875" cy="86075"/>
            </a:xfrm>
            <a:custGeom>
              <a:avLst/>
              <a:gdLst/>
              <a:ahLst/>
              <a:cxnLst/>
              <a:rect l="l" t="t" r="r" b="b"/>
              <a:pathLst>
                <a:path w="2755" h="3443" extrusionOk="0">
                  <a:moveTo>
                    <a:pt x="1" y="1"/>
                  </a:moveTo>
                  <a:lnTo>
                    <a:pt x="1" y="3443"/>
                  </a:lnTo>
                  <a:lnTo>
                    <a:pt x="2754" y="3443"/>
                  </a:lnTo>
                  <a:lnTo>
                    <a:pt x="27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49"/>
            <p:cNvSpPr/>
            <p:nvPr/>
          </p:nvSpPr>
          <p:spPr>
            <a:xfrm>
              <a:off x="3276325" y="4148625"/>
              <a:ext cx="345575" cy="25850"/>
            </a:xfrm>
            <a:custGeom>
              <a:avLst/>
              <a:gdLst/>
              <a:ahLst/>
              <a:cxnLst/>
              <a:rect l="l" t="t" r="r" b="b"/>
              <a:pathLst>
                <a:path w="13823" h="1034" extrusionOk="0">
                  <a:moveTo>
                    <a:pt x="0" y="1"/>
                  </a:moveTo>
                  <a:lnTo>
                    <a:pt x="0" y="1033"/>
                  </a:lnTo>
                  <a:lnTo>
                    <a:pt x="13822" y="1033"/>
                  </a:lnTo>
                  <a:lnTo>
                    <a:pt x="13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49"/>
            <p:cNvSpPr/>
            <p:nvPr/>
          </p:nvSpPr>
          <p:spPr>
            <a:xfrm>
              <a:off x="3461250" y="4360875"/>
              <a:ext cx="67500" cy="93300"/>
            </a:xfrm>
            <a:custGeom>
              <a:avLst/>
              <a:gdLst/>
              <a:ahLst/>
              <a:cxnLst/>
              <a:rect l="l" t="t" r="r" b="b"/>
              <a:pathLst>
                <a:path w="2700" h="3732" extrusionOk="0">
                  <a:moveTo>
                    <a:pt x="1" y="1"/>
                  </a:moveTo>
                  <a:lnTo>
                    <a:pt x="1" y="3731"/>
                  </a:lnTo>
                  <a:lnTo>
                    <a:pt x="460" y="3731"/>
                  </a:lnTo>
                  <a:lnTo>
                    <a:pt x="1378" y="2814"/>
                  </a:lnTo>
                  <a:cubicBezTo>
                    <a:pt x="2126" y="2011"/>
                    <a:pt x="2639" y="1033"/>
                    <a:pt x="2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9"/>
            <p:cNvSpPr/>
            <p:nvPr/>
          </p:nvSpPr>
          <p:spPr>
            <a:xfrm>
              <a:off x="3554525" y="4198875"/>
              <a:ext cx="67375" cy="86075"/>
            </a:xfrm>
            <a:custGeom>
              <a:avLst/>
              <a:gdLst/>
              <a:ahLst/>
              <a:cxnLst/>
              <a:rect l="l" t="t" r="r" b="b"/>
              <a:pathLst>
                <a:path w="2695" h="3443" extrusionOk="0">
                  <a:moveTo>
                    <a:pt x="1" y="1"/>
                  </a:moveTo>
                  <a:lnTo>
                    <a:pt x="1" y="3443"/>
                  </a:lnTo>
                  <a:lnTo>
                    <a:pt x="2694" y="3443"/>
                  </a:lnTo>
                  <a:lnTo>
                    <a:pt x="26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49"/>
            <p:cNvSpPr/>
            <p:nvPr/>
          </p:nvSpPr>
          <p:spPr>
            <a:xfrm>
              <a:off x="3507150" y="4360875"/>
              <a:ext cx="113375" cy="93300"/>
            </a:xfrm>
            <a:custGeom>
              <a:avLst/>
              <a:gdLst/>
              <a:ahLst/>
              <a:cxnLst/>
              <a:rect l="l" t="t" r="r" b="b"/>
              <a:pathLst>
                <a:path w="4535" h="3732" extrusionOk="0">
                  <a:moveTo>
                    <a:pt x="1896" y="1"/>
                  </a:moveTo>
                  <a:cubicBezTo>
                    <a:pt x="1781" y="1322"/>
                    <a:pt x="1207" y="2525"/>
                    <a:pt x="230" y="3502"/>
                  </a:cubicBezTo>
                  <a:cubicBezTo>
                    <a:pt x="230" y="3502"/>
                    <a:pt x="175" y="3617"/>
                    <a:pt x="0" y="3731"/>
                  </a:cubicBezTo>
                  <a:lnTo>
                    <a:pt x="1951" y="3731"/>
                  </a:lnTo>
                  <a:cubicBezTo>
                    <a:pt x="2065" y="3731"/>
                    <a:pt x="2180" y="3672"/>
                    <a:pt x="2240" y="3617"/>
                  </a:cubicBezTo>
                  <a:lnTo>
                    <a:pt x="2699" y="3328"/>
                  </a:lnTo>
                  <a:cubicBezTo>
                    <a:pt x="3731" y="2525"/>
                    <a:pt x="4420" y="1322"/>
                    <a:pt x="4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9"/>
            <p:cNvSpPr/>
            <p:nvPr/>
          </p:nvSpPr>
          <p:spPr>
            <a:xfrm>
              <a:off x="3507150" y="4028175"/>
              <a:ext cx="113375" cy="94675"/>
            </a:xfrm>
            <a:custGeom>
              <a:avLst/>
              <a:gdLst/>
              <a:ahLst/>
              <a:cxnLst/>
              <a:rect l="l" t="t" r="r" b="b"/>
              <a:pathLst>
                <a:path w="4535" h="3787" extrusionOk="0">
                  <a:moveTo>
                    <a:pt x="0" y="0"/>
                  </a:moveTo>
                  <a:lnTo>
                    <a:pt x="230" y="290"/>
                  </a:lnTo>
                  <a:cubicBezTo>
                    <a:pt x="1207" y="1207"/>
                    <a:pt x="1781" y="2469"/>
                    <a:pt x="1896" y="3786"/>
                  </a:cubicBezTo>
                  <a:lnTo>
                    <a:pt x="4534" y="3786"/>
                  </a:lnTo>
                  <a:cubicBezTo>
                    <a:pt x="4420" y="2469"/>
                    <a:pt x="3731" y="1262"/>
                    <a:pt x="2699" y="459"/>
                  </a:cubicBezTo>
                  <a:lnTo>
                    <a:pt x="2240" y="115"/>
                  </a:lnTo>
                  <a:cubicBezTo>
                    <a:pt x="2180" y="60"/>
                    <a:pt x="2065" y="60"/>
                    <a:pt x="1951" y="60"/>
                  </a:cubicBezTo>
                  <a:lnTo>
                    <a:pt x="19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9"/>
            <p:cNvSpPr/>
            <p:nvPr/>
          </p:nvSpPr>
          <p:spPr>
            <a:xfrm>
              <a:off x="3369475" y="4028175"/>
              <a:ext cx="67475" cy="94675"/>
            </a:xfrm>
            <a:custGeom>
              <a:avLst/>
              <a:gdLst/>
              <a:ahLst/>
              <a:cxnLst/>
              <a:rect l="l" t="t" r="r" b="b"/>
              <a:pathLst>
                <a:path w="2699" h="3787" extrusionOk="0">
                  <a:moveTo>
                    <a:pt x="2240" y="0"/>
                  </a:moveTo>
                  <a:lnTo>
                    <a:pt x="1322" y="978"/>
                  </a:lnTo>
                  <a:cubicBezTo>
                    <a:pt x="574" y="1721"/>
                    <a:pt x="60" y="2699"/>
                    <a:pt x="1" y="3786"/>
                  </a:cubicBezTo>
                  <a:lnTo>
                    <a:pt x="2699" y="3786"/>
                  </a:lnTo>
                  <a:lnTo>
                    <a:pt x="26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49"/>
            <p:cNvSpPr/>
            <p:nvPr/>
          </p:nvSpPr>
          <p:spPr>
            <a:xfrm>
              <a:off x="3368100" y="4198875"/>
              <a:ext cx="68850" cy="86075"/>
            </a:xfrm>
            <a:custGeom>
              <a:avLst/>
              <a:gdLst/>
              <a:ahLst/>
              <a:cxnLst/>
              <a:rect l="l" t="t" r="r" b="b"/>
              <a:pathLst>
                <a:path w="2754" h="3443" extrusionOk="0">
                  <a:moveTo>
                    <a:pt x="0" y="1"/>
                  </a:moveTo>
                  <a:lnTo>
                    <a:pt x="0" y="3443"/>
                  </a:lnTo>
                  <a:lnTo>
                    <a:pt x="2754" y="3443"/>
                  </a:lnTo>
                  <a:lnTo>
                    <a:pt x="27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9"/>
            <p:cNvSpPr/>
            <p:nvPr/>
          </p:nvSpPr>
          <p:spPr>
            <a:xfrm>
              <a:off x="3369475" y="4360875"/>
              <a:ext cx="67475" cy="93300"/>
            </a:xfrm>
            <a:custGeom>
              <a:avLst/>
              <a:gdLst/>
              <a:ahLst/>
              <a:cxnLst/>
              <a:rect l="l" t="t" r="r" b="b"/>
              <a:pathLst>
                <a:path w="2699" h="3732" extrusionOk="0">
                  <a:moveTo>
                    <a:pt x="1" y="1"/>
                  </a:moveTo>
                  <a:cubicBezTo>
                    <a:pt x="60" y="1033"/>
                    <a:pt x="574" y="2011"/>
                    <a:pt x="1322" y="2814"/>
                  </a:cubicBezTo>
                  <a:lnTo>
                    <a:pt x="2240" y="3731"/>
                  </a:lnTo>
                  <a:lnTo>
                    <a:pt x="2699" y="3731"/>
                  </a:lnTo>
                  <a:lnTo>
                    <a:pt x="26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9"/>
            <p:cNvSpPr/>
            <p:nvPr/>
          </p:nvSpPr>
          <p:spPr>
            <a:xfrm>
              <a:off x="3276325" y="4198875"/>
              <a:ext cx="67375" cy="86075"/>
            </a:xfrm>
            <a:custGeom>
              <a:avLst/>
              <a:gdLst/>
              <a:ahLst/>
              <a:cxnLst/>
              <a:rect l="l" t="t" r="r" b="b"/>
              <a:pathLst>
                <a:path w="2695" h="3443" extrusionOk="0">
                  <a:moveTo>
                    <a:pt x="0" y="1"/>
                  </a:moveTo>
                  <a:lnTo>
                    <a:pt x="0" y="3443"/>
                  </a:lnTo>
                  <a:lnTo>
                    <a:pt x="2694" y="3443"/>
                  </a:lnTo>
                  <a:lnTo>
                    <a:pt x="26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9"/>
            <p:cNvSpPr/>
            <p:nvPr/>
          </p:nvSpPr>
          <p:spPr>
            <a:xfrm>
              <a:off x="3277700" y="4360875"/>
              <a:ext cx="113375" cy="93300"/>
            </a:xfrm>
            <a:custGeom>
              <a:avLst/>
              <a:gdLst/>
              <a:ahLst/>
              <a:cxnLst/>
              <a:rect l="l" t="t" r="r" b="b"/>
              <a:pathLst>
                <a:path w="4535" h="3732" extrusionOk="0">
                  <a:moveTo>
                    <a:pt x="0" y="1"/>
                  </a:moveTo>
                  <a:cubicBezTo>
                    <a:pt x="115" y="1322"/>
                    <a:pt x="803" y="2525"/>
                    <a:pt x="1836" y="3328"/>
                  </a:cubicBezTo>
                  <a:lnTo>
                    <a:pt x="2295" y="3617"/>
                  </a:lnTo>
                  <a:cubicBezTo>
                    <a:pt x="2355" y="3672"/>
                    <a:pt x="2469" y="3731"/>
                    <a:pt x="2584" y="3731"/>
                  </a:cubicBezTo>
                  <a:lnTo>
                    <a:pt x="4534" y="3731"/>
                  </a:lnTo>
                  <a:cubicBezTo>
                    <a:pt x="4360" y="3617"/>
                    <a:pt x="4305" y="3502"/>
                    <a:pt x="4305" y="3502"/>
                  </a:cubicBezTo>
                  <a:cubicBezTo>
                    <a:pt x="3327" y="2525"/>
                    <a:pt x="2754" y="1322"/>
                    <a:pt x="26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9"/>
            <p:cNvSpPr/>
            <p:nvPr/>
          </p:nvSpPr>
          <p:spPr>
            <a:xfrm>
              <a:off x="3277700" y="4028175"/>
              <a:ext cx="113375" cy="94675"/>
            </a:xfrm>
            <a:custGeom>
              <a:avLst/>
              <a:gdLst/>
              <a:ahLst/>
              <a:cxnLst/>
              <a:rect l="l" t="t" r="r" b="b"/>
              <a:pathLst>
                <a:path w="4535" h="3787" extrusionOk="0">
                  <a:moveTo>
                    <a:pt x="2584" y="0"/>
                  </a:moveTo>
                  <a:lnTo>
                    <a:pt x="2584" y="60"/>
                  </a:lnTo>
                  <a:cubicBezTo>
                    <a:pt x="2469" y="60"/>
                    <a:pt x="2355" y="60"/>
                    <a:pt x="2295" y="115"/>
                  </a:cubicBezTo>
                  <a:lnTo>
                    <a:pt x="1836" y="459"/>
                  </a:lnTo>
                  <a:cubicBezTo>
                    <a:pt x="803" y="1262"/>
                    <a:pt x="115" y="2469"/>
                    <a:pt x="0" y="3786"/>
                  </a:cubicBezTo>
                  <a:lnTo>
                    <a:pt x="2639" y="3786"/>
                  </a:lnTo>
                  <a:cubicBezTo>
                    <a:pt x="2754" y="2469"/>
                    <a:pt x="3327" y="1207"/>
                    <a:pt x="4305" y="290"/>
                  </a:cubicBezTo>
                  <a:lnTo>
                    <a:pt x="45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9"/>
            <p:cNvSpPr/>
            <p:nvPr/>
          </p:nvSpPr>
          <p:spPr>
            <a:xfrm>
              <a:off x="3276325" y="4307875"/>
              <a:ext cx="345575" cy="25825"/>
            </a:xfrm>
            <a:custGeom>
              <a:avLst/>
              <a:gdLst/>
              <a:ahLst/>
              <a:cxnLst/>
              <a:rect l="l" t="t" r="r" b="b"/>
              <a:pathLst>
                <a:path w="13823" h="1033" extrusionOk="0">
                  <a:moveTo>
                    <a:pt x="0" y="0"/>
                  </a:moveTo>
                  <a:lnTo>
                    <a:pt x="0" y="1033"/>
                  </a:lnTo>
                  <a:lnTo>
                    <a:pt x="13822" y="1033"/>
                  </a:lnTo>
                  <a:lnTo>
                    <a:pt x="138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49"/>
          <p:cNvGrpSpPr/>
          <p:nvPr/>
        </p:nvGrpSpPr>
        <p:grpSpPr>
          <a:xfrm>
            <a:off x="4081526" y="3813201"/>
            <a:ext cx="269170" cy="390088"/>
            <a:chOff x="4036375" y="4028175"/>
            <a:chExt cx="293950" cy="426000"/>
          </a:xfrm>
        </p:grpSpPr>
        <p:sp>
          <p:nvSpPr>
            <p:cNvPr id="7933" name="Google Shape;7933;p49"/>
            <p:cNvSpPr/>
            <p:nvPr/>
          </p:nvSpPr>
          <p:spPr>
            <a:xfrm>
              <a:off x="4036375" y="4108175"/>
              <a:ext cx="43050" cy="40475"/>
            </a:xfrm>
            <a:custGeom>
              <a:avLst/>
              <a:gdLst/>
              <a:ahLst/>
              <a:cxnLst/>
              <a:rect l="l" t="t" r="r" b="b"/>
              <a:pathLst>
                <a:path w="1722" h="1619" extrusionOk="0">
                  <a:moveTo>
                    <a:pt x="573" y="0"/>
                  </a:moveTo>
                  <a:cubicBezTo>
                    <a:pt x="443" y="0"/>
                    <a:pt x="315" y="43"/>
                    <a:pt x="230" y="127"/>
                  </a:cubicBezTo>
                  <a:cubicBezTo>
                    <a:pt x="1" y="357"/>
                    <a:pt x="1" y="646"/>
                    <a:pt x="230" y="875"/>
                  </a:cubicBezTo>
                  <a:lnTo>
                    <a:pt x="1033" y="1619"/>
                  </a:lnTo>
                  <a:lnTo>
                    <a:pt x="1722" y="931"/>
                  </a:lnTo>
                  <a:lnTo>
                    <a:pt x="918" y="127"/>
                  </a:lnTo>
                  <a:cubicBezTo>
                    <a:pt x="831" y="43"/>
                    <a:pt x="702" y="0"/>
                    <a:pt x="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9"/>
            <p:cNvSpPr/>
            <p:nvPr/>
          </p:nvSpPr>
          <p:spPr>
            <a:xfrm>
              <a:off x="4288775" y="4108175"/>
              <a:ext cx="41550" cy="40475"/>
            </a:xfrm>
            <a:custGeom>
              <a:avLst/>
              <a:gdLst/>
              <a:ahLst/>
              <a:cxnLst/>
              <a:rect l="l" t="t" r="r" b="b"/>
              <a:pathLst>
                <a:path w="1662" h="1619" extrusionOk="0">
                  <a:moveTo>
                    <a:pt x="1146" y="0"/>
                  </a:moveTo>
                  <a:cubicBezTo>
                    <a:pt x="1017" y="0"/>
                    <a:pt x="888" y="43"/>
                    <a:pt x="804" y="127"/>
                  </a:cubicBezTo>
                  <a:lnTo>
                    <a:pt x="1" y="931"/>
                  </a:lnTo>
                  <a:lnTo>
                    <a:pt x="689" y="1619"/>
                  </a:lnTo>
                  <a:lnTo>
                    <a:pt x="1492" y="875"/>
                  </a:lnTo>
                  <a:cubicBezTo>
                    <a:pt x="1662" y="646"/>
                    <a:pt x="1662" y="357"/>
                    <a:pt x="1492" y="127"/>
                  </a:cubicBezTo>
                  <a:cubicBezTo>
                    <a:pt x="1405" y="43"/>
                    <a:pt x="1275" y="0"/>
                    <a:pt x="1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9"/>
            <p:cNvSpPr/>
            <p:nvPr/>
          </p:nvSpPr>
          <p:spPr>
            <a:xfrm>
              <a:off x="4037750" y="4111350"/>
              <a:ext cx="292575" cy="263900"/>
            </a:xfrm>
            <a:custGeom>
              <a:avLst/>
              <a:gdLst/>
              <a:ahLst/>
              <a:cxnLst/>
              <a:rect l="l" t="t" r="r" b="b"/>
              <a:pathLst>
                <a:path w="11703" h="10556" extrusionOk="0">
                  <a:moveTo>
                    <a:pt x="2699" y="0"/>
                  </a:moveTo>
                  <a:lnTo>
                    <a:pt x="2699" y="1207"/>
                  </a:lnTo>
                  <a:lnTo>
                    <a:pt x="919" y="2928"/>
                  </a:lnTo>
                  <a:cubicBezTo>
                    <a:pt x="345" y="3557"/>
                    <a:pt x="1" y="4305"/>
                    <a:pt x="1" y="5163"/>
                  </a:cubicBezTo>
                  <a:lnTo>
                    <a:pt x="1" y="10555"/>
                  </a:lnTo>
                  <a:lnTo>
                    <a:pt x="11703" y="10555"/>
                  </a:lnTo>
                  <a:lnTo>
                    <a:pt x="11703" y="5163"/>
                  </a:lnTo>
                  <a:cubicBezTo>
                    <a:pt x="11703" y="4305"/>
                    <a:pt x="11359" y="3557"/>
                    <a:pt x="10730" y="2928"/>
                  </a:cubicBezTo>
                  <a:lnTo>
                    <a:pt x="9009" y="1207"/>
                  </a:lnTo>
                  <a:lnTo>
                    <a:pt x="90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49"/>
            <p:cNvSpPr/>
            <p:nvPr/>
          </p:nvSpPr>
          <p:spPr>
            <a:xfrm>
              <a:off x="4042125" y="4399650"/>
              <a:ext cx="282475" cy="54525"/>
            </a:xfrm>
            <a:custGeom>
              <a:avLst/>
              <a:gdLst/>
              <a:ahLst/>
              <a:cxnLst/>
              <a:rect l="l" t="t" r="r" b="b"/>
              <a:pathLst>
                <a:path w="11299" h="2181" extrusionOk="0">
                  <a:moveTo>
                    <a:pt x="0" y="1"/>
                  </a:moveTo>
                  <a:lnTo>
                    <a:pt x="230" y="918"/>
                  </a:lnTo>
                  <a:cubicBezTo>
                    <a:pt x="344" y="1662"/>
                    <a:pt x="973" y="2180"/>
                    <a:pt x="1721" y="2180"/>
                  </a:cubicBezTo>
                  <a:lnTo>
                    <a:pt x="9577" y="2180"/>
                  </a:lnTo>
                  <a:cubicBezTo>
                    <a:pt x="10325" y="2180"/>
                    <a:pt x="11014" y="1662"/>
                    <a:pt x="11128" y="918"/>
                  </a:cubicBezTo>
                  <a:lnTo>
                    <a:pt x="112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49"/>
            <p:cNvSpPr/>
            <p:nvPr/>
          </p:nvSpPr>
          <p:spPr>
            <a:xfrm>
              <a:off x="4077900" y="4028175"/>
              <a:ext cx="212275" cy="58875"/>
            </a:xfrm>
            <a:custGeom>
              <a:avLst/>
              <a:gdLst/>
              <a:ahLst/>
              <a:cxnLst/>
              <a:rect l="l" t="t" r="r" b="b"/>
              <a:pathLst>
                <a:path w="8491" h="2355" extrusionOk="0">
                  <a:moveTo>
                    <a:pt x="1148" y="0"/>
                  </a:moveTo>
                  <a:cubicBezTo>
                    <a:pt x="519" y="0"/>
                    <a:pt x="1" y="519"/>
                    <a:pt x="1" y="1207"/>
                  </a:cubicBezTo>
                  <a:cubicBezTo>
                    <a:pt x="1" y="1836"/>
                    <a:pt x="519" y="2355"/>
                    <a:pt x="1148" y="2355"/>
                  </a:cubicBezTo>
                  <a:lnTo>
                    <a:pt x="7343" y="2355"/>
                  </a:lnTo>
                  <a:cubicBezTo>
                    <a:pt x="7977" y="2355"/>
                    <a:pt x="8491" y="1836"/>
                    <a:pt x="8491" y="1207"/>
                  </a:cubicBezTo>
                  <a:cubicBezTo>
                    <a:pt x="8491" y="519"/>
                    <a:pt x="7977" y="0"/>
                    <a:pt x="7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49"/>
          <p:cNvGrpSpPr/>
          <p:nvPr/>
        </p:nvGrpSpPr>
        <p:grpSpPr>
          <a:xfrm>
            <a:off x="4714481" y="3813201"/>
            <a:ext cx="391347" cy="390088"/>
            <a:chOff x="4727600" y="4028175"/>
            <a:chExt cx="427375" cy="426000"/>
          </a:xfrm>
        </p:grpSpPr>
        <p:sp>
          <p:nvSpPr>
            <p:cNvPr id="7939" name="Google Shape;7939;p49"/>
            <p:cNvSpPr/>
            <p:nvPr/>
          </p:nvSpPr>
          <p:spPr>
            <a:xfrm>
              <a:off x="4727600" y="4028175"/>
              <a:ext cx="348450" cy="143425"/>
            </a:xfrm>
            <a:custGeom>
              <a:avLst/>
              <a:gdLst/>
              <a:ahLst/>
              <a:cxnLst/>
              <a:rect l="l" t="t" r="r" b="b"/>
              <a:pathLst>
                <a:path w="13938" h="5737" extrusionOk="0">
                  <a:moveTo>
                    <a:pt x="3787" y="0"/>
                  </a:moveTo>
                  <a:cubicBezTo>
                    <a:pt x="2924" y="0"/>
                    <a:pt x="2295" y="689"/>
                    <a:pt x="2235" y="1492"/>
                  </a:cubicBezTo>
                  <a:lnTo>
                    <a:pt x="8605" y="1492"/>
                  </a:lnTo>
                  <a:cubicBezTo>
                    <a:pt x="8834" y="1492"/>
                    <a:pt x="9064" y="1721"/>
                    <a:pt x="9064" y="2010"/>
                  </a:cubicBezTo>
                  <a:cubicBezTo>
                    <a:pt x="9064" y="2240"/>
                    <a:pt x="8834" y="2469"/>
                    <a:pt x="8605" y="2469"/>
                  </a:cubicBezTo>
                  <a:lnTo>
                    <a:pt x="1836" y="2469"/>
                  </a:lnTo>
                  <a:lnTo>
                    <a:pt x="170" y="4534"/>
                  </a:lnTo>
                  <a:cubicBezTo>
                    <a:pt x="1" y="4704"/>
                    <a:pt x="56" y="4993"/>
                    <a:pt x="230" y="5163"/>
                  </a:cubicBezTo>
                  <a:cubicBezTo>
                    <a:pt x="574" y="5507"/>
                    <a:pt x="1033" y="5737"/>
                    <a:pt x="1492" y="5737"/>
                  </a:cubicBezTo>
                  <a:cubicBezTo>
                    <a:pt x="2066" y="5737"/>
                    <a:pt x="2580" y="5452"/>
                    <a:pt x="2924" y="4993"/>
                  </a:cubicBezTo>
                  <a:lnTo>
                    <a:pt x="2983" y="4993"/>
                  </a:lnTo>
                  <a:cubicBezTo>
                    <a:pt x="3039" y="4879"/>
                    <a:pt x="3213" y="4764"/>
                    <a:pt x="3328" y="4764"/>
                  </a:cubicBezTo>
                  <a:cubicBezTo>
                    <a:pt x="3367" y="4755"/>
                    <a:pt x="3405" y="4752"/>
                    <a:pt x="3441" y="4752"/>
                  </a:cubicBezTo>
                  <a:cubicBezTo>
                    <a:pt x="3660" y="4752"/>
                    <a:pt x="3803" y="4895"/>
                    <a:pt x="3901" y="4993"/>
                  </a:cubicBezTo>
                  <a:cubicBezTo>
                    <a:pt x="4245" y="5280"/>
                    <a:pt x="4676" y="5423"/>
                    <a:pt x="5106" y="5423"/>
                  </a:cubicBezTo>
                  <a:cubicBezTo>
                    <a:pt x="5536" y="5423"/>
                    <a:pt x="5966" y="5280"/>
                    <a:pt x="6310" y="4993"/>
                  </a:cubicBezTo>
                  <a:cubicBezTo>
                    <a:pt x="6595" y="4764"/>
                    <a:pt x="6710" y="4589"/>
                    <a:pt x="6999" y="4589"/>
                  </a:cubicBezTo>
                  <a:cubicBezTo>
                    <a:pt x="7228" y="4589"/>
                    <a:pt x="7343" y="4764"/>
                    <a:pt x="7628" y="4993"/>
                  </a:cubicBezTo>
                  <a:cubicBezTo>
                    <a:pt x="7972" y="5280"/>
                    <a:pt x="8402" y="5423"/>
                    <a:pt x="8832" y="5423"/>
                  </a:cubicBezTo>
                  <a:cubicBezTo>
                    <a:pt x="9262" y="5423"/>
                    <a:pt x="9693" y="5280"/>
                    <a:pt x="10037" y="4993"/>
                  </a:cubicBezTo>
                  <a:cubicBezTo>
                    <a:pt x="10135" y="4895"/>
                    <a:pt x="10278" y="4752"/>
                    <a:pt x="10497" y="4752"/>
                  </a:cubicBezTo>
                  <a:cubicBezTo>
                    <a:pt x="10533" y="4752"/>
                    <a:pt x="10571" y="4755"/>
                    <a:pt x="10610" y="4764"/>
                  </a:cubicBezTo>
                  <a:cubicBezTo>
                    <a:pt x="10785" y="4764"/>
                    <a:pt x="10900" y="4879"/>
                    <a:pt x="11014" y="4993"/>
                  </a:cubicBezTo>
                  <a:cubicBezTo>
                    <a:pt x="11358" y="5452"/>
                    <a:pt x="11872" y="5737"/>
                    <a:pt x="12446" y="5737"/>
                  </a:cubicBezTo>
                  <a:cubicBezTo>
                    <a:pt x="12965" y="5737"/>
                    <a:pt x="13423" y="5507"/>
                    <a:pt x="13708" y="5163"/>
                  </a:cubicBezTo>
                  <a:cubicBezTo>
                    <a:pt x="13937" y="4993"/>
                    <a:pt x="13937" y="4704"/>
                    <a:pt x="13768" y="4534"/>
                  </a:cubicBezTo>
                  <a:lnTo>
                    <a:pt x="11758" y="2010"/>
                  </a:lnTo>
                  <a:lnTo>
                    <a:pt x="11758" y="1607"/>
                  </a:lnTo>
                  <a:cubicBezTo>
                    <a:pt x="11758" y="748"/>
                    <a:pt x="11069" y="0"/>
                    <a:pt x="10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9"/>
            <p:cNvSpPr/>
            <p:nvPr/>
          </p:nvSpPr>
          <p:spPr>
            <a:xfrm>
              <a:off x="4756275" y="4171575"/>
              <a:ext cx="291100" cy="44550"/>
            </a:xfrm>
            <a:custGeom>
              <a:avLst/>
              <a:gdLst/>
              <a:ahLst/>
              <a:cxnLst/>
              <a:rect l="l" t="t" r="r" b="b"/>
              <a:pathLst>
                <a:path w="11644" h="1782" extrusionOk="0">
                  <a:moveTo>
                    <a:pt x="5852" y="1"/>
                  </a:moveTo>
                  <a:cubicBezTo>
                    <a:pt x="5247" y="532"/>
                    <a:pt x="4613" y="708"/>
                    <a:pt x="4042" y="708"/>
                  </a:cubicBezTo>
                  <a:cubicBezTo>
                    <a:pt x="3257" y="708"/>
                    <a:pt x="2593" y="374"/>
                    <a:pt x="2295" y="175"/>
                  </a:cubicBezTo>
                  <a:cubicBezTo>
                    <a:pt x="1777" y="689"/>
                    <a:pt x="1033" y="978"/>
                    <a:pt x="230" y="978"/>
                  </a:cubicBezTo>
                  <a:lnTo>
                    <a:pt x="171" y="1208"/>
                  </a:lnTo>
                  <a:cubicBezTo>
                    <a:pt x="116" y="1377"/>
                    <a:pt x="56" y="1552"/>
                    <a:pt x="1" y="1781"/>
                  </a:cubicBezTo>
                  <a:lnTo>
                    <a:pt x="11643" y="1781"/>
                  </a:lnTo>
                  <a:cubicBezTo>
                    <a:pt x="11643" y="1552"/>
                    <a:pt x="11588" y="1377"/>
                    <a:pt x="11473" y="1208"/>
                  </a:cubicBezTo>
                  <a:lnTo>
                    <a:pt x="11414" y="978"/>
                  </a:lnTo>
                  <a:cubicBezTo>
                    <a:pt x="10611" y="978"/>
                    <a:pt x="9867" y="689"/>
                    <a:pt x="9349" y="175"/>
                  </a:cubicBezTo>
                  <a:cubicBezTo>
                    <a:pt x="9051" y="374"/>
                    <a:pt x="8405" y="708"/>
                    <a:pt x="7637" y="708"/>
                  </a:cubicBezTo>
                  <a:cubicBezTo>
                    <a:pt x="7078" y="708"/>
                    <a:pt x="6454" y="532"/>
                    <a:pt x="58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9"/>
            <p:cNvSpPr/>
            <p:nvPr/>
          </p:nvSpPr>
          <p:spPr>
            <a:xfrm>
              <a:off x="4756275" y="4240425"/>
              <a:ext cx="291100" cy="213750"/>
            </a:xfrm>
            <a:custGeom>
              <a:avLst/>
              <a:gdLst/>
              <a:ahLst/>
              <a:cxnLst/>
              <a:rect l="l" t="t" r="r" b="b"/>
              <a:pathLst>
                <a:path w="11644" h="8550" extrusionOk="0">
                  <a:moveTo>
                    <a:pt x="1" y="0"/>
                  </a:moveTo>
                  <a:lnTo>
                    <a:pt x="1" y="6998"/>
                  </a:lnTo>
                  <a:cubicBezTo>
                    <a:pt x="1" y="7861"/>
                    <a:pt x="689" y="8549"/>
                    <a:pt x="1547" y="8549"/>
                  </a:cubicBezTo>
                  <a:lnTo>
                    <a:pt x="9349" y="8549"/>
                  </a:lnTo>
                  <a:cubicBezTo>
                    <a:pt x="8261" y="7687"/>
                    <a:pt x="7513" y="6370"/>
                    <a:pt x="7513" y="4819"/>
                  </a:cubicBezTo>
                  <a:lnTo>
                    <a:pt x="7513" y="4305"/>
                  </a:lnTo>
                  <a:cubicBezTo>
                    <a:pt x="7513" y="2295"/>
                    <a:pt x="9179" y="688"/>
                    <a:pt x="11184" y="688"/>
                  </a:cubicBezTo>
                  <a:cubicBezTo>
                    <a:pt x="11359" y="688"/>
                    <a:pt x="11528" y="688"/>
                    <a:pt x="11643" y="748"/>
                  </a:cubicBezTo>
                  <a:lnTo>
                    <a:pt x="11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9"/>
            <p:cNvSpPr/>
            <p:nvPr/>
          </p:nvSpPr>
          <p:spPr>
            <a:xfrm>
              <a:off x="4969900" y="4282050"/>
              <a:ext cx="185075" cy="172125"/>
            </a:xfrm>
            <a:custGeom>
              <a:avLst/>
              <a:gdLst/>
              <a:ahLst/>
              <a:cxnLst/>
              <a:rect l="l" t="t" r="r" b="b"/>
              <a:pathLst>
                <a:path w="7403" h="6885" extrusionOk="0">
                  <a:moveTo>
                    <a:pt x="2639" y="1"/>
                  </a:moveTo>
                  <a:cubicBezTo>
                    <a:pt x="1148" y="1"/>
                    <a:pt x="1" y="1203"/>
                    <a:pt x="1" y="2640"/>
                  </a:cubicBezTo>
                  <a:lnTo>
                    <a:pt x="1" y="3154"/>
                  </a:lnTo>
                  <a:cubicBezTo>
                    <a:pt x="1" y="5219"/>
                    <a:pt x="1666" y="6884"/>
                    <a:pt x="3672" y="6884"/>
                  </a:cubicBezTo>
                  <a:cubicBezTo>
                    <a:pt x="5737" y="6884"/>
                    <a:pt x="7403" y="5219"/>
                    <a:pt x="7403" y="3154"/>
                  </a:cubicBezTo>
                  <a:lnTo>
                    <a:pt x="7403" y="2640"/>
                  </a:lnTo>
                  <a:cubicBezTo>
                    <a:pt x="7403" y="1203"/>
                    <a:pt x="6196" y="1"/>
                    <a:pt x="4764" y="1"/>
                  </a:cubicBezTo>
                  <a:cubicBezTo>
                    <a:pt x="4360" y="1"/>
                    <a:pt x="4076" y="116"/>
                    <a:pt x="3901" y="230"/>
                  </a:cubicBezTo>
                  <a:cubicBezTo>
                    <a:pt x="3844" y="258"/>
                    <a:pt x="3773" y="272"/>
                    <a:pt x="3702" y="272"/>
                  </a:cubicBezTo>
                  <a:cubicBezTo>
                    <a:pt x="3631" y="272"/>
                    <a:pt x="3559" y="258"/>
                    <a:pt x="3502" y="230"/>
                  </a:cubicBezTo>
                  <a:cubicBezTo>
                    <a:pt x="3273" y="116"/>
                    <a:pt x="3043" y="1"/>
                    <a:pt x="26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9"/>
            <p:cNvSpPr/>
            <p:nvPr/>
          </p:nvSpPr>
          <p:spPr>
            <a:xfrm>
              <a:off x="5073150" y="4193150"/>
              <a:ext cx="81825" cy="64500"/>
            </a:xfrm>
            <a:custGeom>
              <a:avLst/>
              <a:gdLst/>
              <a:ahLst/>
              <a:cxnLst/>
              <a:rect l="l" t="t" r="r" b="b"/>
              <a:pathLst>
                <a:path w="3273" h="2580" extrusionOk="0">
                  <a:moveTo>
                    <a:pt x="2125" y="0"/>
                  </a:moveTo>
                  <a:cubicBezTo>
                    <a:pt x="919" y="0"/>
                    <a:pt x="1" y="973"/>
                    <a:pt x="1" y="2121"/>
                  </a:cubicBezTo>
                  <a:cubicBezTo>
                    <a:pt x="1" y="2350"/>
                    <a:pt x="175" y="2579"/>
                    <a:pt x="460" y="2579"/>
                  </a:cubicBezTo>
                  <a:lnTo>
                    <a:pt x="1148" y="2579"/>
                  </a:lnTo>
                  <a:cubicBezTo>
                    <a:pt x="2295" y="2579"/>
                    <a:pt x="3273" y="1607"/>
                    <a:pt x="3273" y="459"/>
                  </a:cubicBezTo>
                  <a:cubicBezTo>
                    <a:pt x="3273" y="230"/>
                    <a:pt x="3043" y="0"/>
                    <a:pt x="2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49"/>
          <p:cNvGrpSpPr/>
          <p:nvPr/>
        </p:nvGrpSpPr>
        <p:grpSpPr>
          <a:xfrm>
            <a:off x="5447247" y="3813201"/>
            <a:ext cx="319053" cy="390088"/>
            <a:chOff x="5527825" y="4028175"/>
            <a:chExt cx="348425" cy="426000"/>
          </a:xfrm>
        </p:grpSpPr>
        <p:sp>
          <p:nvSpPr>
            <p:cNvPr id="7945" name="Google Shape;7945;p49"/>
            <p:cNvSpPr/>
            <p:nvPr/>
          </p:nvSpPr>
          <p:spPr>
            <a:xfrm>
              <a:off x="5527825" y="4028175"/>
              <a:ext cx="348425" cy="143425"/>
            </a:xfrm>
            <a:custGeom>
              <a:avLst/>
              <a:gdLst/>
              <a:ahLst/>
              <a:cxnLst/>
              <a:rect l="l" t="t" r="r" b="b"/>
              <a:pathLst>
                <a:path w="13937" h="5737" extrusionOk="0">
                  <a:moveTo>
                    <a:pt x="3786" y="0"/>
                  </a:moveTo>
                  <a:cubicBezTo>
                    <a:pt x="2923" y="0"/>
                    <a:pt x="2235" y="689"/>
                    <a:pt x="2180" y="1492"/>
                  </a:cubicBezTo>
                  <a:lnTo>
                    <a:pt x="8545" y="1492"/>
                  </a:lnTo>
                  <a:cubicBezTo>
                    <a:pt x="8834" y="1492"/>
                    <a:pt x="9063" y="1721"/>
                    <a:pt x="9063" y="2010"/>
                  </a:cubicBezTo>
                  <a:cubicBezTo>
                    <a:pt x="9063" y="2240"/>
                    <a:pt x="8834" y="2469"/>
                    <a:pt x="8545" y="2469"/>
                  </a:cubicBezTo>
                  <a:lnTo>
                    <a:pt x="1776" y="2469"/>
                  </a:lnTo>
                  <a:lnTo>
                    <a:pt x="170" y="4534"/>
                  </a:lnTo>
                  <a:cubicBezTo>
                    <a:pt x="0" y="4704"/>
                    <a:pt x="0" y="4993"/>
                    <a:pt x="230" y="5163"/>
                  </a:cubicBezTo>
                  <a:cubicBezTo>
                    <a:pt x="514" y="5507"/>
                    <a:pt x="1033" y="5737"/>
                    <a:pt x="1492" y="5737"/>
                  </a:cubicBezTo>
                  <a:cubicBezTo>
                    <a:pt x="2065" y="5737"/>
                    <a:pt x="2579" y="5452"/>
                    <a:pt x="2923" y="4993"/>
                  </a:cubicBezTo>
                  <a:cubicBezTo>
                    <a:pt x="3038" y="4879"/>
                    <a:pt x="3153" y="4764"/>
                    <a:pt x="3327" y="4764"/>
                  </a:cubicBezTo>
                  <a:cubicBezTo>
                    <a:pt x="3367" y="4755"/>
                    <a:pt x="3404" y="4752"/>
                    <a:pt x="3440" y="4752"/>
                  </a:cubicBezTo>
                  <a:cubicBezTo>
                    <a:pt x="3659" y="4752"/>
                    <a:pt x="3802" y="4895"/>
                    <a:pt x="3901" y="4993"/>
                  </a:cubicBezTo>
                  <a:cubicBezTo>
                    <a:pt x="4245" y="5280"/>
                    <a:pt x="4675" y="5423"/>
                    <a:pt x="5105" y="5423"/>
                  </a:cubicBezTo>
                  <a:cubicBezTo>
                    <a:pt x="5536" y="5423"/>
                    <a:pt x="5966" y="5280"/>
                    <a:pt x="6310" y="4993"/>
                  </a:cubicBezTo>
                  <a:cubicBezTo>
                    <a:pt x="6595" y="4764"/>
                    <a:pt x="6709" y="4589"/>
                    <a:pt x="6939" y="4589"/>
                  </a:cubicBezTo>
                  <a:cubicBezTo>
                    <a:pt x="7228" y="4589"/>
                    <a:pt x="7343" y="4764"/>
                    <a:pt x="7627" y="4993"/>
                  </a:cubicBezTo>
                  <a:cubicBezTo>
                    <a:pt x="7971" y="5280"/>
                    <a:pt x="8401" y="5423"/>
                    <a:pt x="8832" y="5423"/>
                  </a:cubicBezTo>
                  <a:cubicBezTo>
                    <a:pt x="9262" y="5423"/>
                    <a:pt x="9692" y="5280"/>
                    <a:pt x="10036" y="4993"/>
                  </a:cubicBezTo>
                  <a:cubicBezTo>
                    <a:pt x="10135" y="4895"/>
                    <a:pt x="10278" y="4752"/>
                    <a:pt x="10497" y="4752"/>
                  </a:cubicBezTo>
                  <a:cubicBezTo>
                    <a:pt x="10533" y="4752"/>
                    <a:pt x="10570" y="4755"/>
                    <a:pt x="10610" y="4764"/>
                  </a:cubicBezTo>
                  <a:cubicBezTo>
                    <a:pt x="10725" y="4764"/>
                    <a:pt x="10899" y="4879"/>
                    <a:pt x="10954" y="4993"/>
                  </a:cubicBezTo>
                  <a:lnTo>
                    <a:pt x="11014" y="4993"/>
                  </a:lnTo>
                  <a:cubicBezTo>
                    <a:pt x="11358" y="5452"/>
                    <a:pt x="11872" y="5737"/>
                    <a:pt x="12446" y="5737"/>
                  </a:cubicBezTo>
                  <a:cubicBezTo>
                    <a:pt x="12904" y="5737"/>
                    <a:pt x="13363" y="5507"/>
                    <a:pt x="13708" y="5163"/>
                  </a:cubicBezTo>
                  <a:cubicBezTo>
                    <a:pt x="13882" y="4993"/>
                    <a:pt x="13937" y="4704"/>
                    <a:pt x="13767" y="4534"/>
                  </a:cubicBezTo>
                  <a:lnTo>
                    <a:pt x="11702" y="2010"/>
                  </a:lnTo>
                  <a:lnTo>
                    <a:pt x="11702" y="1607"/>
                  </a:lnTo>
                  <a:cubicBezTo>
                    <a:pt x="11702" y="748"/>
                    <a:pt x="11014" y="0"/>
                    <a:pt x="10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9"/>
            <p:cNvSpPr/>
            <p:nvPr/>
          </p:nvSpPr>
          <p:spPr>
            <a:xfrm>
              <a:off x="5556500" y="4171575"/>
              <a:ext cx="291075" cy="44550"/>
            </a:xfrm>
            <a:custGeom>
              <a:avLst/>
              <a:gdLst/>
              <a:ahLst/>
              <a:cxnLst/>
              <a:rect l="l" t="t" r="r" b="b"/>
              <a:pathLst>
                <a:path w="11643" h="1782" extrusionOk="0">
                  <a:moveTo>
                    <a:pt x="5792" y="1"/>
                  </a:moveTo>
                  <a:cubicBezTo>
                    <a:pt x="5189" y="532"/>
                    <a:pt x="4566" y="708"/>
                    <a:pt x="4007" y="708"/>
                  </a:cubicBezTo>
                  <a:cubicBezTo>
                    <a:pt x="3238" y="708"/>
                    <a:pt x="2593" y="374"/>
                    <a:pt x="2295" y="175"/>
                  </a:cubicBezTo>
                  <a:cubicBezTo>
                    <a:pt x="1776" y="689"/>
                    <a:pt x="1033" y="978"/>
                    <a:pt x="230" y="978"/>
                  </a:cubicBezTo>
                  <a:lnTo>
                    <a:pt x="170" y="1208"/>
                  </a:lnTo>
                  <a:cubicBezTo>
                    <a:pt x="55" y="1377"/>
                    <a:pt x="0" y="1552"/>
                    <a:pt x="0" y="1781"/>
                  </a:cubicBezTo>
                  <a:lnTo>
                    <a:pt x="11643" y="1781"/>
                  </a:lnTo>
                  <a:cubicBezTo>
                    <a:pt x="11588" y="1552"/>
                    <a:pt x="11528" y="1377"/>
                    <a:pt x="11473" y="1208"/>
                  </a:cubicBezTo>
                  <a:lnTo>
                    <a:pt x="11413" y="978"/>
                  </a:lnTo>
                  <a:cubicBezTo>
                    <a:pt x="10610" y="978"/>
                    <a:pt x="9867" y="689"/>
                    <a:pt x="9348" y="175"/>
                  </a:cubicBezTo>
                  <a:cubicBezTo>
                    <a:pt x="9051" y="374"/>
                    <a:pt x="8405" y="708"/>
                    <a:pt x="7625" y="708"/>
                  </a:cubicBezTo>
                  <a:cubicBezTo>
                    <a:pt x="7058" y="708"/>
                    <a:pt x="6419" y="532"/>
                    <a:pt x="5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9"/>
            <p:cNvSpPr/>
            <p:nvPr/>
          </p:nvSpPr>
          <p:spPr>
            <a:xfrm>
              <a:off x="5556500" y="4401025"/>
              <a:ext cx="291075" cy="53150"/>
            </a:xfrm>
            <a:custGeom>
              <a:avLst/>
              <a:gdLst/>
              <a:ahLst/>
              <a:cxnLst/>
              <a:rect l="l" t="t" r="r" b="b"/>
              <a:pathLst>
                <a:path w="11643" h="2126" extrusionOk="0">
                  <a:moveTo>
                    <a:pt x="0" y="1"/>
                  </a:moveTo>
                  <a:lnTo>
                    <a:pt x="0" y="574"/>
                  </a:lnTo>
                  <a:cubicBezTo>
                    <a:pt x="0" y="1437"/>
                    <a:pt x="689" y="2125"/>
                    <a:pt x="1547" y="2125"/>
                  </a:cubicBezTo>
                  <a:lnTo>
                    <a:pt x="10096" y="2125"/>
                  </a:lnTo>
                  <a:cubicBezTo>
                    <a:pt x="10954" y="2125"/>
                    <a:pt x="11643" y="1437"/>
                    <a:pt x="11643" y="574"/>
                  </a:cubicBezTo>
                  <a:lnTo>
                    <a:pt x="11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9"/>
            <p:cNvSpPr/>
            <p:nvPr/>
          </p:nvSpPr>
          <p:spPr>
            <a:xfrm>
              <a:off x="5669725" y="4280575"/>
              <a:ext cx="64625" cy="54525"/>
            </a:xfrm>
            <a:custGeom>
              <a:avLst/>
              <a:gdLst/>
              <a:ahLst/>
              <a:cxnLst/>
              <a:rect l="l" t="t" r="r" b="b"/>
              <a:pathLst>
                <a:path w="2585" h="2181" extrusionOk="0">
                  <a:moveTo>
                    <a:pt x="519" y="0"/>
                  </a:moveTo>
                  <a:lnTo>
                    <a:pt x="1" y="1092"/>
                  </a:lnTo>
                  <a:lnTo>
                    <a:pt x="519" y="2180"/>
                  </a:lnTo>
                  <a:lnTo>
                    <a:pt x="2066" y="2180"/>
                  </a:lnTo>
                  <a:lnTo>
                    <a:pt x="2584" y="1092"/>
                  </a:lnTo>
                  <a:lnTo>
                    <a:pt x="20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9"/>
            <p:cNvSpPr/>
            <p:nvPr/>
          </p:nvSpPr>
          <p:spPr>
            <a:xfrm>
              <a:off x="5556500" y="4240425"/>
              <a:ext cx="291075" cy="134825"/>
            </a:xfrm>
            <a:custGeom>
              <a:avLst/>
              <a:gdLst/>
              <a:ahLst/>
              <a:cxnLst/>
              <a:rect l="l" t="t" r="r" b="b"/>
              <a:pathLst>
                <a:path w="11643" h="5393" extrusionOk="0">
                  <a:moveTo>
                    <a:pt x="6884" y="633"/>
                  </a:moveTo>
                  <a:cubicBezTo>
                    <a:pt x="7054" y="633"/>
                    <a:pt x="7228" y="748"/>
                    <a:pt x="7343" y="863"/>
                  </a:cubicBezTo>
                  <a:lnTo>
                    <a:pt x="8146" y="2469"/>
                  </a:lnTo>
                  <a:cubicBezTo>
                    <a:pt x="8201" y="2639"/>
                    <a:pt x="8201" y="2813"/>
                    <a:pt x="8146" y="2928"/>
                  </a:cubicBezTo>
                  <a:lnTo>
                    <a:pt x="7343" y="4534"/>
                  </a:lnTo>
                  <a:cubicBezTo>
                    <a:pt x="7228" y="4704"/>
                    <a:pt x="7054" y="4819"/>
                    <a:pt x="6884" y="4819"/>
                  </a:cubicBezTo>
                  <a:lnTo>
                    <a:pt x="4759" y="4819"/>
                  </a:lnTo>
                  <a:cubicBezTo>
                    <a:pt x="4530" y="4819"/>
                    <a:pt x="4360" y="4704"/>
                    <a:pt x="4300" y="4534"/>
                  </a:cubicBezTo>
                  <a:lnTo>
                    <a:pt x="3497" y="2928"/>
                  </a:lnTo>
                  <a:cubicBezTo>
                    <a:pt x="3442" y="2813"/>
                    <a:pt x="3442" y="2639"/>
                    <a:pt x="3497" y="2469"/>
                  </a:cubicBezTo>
                  <a:lnTo>
                    <a:pt x="4300" y="863"/>
                  </a:lnTo>
                  <a:cubicBezTo>
                    <a:pt x="4360" y="748"/>
                    <a:pt x="4530" y="633"/>
                    <a:pt x="4759" y="633"/>
                  </a:cubicBezTo>
                  <a:close/>
                  <a:moveTo>
                    <a:pt x="0" y="0"/>
                  </a:moveTo>
                  <a:lnTo>
                    <a:pt x="0" y="5392"/>
                  </a:lnTo>
                  <a:lnTo>
                    <a:pt x="11643" y="5392"/>
                  </a:lnTo>
                  <a:lnTo>
                    <a:pt x="11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49"/>
          <p:cNvGrpSpPr/>
          <p:nvPr/>
        </p:nvGrpSpPr>
        <p:grpSpPr>
          <a:xfrm>
            <a:off x="6082811" y="3813201"/>
            <a:ext cx="389997" cy="390088"/>
            <a:chOff x="6221900" y="4028175"/>
            <a:chExt cx="425900" cy="426000"/>
          </a:xfrm>
        </p:grpSpPr>
        <p:sp>
          <p:nvSpPr>
            <p:cNvPr id="7951" name="Google Shape;7951;p49"/>
            <p:cNvSpPr/>
            <p:nvPr/>
          </p:nvSpPr>
          <p:spPr>
            <a:xfrm>
              <a:off x="6221900" y="4028175"/>
              <a:ext cx="425900" cy="122675"/>
            </a:xfrm>
            <a:custGeom>
              <a:avLst/>
              <a:gdLst/>
              <a:ahLst/>
              <a:cxnLst/>
              <a:rect l="l" t="t" r="r" b="b"/>
              <a:pathLst>
                <a:path w="17036" h="4907" extrusionOk="0">
                  <a:moveTo>
                    <a:pt x="515" y="0"/>
                  </a:moveTo>
                  <a:cubicBezTo>
                    <a:pt x="230" y="0"/>
                    <a:pt x="1" y="230"/>
                    <a:pt x="1" y="519"/>
                  </a:cubicBezTo>
                  <a:lnTo>
                    <a:pt x="1" y="2125"/>
                  </a:lnTo>
                  <a:cubicBezTo>
                    <a:pt x="1" y="2410"/>
                    <a:pt x="230" y="2639"/>
                    <a:pt x="515" y="2639"/>
                  </a:cubicBezTo>
                  <a:lnTo>
                    <a:pt x="12047" y="2639"/>
                  </a:lnTo>
                  <a:lnTo>
                    <a:pt x="13479" y="4420"/>
                  </a:lnTo>
                  <a:cubicBezTo>
                    <a:pt x="13720" y="4750"/>
                    <a:pt x="14087" y="4907"/>
                    <a:pt x="14457" y="4907"/>
                  </a:cubicBezTo>
                  <a:cubicBezTo>
                    <a:pt x="14792" y="4907"/>
                    <a:pt x="15128" y="4778"/>
                    <a:pt x="15374" y="4534"/>
                  </a:cubicBezTo>
                  <a:cubicBezTo>
                    <a:pt x="15773" y="4131"/>
                    <a:pt x="15833" y="3442"/>
                    <a:pt x="15544" y="2928"/>
                  </a:cubicBezTo>
                  <a:lnTo>
                    <a:pt x="15314" y="2639"/>
                  </a:lnTo>
                  <a:lnTo>
                    <a:pt x="16521" y="2639"/>
                  </a:lnTo>
                  <a:cubicBezTo>
                    <a:pt x="16806" y="2639"/>
                    <a:pt x="17035" y="2410"/>
                    <a:pt x="17035" y="2125"/>
                  </a:cubicBezTo>
                  <a:lnTo>
                    <a:pt x="17035" y="519"/>
                  </a:lnTo>
                  <a:cubicBezTo>
                    <a:pt x="17035" y="230"/>
                    <a:pt x="16806" y="0"/>
                    <a:pt x="165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9"/>
            <p:cNvSpPr/>
            <p:nvPr/>
          </p:nvSpPr>
          <p:spPr>
            <a:xfrm>
              <a:off x="6330900" y="4118575"/>
              <a:ext cx="209400" cy="44425"/>
            </a:xfrm>
            <a:custGeom>
              <a:avLst/>
              <a:gdLst/>
              <a:ahLst/>
              <a:cxnLst/>
              <a:rect l="l" t="t" r="r" b="b"/>
              <a:pathLst>
                <a:path w="8376" h="1777" extrusionOk="0">
                  <a:moveTo>
                    <a:pt x="3672" y="1"/>
                  </a:moveTo>
                  <a:lnTo>
                    <a:pt x="3672" y="804"/>
                  </a:lnTo>
                  <a:lnTo>
                    <a:pt x="973" y="804"/>
                  </a:lnTo>
                  <a:cubicBezTo>
                    <a:pt x="400" y="804"/>
                    <a:pt x="0" y="1263"/>
                    <a:pt x="0" y="1776"/>
                  </a:cubicBezTo>
                  <a:lnTo>
                    <a:pt x="8375" y="1776"/>
                  </a:lnTo>
                  <a:cubicBezTo>
                    <a:pt x="8375" y="1263"/>
                    <a:pt x="7916" y="804"/>
                    <a:pt x="7343" y="804"/>
                  </a:cubicBezTo>
                  <a:lnTo>
                    <a:pt x="4644" y="804"/>
                  </a:lnTo>
                  <a:lnTo>
                    <a:pt x="46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49"/>
            <p:cNvSpPr/>
            <p:nvPr/>
          </p:nvSpPr>
          <p:spPr>
            <a:xfrm>
              <a:off x="6330900" y="4429700"/>
              <a:ext cx="209400" cy="24475"/>
            </a:xfrm>
            <a:custGeom>
              <a:avLst/>
              <a:gdLst/>
              <a:ahLst/>
              <a:cxnLst/>
              <a:rect l="l" t="t" r="r" b="b"/>
              <a:pathLst>
                <a:path w="8376" h="979" extrusionOk="0">
                  <a:moveTo>
                    <a:pt x="0" y="1"/>
                  </a:moveTo>
                  <a:cubicBezTo>
                    <a:pt x="0" y="520"/>
                    <a:pt x="400" y="978"/>
                    <a:pt x="973" y="978"/>
                  </a:cubicBezTo>
                  <a:lnTo>
                    <a:pt x="7343" y="978"/>
                  </a:lnTo>
                  <a:cubicBezTo>
                    <a:pt x="7916" y="978"/>
                    <a:pt x="8375" y="520"/>
                    <a:pt x="8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49"/>
            <p:cNvSpPr/>
            <p:nvPr/>
          </p:nvSpPr>
          <p:spPr>
            <a:xfrm>
              <a:off x="6276400" y="4366625"/>
              <a:ext cx="318400" cy="37300"/>
            </a:xfrm>
            <a:custGeom>
              <a:avLst/>
              <a:gdLst/>
              <a:ahLst/>
              <a:cxnLst/>
              <a:rect l="l" t="t" r="r" b="b"/>
              <a:pathLst>
                <a:path w="12736" h="1492" extrusionOk="0">
                  <a:moveTo>
                    <a:pt x="1" y="0"/>
                  </a:moveTo>
                  <a:cubicBezTo>
                    <a:pt x="1" y="863"/>
                    <a:pt x="629" y="1491"/>
                    <a:pt x="1492" y="1491"/>
                  </a:cubicBezTo>
                  <a:lnTo>
                    <a:pt x="11244" y="1491"/>
                  </a:lnTo>
                  <a:cubicBezTo>
                    <a:pt x="12047" y="1491"/>
                    <a:pt x="12735" y="863"/>
                    <a:pt x="127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9"/>
            <p:cNvSpPr/>
            <p:nvPr/>
          </p:nvSpPr>
          <p:spPr>
            <a:xfrm>
              <a:off x="6276400" y="4188800"/>
              <a:ext cx="318400" cy="37300"/>
            </a:xfrm>
            <a:custGeom>
              <a:avLst/>
              <a:gdLst/>
              <a:ahLst/>
              <a:cxnLst/>
              <a:rect l="l" t="t" r="r" b="b"/>
              <a:pathLst>
                <a:path w="12736" h="1492" extrusionOk="0">
                  <a:moveTo>
                    <a:pt x="1492" y="0"/>
                  </a:moveTo>
                  <a:cubicBezTo>
                    <a:pt x="629" y="0"/>
                    <a:pt x="1" y="633"/>
                    <a:pt x="1" y="1491"/>
                  </a:cubicBezTo>
                  <a:lnTo>
                    <a:pt x="12735" y="1491"/>
                  </a:lnTo>
                  <a:cubicBezTo>
                    <a:pt x="12735" y="633"/>
                    <a:pt x="12047" y="0"/>
                    <a:pt x="11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9"/>
            <p:cNvSpPr/>
            <p:nvPr/>
          </p:nvSpPr>
          <p:spPr>
            <a:xfrm>
              <a:off x="6435525" y="4250500"/>
              <a:ext cx="91800" cy="91825"/>
            </a:xfrm>
            <a:custGeom>
              <a:avLst/>
              <a:gdLst/>
              <a:ahLst/>
              <a:cxnLst/>
              <a:rect l="l" t="t" r="r" b="b"/>
              <a:pathLst>
                <a:path w="3672" h="3673" extrusionOk="0">
                  <a:moveTo>
                    <a:pt x="1836" y="1"/>
                  </a:moveTo>
                  <a:cubicBezTo>
                    <a:pt x="804" y="1"/>
                    <a:pt x="1" y="804"/>
                    <a:pt x="1" y="1837"/>
                  </a:cubicBezTo>
                  <a:cubicBezTo>
                    <a:pt x="1" y="2869"/>
                    <a:pt x="804" y="3672"/>
                    <a:pt x="1836" y="3672"/>
                  </a:cubicBezTo>
                  <a:cubicBezTo>
                    <a:pt x="2814" y="3672"/>
                    <a:pt x="3672" y="2869"/>
                    <a:pt x="3672" y="1837"/>
                  </a:cubicBezTo>
                  <a:cubicBezTo>
                    <a:pt x="3672" y="804"/>
                    <a:pt x="2814" y="1"/>
                    <a:pt x="18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9"/>
            <p:cNvSpPr/>
            <p:nvPr/>
          </p:nvSpPr>
          <p:spPr>
            <a:xfrm>
              <a:off x="6534525" y="4250500"/>
              <a:ext cx="86075" cy="91825"/>
            </a:xfrm>
            <a:custGeom>
              <a:avLst/>
              <a:gdLst/>
              <a:ahLst/>
              <a:cxnLst/>
              <a:rect l="l" t="t" r="r" b="b"/>
              <a:pathLst>
                <a:path w="3443" h="3673" extrusionOk="0">
                  <a:moveTo>
                    <a:pt x="1" y="1"/>
                  </a:moveTo>
                  <a:cubicBezTo>
                    <a:pt x="400" y="515"/>
                    <a:pt x="689" y="1148"/>
                    <a:pt x="689" y="1837"/>
                  </a:cubicBezTo>
                  <a:cubicBezTo>
                    <a:pt x="689" y="2525"/>
                    <a:pt x="400" y="3154"/>
                    <a:pt x="1" y="3672"/>
                  </a:cubicBezTo>
                  <a:lnTo>
                    <a:pt x="1607" y="3672"/>
                  </a:lnTo>
                  <a:cubicBezTo>
                    <a:pt x="2640" y="3672"/>
                    <a:pt x="3443" y="2869"/>
                    <a:pt x="3443" y="1837"/>
                  </a:cubicBezTo>
                  <a:cubicBezTo>
                    <a:pt x="3443" y="804"/>
                    <a:pt x="2640" y="1"/>
                    <a:pt x="1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9"/>
            <p:cNvSpPr/>
            <p:nvPr/>
          </p:nvSpPr>
          <p:spPr>
            <a:xfrm>
              <a:off x="6249100" y="4250500"/>
              <a:ext cx="177850" cy="91825"/>
            </a:xfrm>
            <a:custGeom>
              <a:avLst/>
              <a:gdLst/>
              <a:ahLst/>
              <a:cxnLst/>
              <a:rect l="l" t="t" r="r" b="b"/>
              <a:pathLst>
                <a:path w="7114" h="3673" extrusionOk="0">
                  <a:moveTo>
                    <a:pt x="1836" y="1"/>
                  </a:moveTo>
                  <a:cubicBezTo>
                    <a:pt x="803" y="1"/>
                    <a:pt x="0" y="804"/>
                    <a:pt x="0" y="1837"/>
                  </a:cubicBezTo>
                  <a:cubicBezTo>
                    <a:pt x="0" y="2869"/>
                    <a:pt x="803" y="3672"/>
                    <a:pt x="1836" y="3672"/>
                  </a:cubicBezTo>
                  <a:lnTo>
                    <a:pt x="7113" y="3672"/>
                  </a:lnTo>
                  <a:cubicBezTo>
                    <a:pt x="6714" y="3154"/>
                    <a:pt x="6425" y="2525"/>
                    <a:pt x="6425" y="1837"/>
                  </a:cubicBezTo>
                  <a:cubicBezTo>
                    <a:pt x="6425" y="1148"/>
                    <a:pt x="6714" y="515"/>
                    <a:pt x="7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49"/>
          <p:cNvGrpSpPr/>
          <p:nvPr/>
        </p:nvGrpSpPr>
        <p:grpSpPr>
          <a:xfrm>
            <a:off x="6787946" y="3814209"/>
            <a:ext cx="340183" cy="389081"/>
            <a:chOff x="6991950" y="4029275"/>
            <a:chExt cx="371500" cy="424900"/>
          </a:xfrm>
        </p:grpSpPr>
        <p:sp>
          <p:nvSpPr>
            <p:cNvPr id="7960" name="Google Shape;7960;p49"/>
            <p:cNvSpPr/>
            <p:nvPr/>
          </p:nvSpPr>
          <p:spPr>
            <a:xfrm>
              <a:off x="7096700" y="4029275"/>
              <a:ext cx="162000" cy="80725"/>
            </a:xfrm>
            <a:custGeom>
              <a:avLst/>
              <a:gdLst/>
              <a:ahLst/>
              <a:cxnLst/>
              <a:rect l="l" t="t" r="r" b="b"/>
              <a:pathLst>
                <a:path w="6480" h="3229" extrusionOk="0">
                  <a:moveTo>
                    <a:pt x="572" y="0"/>
                  </a:moveTo>
                  <a:cubicBezTo>
                    <a:pt x="443" y="0"/>
                    <a:pt x="314" y="44"/>
                    <a:pt x="230" y="131"/>
                  </a:cubicBezTo>
                  <a:cubicBezTo>
                    <a:pt x="0" y="301"/>
                    <a:pt x="0" y="645"/>
                    <a:pt x="230" y="819"/>
                  </a:cubicBezTo>
                  <a:lnTo>
                    <a:pt x="1317" y="1907"/>
                  </a:lnTo>
                  <a:cubicBezTo>
                    <a:pt x="973" y="2251"/>
                    <a:pt x="744" y="2710"/>
                    <a:pt x="629" y="3228"/>
                  </a:cubicBezTo>
                  <a:cubicBezTo>
                    <a:pt x="1492" y="2939"/>
                    <a:pt x="2350" y="2825"/>
                    <a:pt x="3212" y="2825"/>
                  </a:cubicBezTo>
                  <a:cubicBezTo>
                    <a:pt x="4130" y="2825"/>
                    <a:pt x="4988" y="2939"/>
                    <a:pt x="5851" y="3228"/>
                  </a:cubicBezTo>
                  <a:cubicBezTo>
                    <a:pt x="5736" y="2710"/>
                    <a:pt x="5507" y="2251"/>
                    <a:pt x="5163" y="1907"/>
                  </a:cubicBezTo>
                  <a:lnTo>
                    <a:pt x="6250" y="819"/>
                  </a:lnTo>
                  <a:cubicBezTo>
                    <a:pt x="6480" y="645"/>
                    <a:pt x="6480" y="301"/>
                    <a:pt x="6250" y="131"/>
                  </a:cubicBezTo>
                  <a:cubicBezTo>
                    <a:pt x="6165" y="44"/>
                    <a:pt x="6037" y="0"/>
                    <a:pt x="5908" y="0"/>
                  </a:cubicBezTo>
                  <a:cubicBezTo>
                    <a:pt x="5779" y="0"/>
                    <a:pt x="5649" y="44"/>
                    <a:pt x="5562" y="131"/>
                  </a:cubicBezTo>
                  <a:lnTo>
                    <a:pt x="4360" y="1333"/>
                  </a:lnTo>
                  <a:cubicBezTo>
                    <a:pt x="4016" y="1163"/>
                    <a:pt x="3671" y="1049"/>
                    <a:pt x="3212" y="1049"/>
                  </a:cubicBezTo>
                  <a:cubicBezTo>
                    <a:pt x="2809" y="1049"/>
                    <a:pt x="2464" y="1163"/>
                    <a:pt x="2120" y="1333"/>
                  </a:cubicBezTo>
                  <a:lnTo>
                    <a:pt x="918" y="131"/>
                  </a:lnTo>
                  <a:cubicBezTo>
                    <a:pt x="831" y="44"/>
                    <a:pt x="701"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9"/>
            <p:cNvSpPr/>
            <p:nvPr/>
          </p:nvSpPr>
          <p:spPr>
            <a:xfrm>
              <a:off x="6991950" y="4124325"/>
              <a:ext cx="371500" cy="199300"/>
            </a:xfrm>
            <a:custGeom>
              <a:avLst/>
              <a:gdLst/>
              <a:ahLst/>
              <a:cxnLst/>
              <a:rect l="l" t="t" r="r" b="b"/>
              <a:pathLst>
                <a:path w="14860" h="7972" extrusionOk="0">
                  <a:moveTo>
                    <a:pt x="7402" y="0"/>
                  </a:moveTo>
                  <a:cubicBezTo>
                    <a:pt x="3327" y="0"/>
                    <a:pt x="0" y="3327"/>
                    <a:pt x="0" y="7457"/>
                  </a:cubicBezTo>
                  <a:cubicBezTo>
                    <a:pt x="0" y="7742"/>
                    <a:pt x="230" y="7971"/>
                    <a:pt x="519" y="7971"/>
                  </a:cubicBezTo>
                  <a:lnTo>
                    <a:pt x="1033" y="7971"/>
                  </a:lnTo>
                  <a:cubicBezTo>
                    <a:pt x="2928" y="7971"/>
                    <a:pt x="6081" y="6998"/>
                    <a:pt x="7402" y="3612"/>
                  </a:cubicBezTo>
                  <a:cubicBezTo>
                    <a:pt x="8779" y="6998"/>
                    <a:pt x="11932" y="7971"/>
                    <a:pt x="13827" y="7971"/>
                  </a:cubicBezTo>
                  <a:lnTo>
                    <a:pt x="14341" y="7971"/>
                  </a:lnTo>
                  <a:cubicBezTo>
                    <a:pt x="14630" y="7971"/>
                    <a:pt x="14860" y="7742"/>
                    <a:pt x="14860" y="7457"/>
                  </a:cubicBezTo>
                  <a:cubicBezTo>
                    <a:pt x="14860" y="3327"/>
                    <a:pt x="11533" y="0"/>
                    <a:pt x="7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9"/>
            <p:cNvSpPr/>
            <p:nvPr/>
          </p:nvSpPr>
          <p:spPr>
            <a:xfrm>
              <a:off x="7129625" y="4266225"/>
              <a:ext cx="96150" cy="45925"/>
            </a:xfrm>
            <a:custGeom>
              <a:avLst/>
              <a:gdLst/>
              <a:ahLst/>
              <a:cxnLst/>
              <a:rect l="l" t="t" r="r" b="b"/>
              <a:pathLst>
                <a:path w="3846" h="1837" extrusionOk="0">
                  <a:moveTo>
                    <a:pt x="1895" y="1"/>
                  </a:moveTo>
                  <a:cubicBezTo>
                    <a:pt x="1377" y="749"/>
                    <a:pt x="748" y="1377"/>
                    <a:pt x="0" y="1836"/>
                  </a:cubicBezTo>
                  <a:lnTo>
                    <a:pt x="3846" y="1836"/>
                  </a:lnTo>
                  <a:cubicBezTo>
                    <a:pt x="3098" y="1377"/>
                    <a:pt x="2469" y="749"/>
                    <a:pt x="1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9"/>
            <p:cNvSpPr/>
            <p:nvPr/>
          </p:nvSpPr>
          <p:spPr>
            <a:xfrm>
              <a:off x="7116775" y="4391050"/>
              <a:ext cx="121850" cy="63125"/>
            </a:xfrm>
            <a:custGeom>
              <a:avLst/>
              <a:gdLst/>
              <a:ahLst/>
              <a:cxnLst/>
              <a:rect l="l" t="t" r="r" b="b"/>
              <a:pathLst>
                <a:path w="4874" h="2525" extrusionOk="0">
                  <a:moveTo>
                    <a:pt x="0" y="0"/>
                  </a:moveTo>
                  <a:cubicBezTo>
                    <a:pt x="230" y="230"/>
                    <a:pt x="514" y="400"/>
                    <a:pt x="744" y="514"/>
                  </a:cubicBezTo>
                  <a:lnTo>
                    <a:pt x="1951" y="1203"/>
                  </a:lnTo>
                  <a:lnTo>
                    <a:pt x="1951" y="2006"/>
                  </a:lnTo>
                  <a:cubicBezTo>
                    <a:pt x="1951" y="2295"/>
                    <a:pt x="2180" y="2524"/>
                    <a:pt x="2409" y="2524"/>
                  </a:cubicBezTo>
                  <a:cubicBezTo>
                    <a:pt x="2694" y="2524"/>
                    <a:pt x="2923" y="2295"/>
                    <a:pt x="2923" y="2006"/>
                  </a:cubicBezTo>
                  <a:lnTo>
                    <a:pt x="2923" y="1203"/>
                  </a:lnTo>
                  <a:lnTo>
                    <a:pt x="4130" y="514"/>
                  </a:lnTo>
                  <a:cubicBezTo>
                    <a:pt x="4360" y="400"/>
                    <a:pt x="4644" y="230"/>
                    <a:pt x="4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9"/>
            <p:cNvSpPr/>
            <p:nvPr/>
          </p:nvSpPr>
          <p:spPr>
            <a:xfrm>
              <a:off x="7079475" y="4337925"/>
              <a:ext cx="196450" cy="28700"/>
            </a:xfrm>
            <a:custGeom>
              <a:avLst/>
              <a:gdLst/>
              <a:ahLst/>
              <a:cxnLst/>
              <a:rect l="l" t="t" r="r" b="b"/>
              <a:pathLst>
                <a:path w="7858" h="1148" extrusionOk="0">
                  <a:moveTo>
                    <a:pt x="1" y="1"/>
                  </a:moveTo>
                  <a:cubicBezTo>
                    <a:pt x="171" y="405"/>
                    <a:pt x="345" y="804"/>
                    <a:pt x="574" y="1148"/>
                  </a:cubicBezTo>
                  <a:lnTo>
                    <a:pt x="7284" y="1148"/>
                  </a:lnTo>
                  <a:cubicBezTo>
                    <a:pt x="7513" y="804"/>
                    <a:pt x="7687" y="405"/>
                    <a:pt x="7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49"/>
          <p:cNvGrpSpPr/>
          <p:nvPr/>
        </p:nvGrpSpPr>
        <p:grpSpPr>
          <a:xfrm>
            <a:off x="7449791" y="3813201"/>
            <a:ext cx="390088" cy="390088"/>
            <a:chOff x="7714725" y="4028175"/>
            <a:chExt cx="426000" cy="426000"/>
          </a:xfrm>
        </p:grpSpPr>
        <p:sp>
          <p:nvSpPr>
            <p:cNvPr id="7966" name="Google Shape;7966;p49"/>
            <p:cNvSpPr/>
            <p:nvPr/>
          </p:nvSpPr>
          <p:spPr>
            <a:xfrm>
              <a:off x="7853875" y="4253375"/>
              <a:ext cx="147675" cy="126225"/>
            </a:xfrm>
            <a:custGeom>
              <a:avLst/>
              <a:gdLst/>
              <a:ahLst/>
              <a:cxnLst/>
              <a:rect l="l" t="t" r="r" b="b"/>
              <a:pathLst>
                <a:path w="5907" h="5049" extrusionOk="0">
                  <a:moveTo>
                    <a:pt x="1722" y="1"/>
                  </a:moveTo>
                  <a:cubicBezTo>
                    <a:pt x="1547" y="1"/>
                    <a:pt x="1433" y="115"/>
                    <a:pt x="1377" y="230"/>
                  </a:cubicBezTo>
                  <a:lnTo>
                    <a:pt x="115" y="2295"/>
                  </a:lnTo>
                  <a:cubicBezTo>
                    <a:pt x="1" y="2465"/>
                    <a:pt x="1" y="2580"/>
                    <a:pt x="115" y="2694"/>
                  </a:cubicBezTo>
                  <a:lnTo>
                    <a:pt x="1377" y="4819"/>
                  </a:lnTo>
                  <a:cubicBezTo>
                    <a:pt x="1433" y="4934"/>
                    <a:pt x="1547" y="5049"/>
                    <a:pt x="1722" y="5049"/>
                  </a:cubicBezTo>
                  <a:lnTo>
                    <a:pt x="4246" y="5049"/>
                  </a:lnTo>
                  <a:cubicBezTo>
                    <a:pt x="4360" y="5049"/>
                    <a:pt x="4475" y="4934"/>
                    <a:pt x="4590" y="4819"/>
                  </a:cubicBezTo>
                  <a:lnTo>
                    <a:pt x="5852" y="2754"/>
                  </a:lnTo>
                  <a:cubicBezTo>
                    <a:pt x="5907" y="2639"/>
                    <a:pt x="5907" y="2465"/>
                    <a:pt x="5852" y="2350"/>
                  </a:cubicBezTo>
                  <a:lnTo>
                    <a:pt x="4590" y="230"/>
                  </a:lnTo>
                  <a:cubicBezTo>
                    <a:pt x="4530" y="115"/>
                    <a:pt x="4360" y="56"/>
                    <a:pt x="4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9"/>
            <p:cNvSpPr/>
            <p:nvPr/>
          </p:nvSpPr>
          <p:spPr>
            <a:xfrm>
              <a:off x="7719075" y="4178800"/>
              <a:ext cx="146300" cy="124750"/>
            </a:xfrm>
            <a:custGeom>
              <a:avLst/>
              <a:gdLst/>
              <a:ahLst/>
              <a:cxnLst/>
              <a:rect l="l" t="t" r="r" b="b"/>
              <a:pathLst>
                <a:path w="5852" h="4990" extrusionOk="0">
                  <a:moveTo>
                    <a:pt x="1662" y="1"/>
                  </a:moveTo>
                  <a:cubicBezTo>
                    <a:pt x="1547" y="1"/>
                    <a:pt x="1377" y="56"/>
                    <a:pt x="1318" y="171"/>
                  </a:cubicBezTo>
                  <a:lnTo>
                    <a:pt x="56" y="2295"/>
                  </a:lnTo>
                  <a:cubicBezTo>
                    <a:pt x="1" y="2410"/>
                    <a:pt x="1" y="2580"/>
                    <a:pt x="56" y="2695"/>
                  </a:cubicBezTo>
                  <a:lnTo>
                    <a:pt x="1318" y="4819"/>
                  </a:lnTo>
                  <a:cubicBezTo>
                    <a:pt x="1377" y="4934"/>
                    <a:pt x="1547" y="4989"/>
                    <a:pt x="1662" y="4989"/>
                  </a:cubicBezTo>
                  <a:lnTo>
                    <a:pt x="4186" y="4989"/>
                  </a:lnTo>
                  <a:cubicBezTo>
                    <a:pt x="4301" y="4989"/>
                    <a:pt x="4475" y="4934"/>
                    <a:pt x="4530" y="4819"/>
                  </a:cubicBezTo>
                  <a:lnTo>
                    <a:pt x="5792" y="2695"/>
                  </a:lnTo>
                  <a:cubicBezTo>
                    <a:pt x="5852" y="2580"/>
                    <a:pt x="5852" y="2410"/>
                    <a:pt x="5792" y="2295"/>
                  </a:cubicBezTo>
                  <a:lnTo>
                    <a:pt x="4530" y="230"/>
                  </a:lnTo>
                  <a:cubicBezTo>
                    <a:pt x="4475" y="56"/>
                    <a:pt x="4360"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9"/>
            <p:cNvSpPr/>
            <p:nvPr/>
          </p:nvSpPr>
          <p:spPr>
            <a:xfrm>
              <a:off x="7853875" y="4104225"/>
              <a:ext cx="147675" cy="124750"/>
            </a:xfrm>
            <a:custGeom>
              <a:avLst/>
              <a:gdLst/>
              <a:ahLst/>
              <a:cxnLst/>
              <a:rect l="l" t="t" r="r" b="b"/>
              <a:pathLst>
                <a:path w="5907" h="4990" extrusionOk="0">
                  <a:moveTo>
                    <a:pt x="1722" y="1"/>
                  </a:moveTo>
                  <a:cubicBezTo>
                    <a:pt x="1547" y="1"/>
                    <a:pt x="1433" y="56"/>
                    <a:pt x="1377" y="171"/>
                  </a:cubicBezTo>
                  <a:lnTo>
                    <a:pt x="115" y="2295"/>
                  </a:lnTo>
                  <a:cubicBezTo>
                    <a:pt x="1" y="2410"/>
                    <a:pt x="1" y="2580"/>
                    <a:pt x="115" y="2695"/>
                  </a:cubicBezTo>
                  <a:lnTo>
                    <a:pt x="1377" y="4819"/>
                  </a:lnTo>
                  <a:cubicBezTo>
                    <a:pt x="1433" y="4934"/>
                    <a:pt x="1547" y="4989"/>
                    <a:pt x="1722" y="4989"/>
                  </a:cubicBezTo>
                  <a:lnTo>
                    <a:pt x="4246" y="4989"/>
                  </a:lnTo>
                  <a:cubicBezTo>
                    <a:pt x="4360" y="4989"/>
                    <a:pt x="4475" y="4934"/>
                    <a:pt x="4590" y="4819"/>
                  </a:cubicBezTo>
                  <a:lnTo>
                    <a:pt x="5852" y="2695"/>
                  </a:lnTo>
                  <a:cubicBezTo>
                    <a:pt x="5907" y="2580"/>
                    <a:pt x="5907" y="2410"/>
                    <a:pt x="5852" y="2295"/>
                  </a:cubicBezTo>
                  <a:lnTo>
                    <a:pt x="4590" y="171"/>
                  </a:lnTo>
                  <a:cubicBezTo>
                    <a:pt x="4530" y="56"/>
                    <a:pt x="4360" y="1"/>
                    <a:pt x="4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9"/>
            <p:cNvSpPr/>
            <p:nvPr/>
          </p:nvSpPr>
          <p:spPr>
            <a:xfrm>
              <a:off x="7714725" y="4329325"/>
              <a:ext cx="147775" cy="124850"/>
            </a:xfrm>
            <a:custGeom>
              <a:avLst/>
              <a:gdLst/>
              <a:ahLst/>
              <a:cxnLst/>
              <a:rect l="l" t="t" r="r" b="b"/>
              <a:pathLst>
                <a:path w="5911" h="4994" extrusionOk="0">
                  <a:moveTo>
                    <a:pt x="1666" y="1"/>
                  </a:moveTo>
                  <a:cubicBezTo>
                    <a:pt x="1551" y="1"/>
                    <a:pt x="1437" y="60"/>
                    <a:pt x="1377" y="175"/>
                  </a:cubicBezTo>
                  <a:lnTo>
                    <a:pt x="115" y="2295"/>
                  </a:lnTo>
                  <a:cubicBezTo>
                    <a:pt x="0" y="2410"/>
                    <a:pt x="0" y="2584"/>
                    <a:pt x="115" y="2699"/>
                  </a:cubicBezTo>
                  <a:lnTo>
                    <a:pt x="1377" y="4819"/>
                  </a:lnTo>
                  <a:cubicBezTo>
                    <a:pt x="1437" y="4934"/>
                    <a:pt x="1551" y="4993"/>
                    <a:pt x="1666" y="4993"/>
                  </a:cubicBezTo>
                  <a:lnTo>
                    <a:pt x="4245" y="4993"/>
                  </a:lnTo>
                  <a:cubicBezTo>
                    <a:pt x="4360" y="4993"/>
                    <a:pt x="4475" y="4934"/>
                    <a:pt x="4534" y="4819"/>
                  </a:cubicBezTo>
                  <a:lnTo>
                    <a:pt x="5796" y="2699"/>
                  </a:lnTo>
                  <a:cubicBezTo>
                    <a:pt x="5911" y="2584"/>
                    <a:pt x="5911" y="2410"/>
                    <a:pt x="5796" y="2295"/>
                  </a:cubicBezTo>
                  <a:lnTo>
                    <a:pt x="4534" y="175"/>
                  </a:lnTo>
                  <a:cubicBezTo>
                    <a:pt x="4475" y="60"/>
                    <a:pt x="4360" y="1"/>
                    <a:pt x="4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9"/>
            <p:cNvSpPr/>
            <p:nvPr/>
          </p:nvSpPr>
          <p:spPr>
            <a:xfrm>
              <a:off x="7994425" y="4178800"/>
              <a:ext cx="146300" cy="124750"/>
            </a:xfrm>
            <a:custGeom>
              <a:avLst/>
              <a:gdLst/>
              <a:ahLst/>
              <a:cxnLst/>
              <a:rect l="l" t="t" r="r" b="b"/>
              <a:pathLst>
                <a:path w="5852" h="4990" extrusionOk="0">
                  <a:moveTo>
                    <a:pt x="1662" y="1"/>
                  </a:moveTo>
                  <a:cubicBezTo>
                    <a:pt x="1547" y="1"/>
                    <a:pt x="1377" y="56"/>
                    <a:pt x="1317" y="171"/>
                  </a:cubicBezTo>
                  <a:lnTo>
                    <a:pt x="55" y="2295"/>
                  </a:lnTo>
                  <a:cubicBezTo>
                    <a:pt x="0" y="2410"/>
                    <a:pt x="0" y="2580"/>
                    <a:pt x="55" y="2695"/>
                  </a:cubicBezTo>
                  <a:lnTo>
                    <a:pt x="1317" y="4819"/>
                  </a:lnTo>
                  <a:cubicBezTo>
                    <a:pt x="1377" y="4934"/>
                    <a:pt x="1492" y="4989"/>
                    <a:pt x="1662" y="4989"/>
                  </a:cubicBezTo>
                  <a:lnTo>
                    <a:pt x="4186" y="4989"/>
                  </a:lnTo>
                  <a:cubicBezTo>
                    <a:pt x="4300" y="4989"/>
                    <a:pt x="4475" y="4934"/>
                    <a:pt x="4530" y="4819"/>
                  </a:cubicBezTo>
                  <a:lnTo>
                    <a:pt x="5792" y="2695"/>
                  </a:lnTo>
                  <a:cubicBezTo>
                    <a:pt x="5851" y="2580"/>
                    <a:pt x="5851" y="2410"/>
                    <a:pt x="5792" y="2295"/>
                  </a:cubicBezTo>
                  <a:lnTo>
                    <a:pt x="4530" y="171"/>
                  </a:lnTo>
                  <a:cubicBezTo>
                    <a:pt x="4475" y="56"/>
                    <a:pt x="4360" y="1"/>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9"/>
            <p:cNvSpPr/>
            <p:nvPr/>
          </p:nvSpPr>
          <p:spPr>
            <a:xfrm>
              <a:off x="7994425" y="4028175"/>
              <a:ext cx="146300" cy="126225"/>
            </a:xfrm>
            <a:custGeom>
              <a:avLst/>
              <a:gdLst/>
              <a:ahLst/>
              <a:cxnLst/>
              <a:rect l="l" t="t" r="r" b="b"/>
              <a:pathLst>
                <a:path w="5852" h="5049" extrusionOk="0">
                  <a:moveTo>
                    <a:pt x="1662" y="0"/>
                  </a:moveTo>
                  <a:cubicBezTo>
                    <a:pt x="1547" y="0"/>
                    <a:pt x="1377" y="115"/>
                    <a:pt x="1317" y="230"/>
                  </a:cubicBezTo>
                  <a:lnTo>
                    <a:pt x="55" y="2355"/>
                  </a:lnTo>
                  <a:cubicBezTo>
                    <a:pt x="0" y="2469"/>
                    <a:pt x="0" y="2584"/>
                    <a:pt x="55" y="2754"/>
                  </a:cubicBezTo>
                  <a:lnTo>
                    <a:pt x="1317" y="4819"/>
                  </a:lnTo>
                  <a:cubicBezTo>
                    <a:pt x="1377" y="4934"/>
                    <a:pt x="1547" y="5048"/>
                    <a:pt x="1662" y="5048"/>
                  </a:cubicBezTo>
                  <a:lnTo>
                    <a:pt x="4186" y="5048"/>
                  </a:lnTo>
                  <a:cubicBezTo>
                    <a:pt x="4300" y="5048"/>
                    <a:pt x="4475" y="4934"/>
                    <a:pt x="4530" y="4819"/>
                  </a:cubicBezTo>
                  <a:lnTo>
                    <a:pt x="5792" y="2754"/>
                  </a:lnTo>
                  <a:cubicBezTo>
                    <a:pt x="5851" y="2584"/>
                    <a:pt x="5851" y="2469"/>
                    <a:pt x="5792" y="2355"/>
                  </a:cubicBezTo>
                  <a:lnTo>
                    <a:pt x="4530" y="230"/>
                  </a:lnTo>
                  <a:cubicBezTo>
                    <a:pt x="4475" y="115"/>
                    <a:pt x="4300" y="0"/>
                    <a:pt x="41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975"/>
        <p:cNvGrpSpPr/>
        <p:nvPr/>
      </p:nvGrpSpPr>
      <p:grpSpPr>
        <a:xfrm>
          <a:off x="0" y="0"/>
          <a:ext cx="0" cy="0"/>
          <a:chOff x="0" y="0"/>
          <a:chExt cx="0" cy="0"/>
        </a:xfrm>
      </p:grpSpPr>
      <p:sp>
        <p:nvSpPr>
          <p:cNvPr id="7976" name="Google Shape;7976;p50"/>
          <p:cNvSpPr txBox="1">
            <a:spLocks noGrp="1"/>
          </p:cNvSpPr>
          <p:nvPr>
            <p:ph type="body" idx="1"/>
          </p:nvPr>
        </p:nvSpPr>
        <p:spPr>
          <a:xfrm>
            <a:off x="720000" y="1007429"/>
            <a:ext cx="7704000" cy="10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Here’s an assortment of alternative resources whose style fits the one of this template:</a:t>
            </a:r>
            <a:endParaRPr sz="1200"/>
          </a:p>
          <a:p>
            <a:pPr marL="0" lvl="0" indent="0" algn="l" rtl="0">
              <a:spcBef>
                <a:spcPts val="1000"/>
              </a:spcBef>
              <a:spcAft>
                <a:spcPts val="0"/>
              </a:spcAft>
              <a:buNone/>
            </a:pPr>
            <a:r>
              <a:rPr lang="en" sz="1600">
                <a:latin typeface="Bungee"/>
                <a:ea typeface="Bungee"/>
                <a:cs typeface="Bungee"/>
                <a:sym typeface="Bungee"/>
              </a:rPr>
              <a:t>Vectors:</a:t>
            </a:r>
            <a:endParaRPr sz="1600">
              <a:latin typeface="Bungee"/>
              <a:ea typeface="Bungee"/>
              <a:cs typeface="Bungee"/>
              <a:sym typeface="Bungee"/>
            </a:endParaRPr>
          </a:p>
          <a:p>
            <a:pPr marL="457200" lvl="0" indent="-304800" algn="l" rtl="0">
              <a:spcBef>
                <a:spcPts val="0"/>
              </a:spcBef>
              <a:spcAft>
                <a:spcPts val="0"/>
              </a:spcAft>
              <a:buSzPts val="1200"/>
              <a:buChar char="●"/>
            </a:pPr>
            <a:r>
              <a:rPr lang="en">
                <a:uFill>
                  <a:noFill/>
                </a:uFill>
                <a:hlinkClick r:id="rId3"/>
              </a:rPr>
              <a:t>Flat wheat collection</a:t>
            </a:r>
            <a:endParaRPr/>
          </a:p>
        </p:txBody>
      </p:sp>
      <p:sp>
        <p:nvSpPr>
          <p:cNvPr id="7977" name="Google Shape;7977;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7978" name="Google Shape;7978;p50"/>
          <p:cNvGrpSpPr/>
          <p:nvPr/>
        </p:nvGrpSpPr>
        <p:grpSpPr>
          <a:xfrm>
            <a:off x="3882882" y="2409517"/>
            <a:ext cx="467979" cy="1867023"/>
            <a:chOff x="3577850" y="3381500"/>
            <a:chExt cx="483250" cy="1927150"/>
          </a:xfrm>
        </p:grpSpPr>
        <p:sp>
          <p:nvSpPr>
            <p:cNvPr id="7979" name="Google Shape;7979;p50"/>
            <p:cNvSpPr/>
            <p:nvPr/>
          </p:nvSpPr>
          <p:spPr>
            <a:xfrm>
              <a:off x="3725825" y="3381500"/>
              <a:ext cx="187300" cy="322525"/>
            </a:xfrm>
            <a:custGeom>
              <a:avLst/>
              <a:gdLst/>
              <a:ahLst/>
              <a:cxnLst/>
              <a:rect l="l" t="t" r="r" b="b"/>
              <a:pathLst>
                <a:path w="7492" h="12901" extrusionOk="0">
                  <a:moveTo>
                    <a:pt x="3748" y="1388"/>
                  </a:moveTo>
                  <a:cubicBezTo>
                    <a:pt x="5413" y="2542"/>
                    <a:pt x="6382" y="4440"/>
                    <a:pt x="6382" y="6475"/>
                  </a:cubicBezTo>
                  <a:cubicBezTo>
                    <a:pt x="6382" y="8277"/>
                    <a:pt x="5598" y="9941"/>
                    <a:pt x="4303" y="11099"/>
                  </a:cubicBezTo>
                  <a:lnTo>
                    <a:pt x="4303" y="7307"/>
                  </a:lnTo>
                  <a:lnTo>
                    <a:pt x="3193" y="7307"/>
                  </a:lnTo>
                  <a:lnTo>
                    <a:pt x="3193" y="11099"/>
                  </a:lnTo>
                  <a:cubicBezTo>
                    <a:pt x="1850" y="9941"/>
                    <a:pt x="1110" y="8277"/>
                    <a:pt x="1110" y="6475"/>
                  </a:cubicBezTo>
                  <a:cubicBezTo>
                    <a:pt x="1110" y="4440"/>
                    <a:pt x="2083" y="2542"/>
                    <a:pt x="3748" y="1388"/>
                  </a:cubicBezTo>
                  <a:close/>
                  <a:moveTo>
                    <a:pt x="3748" y="1"/>
                  </a:moveTo>
                  <a:lnTo>
                    <a:pt x="3422" y="186"/>
                  </a:lnTo>
                  <a:cubicBezTo>
                    <a:pt x="1295" y="1573"/>
                    <a:pt x="1" y="3885"/>
                    <a:pt x="1" y="6475"/>
                  </a:cubicBezTo>
                  <a:cubicBezTo>
                    <a:pt x="1" y="9016"/>
                    <a:pt x="1295" y="11377"/>
                    <a:pt x="3422" y="12716"/>
                  </a:cubicBezTo>
                  <a:lnTo>
                    <a:pt x="3748" y="12901"/>
                  </a:lnTo>
                  <a:lnTo>
                    <a:pt x="4026" y="12716"/>
                  </a:lnTo>
                  <a:cubicBezTo>
                    <a:pt x="6197" y="11377"/>
                    <a:pt x="7492" y="9016"/>
                    <a:pt x="7492" y="6475"/>
                  </a:cubicBezTo>
                  <a:cubicBezTo>
                    <a:pt x="7492" y="3885"/>
                    <a:pt x="6197" y="1573"/>
                    <a:pt x="4026" y="186"/>
                  </a:cubicBezTo>
                  <a:lnTo>
                    <a:pt x="37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0"/>
            <p:cNvSpPr/>
            <p:nvPr/>
          </p:nvSpPr>
          <p:spPr>
            <a:xfrm>
              <a:off x="3577850" y="4842900"/>
              <a:ext cx="483250" cy="465750"/>
            </a:xfrm>
            <a:custGeom>
              <a:avLst/>
              <a:gdLst/>
              <a:ahLst/>
              <a:cxnLst/>
              <a:rect l="l" t="t" r="r" b="b"/>
              <a:pathLst>
                <a:path w="19330" h="18630" extrusionOk="0">
                  <a:moveTo>
                    <a:pt x="2635" y="1116"/>
                  </a:moveTo>
                  <a:cubicBezTo>
                    <a:pt x="4282" y="1116"/>
                    <a:pt x="5886" y="1764"/>
                    <a:pt x="7077" y="2955"/>
                  </a:cubicBezTo>
                  <a:cubicBezTo>
                    <a:pt x="8324" y="4250"/>
                    <a:pt x="8972" y="5959"/>
                    <a:pt x="8879" y="7716"/>
                  </a:cubicBezTo>
                  <a:lnTo>
                    <a:pt x="6197" y="4990"/>
                  </a:lnTo>
                  <a:lnTo>
                    <a:pt x="5413" y="5822"/>
                  </a:lnTo>
                  <a:lnTo>
                    <a:pt x="8095" y="8504"/>
                  </a:lnTo>
                  <a:cubicBezTo>
                    <a:pt x="7985" y="8510"/>
                    <a:pt x="7874" y="8513"/>
                    <a:pt x="7765" y="8513"/>
                  </a:cubicBezTo>
                  <a:cubicBezTo>
                    <a:pt x="6124" y="8513"/>
                    <a:pt x="4547" y="7868"/>
                    <a:pt x="3378" y="6655"/>
                  </a:cubicBezTo>
                  <a:cubicBezTo>
                    <a:pt x="1898" y="5219"/>
                    <a:pt x="1295" y="3233"/>
                    <a:pt x="1621" y="1198"/>
                  </a:cubicBezTo>
                  <a:cubicBezTo>
                    <a:pt x="1959" y="1143"/>
                    <a:pt x="2298" y="1116"/>
                    <a:pt x="2635" y="1116"/>
                  </a:cubicBezTo>
                  <a:close/>
                  <a:moveTo>
                    <a:pt x="16697" y="1116"/>
                  </a:moveTo>
                  <a:cubicBezTo>
                    <a:pt x="17035" y="1116"/>
                    <a:pt x="17375" y="1143"/>
                    <a:pt x="17713" y="1198"/>
                  </a:cubicBezTo>
                  <a:cubicBezTo>
                    <a:pt x="18035" y="3233"/>
                    <a:pt x="17436" y="5219"/>
                    <a:pt x="15956" y="6655"/>
                  </a:cubicBezTo>
                  <a:cubicBezTo>
                    <a:pt x="14784" y="7868"/>
                    <a:pt x="13209" y="8513"/>
                    <a:pt x="11569" y="8513"/>
                  </a:cubicBezTo>
                  <a:cubicBezTo>
                    <a:pt x="11460" y="8513"/>
                    <a:pt x="11350" y="8510"/>
                    <a:pt x="11239" y="8504"/>
                  </a:cubicBezTo>
                  <a:lnTo>
                    <a:pt x="13921" y="5822"/>
                  </a:lnTo>
                  <a:lnTo>
                    <a:pt x="13133" y="4990"/>
                  </a:lnTo>
                  <a:lnTo>
                    <a:pt x="10407" y="7716"/>
                  </a:lnTo>
                  <a:cubicBezTo>
                    <a:pt x="10359" y="5959"/>
                    <a:pt x="11006" y="4250"/>
                    <a:pt x="12257" y="2955"/>
                  </a:cubicBezTo>
                  <a:cubicBezTo>
                    <a:pt x="13445" y="1764"/>
                    <a:pt x="15048" y="1116"/>
                    <a:pt x="16697" y="1116"/>
                  </a:cubicBezTo>
                  <a:close/>
                  <a:moveTo>
                    <a:pt x="2654" y="0"/>
                  </a:moveTo>
                  <a:cubicBezTo>
                    <a:pt x="2112" y="0"/>
                    <a:pt x="1564" y="59"/>
                    <a:pt x="1018" y="181"/>
                  </a:cubicBezTo>
                  <a:lnTo>
                    <a:pt x="648" y="273"/>
                  </a:lnTo>
                  <a:lnTo>
                    <a:pt x="555" y="595"/>
                  </a:lnTo>
                  <a:cubicBezTo>
                    <a:pt x="1" y="3092"/>
                    <a:pt x="740" y="5682"/>
                    <a:pt x="2546" y="7487"/>
                  </a:cubicBezTo>
                  <a:cubicBezTo>
                    <a:pt x="3953" y="8895"/>
                    <a:pt x="5856" y="9641"/>
                    <a:pt x="7808" y="9641"/>
                  </a:cubicBezTo>
                  <a:cubicBezTo>
                    <a:pt x="8164" y="9641"/>
                    <a:pt x="8522" y="9616"/>
                    <a:pt x="8879" y="9566"/>
                  </a:cubicBezTo>
                  <a:lnTo>
                    <a:pt x="8879" y="18630"/>
                  </a:lnTo>
                  <a:lnTo>
                    <a:pt x="10451" y="18630"/>
                  </a:lnTo>
                  <a:lnTo>
                    <a:pt x="10451" y="9566"/>
                  </a:lnTo>
                  <a:cubicBezTo>
                    <a:pt x="10808" y="9616"/>
                    <a:pt x="11166" y="9641"/>
                    <a:pt x="11523" y="9641"/>
                  </a:cubicBezTo>
                  <a:cubicBezTo>
                    <a:pt x="13475" y="9641"/>
                    <a:pt x="15381" y="8895"/>
                    <a:pt x="16788" y="7487"/>
                  </a:cubicBezTo>
                  <a:cubicBezTo>
                    <a:pt x="18590" y="5682"/>
                    <a:pt x="19330" y="3092"/>
                    <a:pt x="18731" y="595"/>
                  </a:cubicBezTo>
                  <a:lnTo>
                    <a:pt x="18682" y="273"/>
                  </a:lnTo>
                  <a:lnTo>
                    <a:pt x="18313" y="181"/>
                  </a:lnTo>
                  <a:cubicBezTo>
                    <a:pt x="17767" y="59"/>
                    <a:pt x="17219" y="0"/>
                    <a:pt x="16677" y="0"/>
                  </a:cubicBezTo>
                  <a:cubicBezTo>
                    <a:pt x="14740" y="0"/>
                    <a:pt x="12879" y="760"/>
                    <a:pt x="11469" y="2167"/>
                  </a:cubicBezTo>
                  <a:cubicBezTo>
                    <a:pt x="10636" y="3000"/>
                    <a:pt x="10037" y="3973"/>
                    <a:pt x="9667" y="5034"/>
                  </a:cubicBezTo>
                  <a:cubicBezTo>
                    <a:pt x="9297" y="3973"/>
                    <a:pt x="8694" y="3000"/>
                    <a:pt x="7862" y="2167"/>
                  </a:cubicBezTo>
                  <a:cubicBezTo>
                    <a:pt x="6454" y="760"/>
                    <a:pt x="4592" y="0"/>
                    <a:pt x="2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0"/>
            <p:cNvSpPr/>
            <p:nvPr/>
          </p:nvSpPr>
          <p:spPr>
            <a:xfrm>
              <a:off x="3577850" y="4602950"/>
              <a:ext cx="483250" cy="241500"/>
            </a:xfrm>
            <a:custGeom>
              <a:avLst/>
              <a:gdLst/>
              <a:ahLst/>
              <a:cxnLst/>
              <a:rect l="l" t="t" r="r" b="b"/>
              <a:pathLst>
                <a:path w="19330" h="9660" extrusionOk="0">
                  <a:moveTo>
                    <a:pt x="2628" y="1141"/>
                  </a:moveTo>
                  <a:cubicBezTo>
                    <a:pt x="4277" y="1141"/>
                    <a:pt x="5884" y="1789"/>
                    <a:pt x="7077" y="2979"/>
                  </a:cubicBezTo>
                  <a:cubicBezTo>
                    <a:pt x="8324" y="4230"/>
                    <a:pt x="8972" y="5939"/>
                    <a:pt x="8879" y="7696"/>
                  </a:cubicBezTo>
                  <a:lnTo>
                    <a:pt x="6197" y="5014"/>
                  </a:lnTo>
                  <a:lnTo>
                    <a:pt x="5413" y="5802"/>
                  </a:lnTo>
                  <a:lnTo>
                    <a:pt x="8095" y="8528"/>
                  </a:lnTo>
                  <a:cubicBezTo>
                    <a:pt x="7985" y="8534"/>
                    <a:pt x="7874" y="8537"/>
                    <a:pt x="7765" y="8537"/>
                  </a:cubicBezTo>
                  <a:cubicBezTo>
                    <a:pt x="6124" y="8537"/>
                    <a:pt x="4547" y="7892"/>
                    <a:pt x="3378" y="6679"/>
                  </a:cubicBezTo>
                  <a:cubicBezTo>
                    <a:pt x="1898" y="5247"/>
                    <a:pt x="1295" y="3212"/>
                    <a:pt x="1621" y="1222"/>
                  </a:cubicBezTo>
                  <a:cubicBezTo>
                    <a:pt x="1956" y="1168"/>
                    <a:pt x="2293" y="1141"/>
                    <a:pt x="2628" y="1141"/>
                  </a:cubicBezTo>
                  <a:close/>
                  <a:moveTo>
                    <a:pt x="16705" y="1141"/>
                  </a:moveTo>
                  <a:cubicBezTo>
                    <a:pt x="17040" y="1141"/>
                    <a:pt x="17377" y="1168"/>
                    <a:pt x="17713" y="1222"/>
                  </a:cubicBezTo>
                  <a:cubicBezTo>
                    <a:pt x="18035" y="3212"/>
                    <a:pt x="17436" y="5247"/>
                    <a:pt x="15956" y="6679"/>
                  </a:cubicBezTo>
                  <a:cubicBezTo>
                    <a:pt x="14784" y="7892"/>
                    <a:pt x="13209" y="8537"/>
                    <a:pt x="11569" y="8537"/>
                  </a:cubicBezTo>
                  <a:cubicBezTo>
                    <a:pt x="11460" y="8537"/>
                    <a:pt x="11350" y="8534"/>
                    <a:pt x="11239" y="8528"/>
                  </a:cubicBezTo>
                  <a:lnTo>
                    <a:pt x="13921" y="5802"/>
                  </a:lnTo>
                  <a:lnTo>
                    <a:pt x="13133" y="5014"/>
                  </a:lnTo>
                  <a:lnTo>
                    <a:pt x="10407" y="7696"/>
                  </a:lnTo>
                  <a:cubicBezTo>
                    <a:pt x="10359" y="5939"/>
                    <a:pt x="11006" y="4230"/>
                    <a:pt x="12257" y="2979"/>
                  </a:cubicBezTo>
                  <a:cubicBezTo>
                    <a:pt x="13447" y="1789"/>
                    <a:pt x="15053" y="1141"/>
                    <a:pt x="16705" y="1141"/>
                  </a:cubicBezTo>
                  <a:close/>
                  <a:moveTo>
                    <a:pt x="2733" y="0"/>
                  </a:moveTo>
                  <a:cubicBezTo>
                    <a:pt x="2165" y="0"/>
                    <a:pt x="1590" y="67"/>
                    <a:pt x="1018" y="205"/>
                  </a:cubicBezTo>
                  <a:lnTo>
                    <a:pt x="648" y="253"/>
                  </a:lnTo>
                  <a:lnTo>
                    <a:pt x="555" y="623"/>
                  </a:lnTo>
                  <a:cubicBezTo>
                    <a:pt x="1" y="3120"/>
                    <a:pt x="740" y="5661"/>
                    <a:pt x="2546" y="7511"/>
                  </a:cubicBezTo>
                  <a:cubicBezTo>
                    <a:pt x="3933" y="8901"/>
                    <a:pt x="5787" y="9660"/>
                    <a:pt x="7707" y="9660"/>
                  </a:cubicBezTo>
                  <a:cubicBezTo>
                    <a:pt x="8281" y="9660"/>
                    <a:pt x="8860" y="9592"/>
                    <a:pt x="9434" y="9453"/>
                  </a:cubicBezTo>
                  <a:lnTo>
                    <a:pt x="9667" y="9409"/>
                  </a:lnTo>
                  <a:lnTo>
                    <a:pt x="9896" y="9453"/>
                  </a:lnTo>
                  <a:cubicBezTo>
                    <a:pt x="10471" y="9592"/>
                    <a:pt x="11050" y="9660"/>
                    <a:pt x="11623" y="9660"/>
                  </a:cubicBezTo>
                  <a:cubicBezTo>
                    <a:pt x="13543" y="9660"/>
                    <a:pt x="15398" y="8901"/>
                    <a:pt x="16788" y="7511"/>
                  </a:cubicBezTo>
                  <a:cubicBezTo>
                    <a:pt x="18590" y="5661"/>
                    <a:pt x="19330" y="3120"/>
                    <a:pt x="18731" y="623"/>
                  </a:cubicBezTo>
                  <a:lnTo>
                    <a:pt x="18682" y="253"/>
                  </a:lnTo>
                  <a:lnTo>
                    <a:pt x="18313" y="205"/>
                  </a:lnTo>
                  <a:cubicBezTo>
                    <a:pt x="17740" y="67"/>
                    <a:pt x="17166" y="0"/>
                    <a:pt x="16598" y="0"/>
                  </a:cubicBezTo>
                  <a:cubicBezTo>
                    <a:pt x="14689" y="0"/>
                    <a:pt x="12860" y="758"/>
                    <a:pt x="11469" y="2147"/>
                  </a:cubicBezTo>
                  <a:cubicBezTo>
                    <a:pt x="10636" y="2979"/>
                    <a:pt x="10037" y="3997"/>
                    <a:pt x="9667" y="5062"/>
                  </a:cubicBezTo>
                  <a:cubicBezTo>
                    <a:pt x="9297" y="3997"/>
                    <a:pt x="8694" y="2979"/>
                    <a:pt x="7862" y="2147"/>
                  </a:cubicBezTo>
                  <a:cubicBezTo>
                    <a:pt x="6473" y="758"/>
                    <a:pt x="4643" y="0"/>
                    <a:pt x="2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0"/>
            <p:cNvSpPr/>
            <p:nvPr/>
          </p:nvSpPr>
          <p:spPr>
            <a:xfrm>
              <a:off x="3577850" y="4363075"/>
              <a:ext cx="483250" cy="241475"/>
            </a:xfrm>
            <a:custGeom>
              <a:avLst/>
              <a:gdLst/>
              <a:ahLst/>
              <a:cxnLst/>
              <a:rect l="l" t="t" r="r" b="b"/>
              <a:pathLst>
                <a:path w="19330" h="9659" extrusionOk="0">
                  <a:moveTo>
                    <a:pt x="2729" y="1144"/>
                  </a:moveTo>
                  <a:cubicBezTo>
                    <a:pt x="4343" y="1144"/>
                    <a:pt x="5909" y="1790"/>
                    <a:pt x="7077" y="2956"/>
                  </a:cubicBezTo>
                  <a:cubicBezTo>
                    <a:pt x="8324" y="4251"/>
                    <a:pt x="8972" y="5963"/>
                    <a:pt x="8879" y="7721"/>
                  </a:cubicBezTo>
                  <a:lnTo>
                    <a:pt x="6197" y="5038"/>
                  </a:lnTo>
                  <a:lnTo>
                    <a:pt x="5413" y="5823"/>
                  </a:lnTo>
                  <a:lnTo>
                    <a:pt x="8095" y="8505"/>
                  </a:lnTo>
                  <a:cubicBezTo>
                    <a:pt x="7984" y="8511"/>
                    <a:pt x="7874" y="8514"/>
                    <a:pt x="7764" y="8514"/>
                  </a:cubicBezTo>
                  <a:cubicBezTo>
                    <a:pt x="6124" y="8514"/>
                    <a:pt x="4546" y="7872"/>
                    <a:pt x="3378" y="6703"/>
                  </a:cubicBezTo>
                  <a:cubicBezTo>
                    <a:pt x="1898" y="5268"/>
                    <a:pt x="1295" y="3233"/>
                    <a:pt x="1621" y="1247"/>
                  </a:cubicBezTo>
                  <a:cubicBezTo>
                    <a:pt x="1990" y="1178"/>
                    <a:pt x="2361" y="1144"/>
                    <a:pt x="2729" y="1144"/>
                  </a:cubicBezTo>
                  <a:close/>
                  <a:moveTo>
                    <a:pt x="16604" y="1144"/>
                  </a:moveTo>
                  <a:cubicBezTo>
                    <a:pt x="16972" y="1144"/>
                    <a:pt x="17343" y="1178"/>
                    <a:pt x="17713" y="1247"/>
                  </a:cubicBezTo>
                  <a:cubicBezTo>
                    <a:pt x="18035" y="3233"/>
                    <a:pt x="17436" y="5268"/>
                    <a:pt x="15956" y="6703"/>
                  </a:cubicBezTo>
                  <a:cubicBezTo>
                    <a:pt x="14784" y="7872"/>
                    <a:pt x="13210" y="8514"/>
                    <a:pt x="11570" y="8514"/>
                  </a:cubicBezTo>
                  <a:cubicBezTo>
                    <a:pt x="11460" y="8514"/>
                    <a:pt x="11350" y="8511"/>
                    <a:pt x="11239" y="8505"/>
                  </a:cubicBezTo>
                  <a:lnTo>
                    <a:pt x="13921" y="5823"/>
                  </a:lnTo>
                  <a:lnTo>
                    <a:pt x="13133" y="5038"/>
                  </a:lnTo>
                  <a:lnTo>
                    <a:pt x="10407" y="7721"/>
                  </a:lnTo>
                  <a:cubicBezTo>
                    <a:pt x="10359" y="5963"/>
                    <a:pt x="11006" y="4251"/>
                    <a:pt x="12257" y="2956"/>
                  </a:cubicBezTo>
                  <a:cubicBezTo>
                    <a:pt x="13422" y="1790"/>
                    <a:pt x="14988" y="1144"/>
                    <a:pt x="16604" y="1144"/>
                  </a:cubicBezTo>
                  <a:close/>
                  <a:moveTo>
                    <a:pt x="2653" y="0"/>
                  </a:moveTo>
                  <a:cubicBezTo>
                    <a:pt x="2111" y="0"/>
                    <a:pt x="1564" y="60"/>
                    <a:pt x="1018" y="181"/>
                  </a:cubicBezTo>
                  <a:lnTo>
                    <a:pt x="648" y="274"/>
                  </a:lnTo>
                  <a:lnTo>
                    <a:pt x="555" y="599"/>
                  </a:lnTo>
                  <a:cubicBezTo>
                    <a:pt x="1" y="3096"/>
                    <a:pt x="740" y="5686"/>
                    <a:pt x="2546" y="7488"/>
                  </a:cubicBezTo>
                  <a:cubicBezTo>
                    <a:pt x="3954" y="8898"/>
                    <a:pt x="5843" y="9658"/>
                    <a:pt x="7793" y="9658"/>
                  </a:cubicBezTo>
                  <a:cubicBezTo>
                    <a:pt x="8338" y="9658"/>
                    <a:pt x="8888" y="9599"/>
                    <a:pt x="9434" y="9478"/>
                  </a:cubicBezTo>
                  <a:lnTo>
                    <a:pt x="9667" y="9430"/>
                  </a:lnTo>
                  <a:lnTo>
                    <a:pt x="9896" y="9478"/>
                  </a:lnTo>
                  <a:cubicBezTo>
                    <a:pt x="10442" y="9599"/>
                    <a:pt x="10992" y="9658"/>
                    <a:pt x="11537" y="9658"/>
                  </a:cubicBezTo>
                  <a:cubicBezTo>
                    <a:pt x="13488" y="9658"/>
                    <a:pt x="15378" y="8898"/>
                    <a:pt x="16788" y="7488"/>
                  </a:cubicBezTo>
                  <a:cubicBezTo>
                    <a:pt x="18590" y="5686"/>
                    <a:pt x="19330" y="3096"/>
                    <a:pt x="18731" y="599"/>
                  </a:cubicBezTo>
                  <a:lnTo>
                    <a:pt x="18682" y="274"/>
                  </a:lnTo>
                  <a:lnTo>
                    <a:pt x="18313" y="181"/>
                  </a:lnTo>
                  <a:cubicBezTo>
                    <a:pt x="17767" y="60"/>
                    <a:pt x="17219" y="0"/>
                    <a:pt x="16677" y="0"/>
                  </a:cubicBezTo>
                  <a:cubicBezTo>
                    <a:pt x="14740" y="0"/>
                    <a:pt x="12879" y="761"/>
                    <a:pt x="11469" y="2171"/>
                  </a:cubicBezTo>
                  <a:cubicBezTo>
                    <a:pt x="10636" y="3004"/>
                    <a:pt x="10037" y="3973"/>
                    <a:pt x="9667" y="5038"/>
                  </a:cubicBezTo>
                  <a:cubicBezTo>
                    <a:pt x="9297" y="3973"/>
                    <a:pt x="8694" y="3004"/>
                    <a:pt x="7862" y="2171"/>
                  </a:cubicBezTo>
                  <a:cubicBezTo>
                    <a:pt x="6454" y="761"/>
                    <a:pt x="4592" y="0"/>
                    <a:pt x="2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0"/>
            <p:cNvSpPr/>
            <p:nvPr/>
          </p:nvSpPr>
          <p:spPr>
            <a:xfrm>
              <a:off x="3577850" y="4123825"/>
              <a:ext cx="483250" cy="241375"/>
            </a:xfrm>
            <a:custGeom>
              <a:avLst/>
              <a:gdLst/>
              <a:ahLst/>
              <a:cxnLst/>
              <a:rect l="l" t="t" r="r" b="b"/>
              <a:pathLst>
                <a:path w="19330" h="9655" extrusionOk="0">
                  <a:moveTo>
                    <a:pt x="2635" y="1116"/>
                  </a:moveTo>
                  <a:cubicBezTo>
                    <a:pt x="4282" y="1116"/>
                    <a:pt x="5886" y="1764"/>
                    <a:pt x="7077" y="2955"/>
                  </a:cubicBezTo>
                  <a:cubicBezTo>
                    <a:pt x="8324" y="4202"/>
                    <a:pt x="8972" y="5959"/>
                    <a:pt x="8879" y="7672"/>
                  </a:cubicBezTo>
                  <a:lnTo>
                    <a:pt x="6197" y="4990"/>
                  </a:lnTo>
                  <a:lnTo>
                    <a:pt x="5413" y="5822"/>
                  </a:lnTo>
                  <a:lnTo>
                    <a:pt x="8095" y="8504"/>
                  </a:lnTo>
                  <a:cubicBezTo>
                    <a:pt x="7985" y="8510"/>
                    <a:pt x="7874" y="8513"/>
                    <a:pt x="7765" y="8513"/>
                  </a:cubicBezTo>
                  <a:cubicBezTo>
                    <a:pt x="6124" y="8513"/>
                    <a:pt x="4547" y="7868"/>
                    <a:pt x="3378" y="6655"/>
                  </a:cubicBezTo>
                  <a:cubicBezTo>
                    <a:pt x="1898" y="5219"/>
                    <a:pt x="1295" y="3233"/>
                    <a:pt x="1621" y="1198"/>
                  </a:cubicBezTo>
                  <a:cubicBezTo>
                    <a:pt x="1959" y="1143"/>
                    <a:pt x="2298" y="1116"/>
                    <a:pt x="2635" y="1116"/>
                  </a:cubicBezTo>
                  <a:close/>
                  <a:moveTo>
                    <a:pt x="16697" y="1116"/>
                  </a:moveTo>
                  <a:cubicBezTo>
                    <a:pt x="17035" y="1116"/>
                    <a:pt x="17375" y="1143"/>
                    <a:pt x="17713" y="1198"/>
                  </a:cubicBezTo>
                  <a:cubicBezTo>
                    <a:pt x="18035" y="3233"/>
                    <a:pt x="17436" y="5219"/>
                    <a:pt x="15956" y="6655"/>
                  </a:cubicBezTo>
                  <a:cubicBezTo>
                    <a:pt x="14784" y="7868"/>
                    <a:pt x="13209" y="8513"/>
                    <a:pt x="11569" y="8513"/>
                  </a:cubicBezTo>
                  <a:cubicBezTo>
                    <a:pt x="11460" y="8513"/>
                    <a:pt x="11350" y="8510"/>
                    <a:pt x="11239" y="8504"/>
                  </a:cubicBezTo>
                  <a:lnTo>
                    <a:pt x="13921" y="5822"/>
                  </a:lnTo>
                  <a:lnTo>
                    <a:pt x="13133" y="4990"/>
                  </a:lnTo>
                  <a:lnTo>
                    <a:pt x="10407" y="7672"/>
                  </a:lnTo>
                  <a:cubicBezTo>
                    <a:pt x="10359" y="5959"/>
                    <a:pt x="11006" y="4202"/>
                    <a:pt x="12257" y="2955"/>
                  </a:cubicBezTo>
                  <a:cubicBezTo>
                    <a:pt x="13445" y="1764"/>
                    <a:pt x="15048" y="1116"/>
                    <a:pt x="16697" y="1116"/>
                  </a:cubicBezTo>
                  <a:close/>
                  <a:moveTo>
                    <a:pt x="2654" y="0"/>
                  </a:moveTo>
                  <a:cubicBezTo>
                    <a:pt x="2112" y="0"/>
                    <a:pt x="1564" y="59"/>
                    <a:pt x="1018" y="181"/>
                  </a:cubicBezTo>
                  <a:lnTo>
                    <a:pt x="648" y="273"/>
                  </a:lnTo>
                  <a:lnTo>
                    <a:pt x="555" y="595"/>
                  </a:lnTo>
                  <a:cubicBezTo>
                    <a:pt x="1" y="3092"/>
                    <a:pt x="740" y="5682"/>
                    <a:pt x="2546" y="7487"/>
                  </a:cubicBezTo>
                  <a:cubicBezTo>
                    <a:pt x="3954" y="8895"/>
                    <a:pt x="5842" y="9654"/>
                    <a:pt x="7792" y="9654"/>
                  </a:cubicBezTo>
                  <a:cubicBezTo>
                    <a:pt x="8338" y="9654"/>
                    <a:pt x="8888" y="9595"/>
                    <a:pt x="9434" y="9474"/>
                  </a:cubicBezTo>
                  <a:lnTo>
                    <a:pt x="9667" y="9381"/>
                  </a:lnTo>
                  <a:lnTo>
                    <a:pt x="9896" y="9474"/>
                  </a:lnTo>
                  <a:cubicBezTo>
                    <a:pt x="10442" y="9595"/>
                    <a:pt x="10992" y="9654"/>
                    <a:pt x="11538" y="9654"/>
                  </a:cubicBezTo>
                  <a:cubicBezTo>
                    <a:pt x="13488" y="9654"/>
                    <a:pt x="15378" y="8895"/>
                    <a:pt x="16788" y="7487"/>
                  </a:cubicBezTo>
                  <a:cubicBezTo>
                    <a:pt x="18590" y="5682"/>
                    <a:pt x="19330" y="3092"/>
                    <a:pt x="18731" y="595"/>
                  </a:cubicBezTo>
                  <a:lnTo>
                    <a:pt x="18682" y="273"/>
                  </a:lnTo>
                  <a:lnTo>
                    <a:pt x="18313" y="181"/>
                  </a:lnTo>
                  <a:cubicBezTo>
                    <a:pt x="17767" y="59"/>
                    <a:pt x="17219" y="0"/>
                    <a:pt x="16677" y="0"/>
                  </a:cubicBezTo>
                  <a:cubicBezTo>
                    <a:pt x="14740" y="0"/>
                    <a:pt x="12879" y="760"/>
                    <a:pt x="11469" y="2167"/>
                  </a:cubicBezTo>
                  <a:cubicBezTo>
                    <a:pt x="10636" y="3000"/>
                    <a:pt x="10037" y="3973"/>
                    <a:pt x="9667" y="5034"/>
                  </a:cubicBezTo>
                  <a:cubicBezTo>
                    <a:pt x="9297" y="3973"/>
                    <a:pt x="8694" y="3000"/>
                    <a:pt x="7862" y="2167"/>
                  </a:cubicBezTo>
                  <a:cubicBezTo>
                    <a:pt x="6454" y="760"/>
                    <a:pt x="4592" y="0"/>
                    <a:pt x="2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0"/>
            <p:cNvSpPr/>
            <p:nvPr/>
          </p:nvSpPr>
          <p:spPr>
            <a:xfrm>
              <a:off x="3577850" y="3883875"/>
              <a:ext cx="483250" cy="241475"/>
            </a:xfrm>
            <a:custGeom>
              <a:avLst/>
              <a:gdLst/>
              <a:ahLst/>
              <a:cxnLst/>
              <a:rect l="l" t="t" r="r" b="b"/>
              <a:pathLst>
                <a:path w="19330" h="9659" extrusionOk="0">
                  <a:moveTo>
                    <a:pt x="2667" y="1137"/>
                  </a:moveTo>
                  <a:cubicBezTo>
                    <a:pt x="4303" y="1137"/>
                    <a:pt x="5894" y="1759"/>
                    <a:pt x="7077" y="2979"/>
                  </a:cubicBezTo>
                  <a:cubicBezTo>
                    <a:pt x="8324" y="4230"/>
                    <a:pt x="8972" y="5939"/>
                    <a:pt x="8879" y="7696"/>
                  </a:cubicBezTo>
                  <a:lnTo>
                    <a:pt x="6197" y="5014"/>
                  </a:lnTo>
                  <a:lnTo>
                    <a:pt x="5413" y="5802"/>
                  </a:lnTo>
                  <a:lnTo>
                    <a:pt x="8095" y="8484"/>
                  </a:lnTo>
                  <a:cubicBezTo>
                    <a:pt x="7978" y="8490"/>
                    <a:pt x="7861" y="8493"/>
                    <a:pt x="7745" y="8493"/>
                  </a:cubicBezTo>
                  <a:cubicBezTo>
                    <a:pt x="6112" y="8493"/>
                    <a:pt x="4542" y="7887"/>
                    <a:pt x="3378" y="6679"/>
                  </a:cubicBezTo>
                  <a:cubicBezTo>
                    <a:pt x="1898" y="5247"/>
                    <a:pt x="1295" y="3212"/>
                    <a:pt x="1621" y="1222"/>
                  </a:cubicBezTo>
                  <a:cubicBezTo>
                    <a:pt x="1969" y="1166"/>
                    <a:pt x="2319" y="1137"/>
                    <a:pt x="2667" y="1137"/>
                  </a:cubicBezTo>
                  <a:close/>
                  <a:moveTo>
                    <a:pt x="16665" y="1137"/>
                  </a:moveTo>
                  <a:cubicBezTo>
                    <a:pt x="17014" y="1137"/>
                    <a:pt x="17364" y="1166"/>
                    <a:pt x="17713" y="1222"/>
                  </a:cubicBezTo>
                  <a:cubicBezTo>
                    <a:pt x="18035" y="3212"/>
                    <a:pt x="17436" y="5247"/>
                    <a:pt x="15956" y="6679"/>
                  </a:cubicBezTo>
                  <a:cubicBezTo>
                    <a:pt x="14789" y="7887"/>
                    <a:pt x="13222" y="8493"/>
                    <a:pt x="11589" y="8493"/>
                  </a:cubicBezTo>
                  <a:cubicBezTo>
                    <a:pt x="11473" y="8493"/>
                    <a:pt x="11356" y="8490"/>
                    <a:pt x="11239" y="8484"/>
                  </a:cubicBezTo>
                  <a:lnTo>
                    <a:pt x="13921" y="5802"/>
                  </a:lnTo>
                  <a:lnTo>
                    <a:pt x="13133" y="5014"/>
                  </a:lnTo>
                  <a:lnTo>
                    <a:pt x="10407" y="7696"/>
                  </a:lnTo>
                  <a:cubicBezTo>
                    <a:pt x="10359" y="5939"/>
                    <a:pt x="11006" y="4230"/>
                    <a:pt x="12257" y="2979"/>
                  </a:cubicBezTo>
                  <a:cubicBezTo>
                    <a:pt x="13437" y="1759"/>
                    <a:pt x="15028" y="1137"/>
                    <a:pt x="16665" y="1137"/>
                  </a:cubicBezTo>
                  <a:close/>
                  <a:moveTo>
                    <a:pt x="2733" y="0"/>
                  </a:moveTo>
                  <a:cubicBezTo>
                    <a:pt x="2165" y="0"/>
                    <a:pt x="1590" y="67"/>
                    <a:pt x="1018" y="205"/>
                  </a:cubicBezTo>
                  <a:lnTo>
                    <a:pt x="648" y="253"/>
                  </a:lnTo>
                  <a:lnTo>
                    <a:pt x="555" y="623"/>
                  </a:lnTo>
                  <a:cubicBezTo>
                    <a:pt x="1" y="3120"/>
                    <a:pt x="740" y="5661"/>
                    <a:pt x="2546" y="7467"/>
                  </a:cubicBezTo>
                  <a:cubicBezTo>
                    <a:pt x="3935" y="8893"/>
                    <a:pt x="5792" y="9659"/>
                    <a:pt x="7714" y="9659"/>
                  </a:cubicBezTo>
                  <a:cubicBezTo>
                    <a:pt x="8285" y="9659"/>
                    <a:pt x="8862" y="9591"/>
                    <a:pt x="9434" y="9453"/>
                  </a:cubicBezTo>
                  <a:lnTo>
                    <a:pt x="9667" y="9409"/>
                  </a:lnTo>
                  <a:lnTo>
                    <a:pt x="9896" y="9453"/>
                  </a:lnTo>
                  <a:cubicBezTo>
                    <a:pt x="10468" y="9591"/>
                    <a:pt x="11045" y="9659"/>
                    <a:pt x="11616" y="9659"/>
                  </a:cubicBezTo>
                  <a:cubicBezTo>
                    <a:pt x="13539" y="9659"/>
                    <a:pt x="15397" y="8893"/>
                    <a:pt x="16788" y="7467"/>
                  </a:cubicBezTo>
                  <a:cubicBezTo>
                    <a:pt x="18590" y="5661"/>
                    <a:pt x="19330" y="3120"/>
                    <a:pt x="18731" y="623"/>
                  </a:cubicBezTo>
                  <a:lnTo>
                    <a:pt x="18682" y="253"/>
                  </a:lnTo>
                  <a:lnTo>
                    <a:pt x="18313" y="205"/>
                  </a:lnTo>
                  <a:cubicBezTo>
                    <a:pt x="17740" y="67"/>
                    <a:pt x="17166" y="0"/>
                    <a:pt x="16598" y="0"/>
                  </a:cubicBezTo>
                  <a:cubicBezTo>
                    <a:pt x="14689" y="0"/>
                    <a:pt x="12860" y="758"/>
                    <a:pt x="11469" y="2147"/>
                  </a:cubicBezTo>
                  <a:cubicBezTo>
                    <a:pt x="10636" y="2979"/>
                    <a:pt x="10037" y="3952"/>
                    <a:pt x="9667" y="5014"/>
                  </a:cubicBezTo>
                  <a:cubicBezTo>
                    <a:pt x="9297" y="3952"/>
                    <a:pt x="8694" y="2979"/>
                    <a:pt x="7862" y="2147"/>
                  </a:cubicBezTo>
                  <a:cubicBezTo>
                    <a:pt x="6473" y="758"/>
                    <a:pt x="4643" y="0"/>
                    <a:pt x="2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0"/>
            <p:cNvSpPr/>
            <p:nvPr/>
          </p:nvSpPr>
          <p:spPr>
            <a:xfrm>
              <a:off x="3577850" y="3644000"/>
              <a:ext cx="483250" cy="241475"/>
            </a:xfrm>
            <a:custGeom>
              <a:avLst/>
              <a:gdLst/>
              <a:ahLst/>
              <a:cxnLst/>
              <a:rect l="l" t="t" r="r" b="b"/>
              <a:pathLst>
                <a:path w="19330" h="9659" extrusionOk="0">
                  <a:moveTo>
                    <a:pt x="2729" y="1144"/>
                  </a:moveTo>
                  <a:cubicBezTo>
                    <a:pt x="4343" y="1144"/>
                    <a:pt x="5909" y="1790"/>
                    <a:pt x="7077" y="2956"/>
                  </a:cubicBezTo>
                  <a:cubicBezTo>
                    <a:pt x="8324" y="4251"/>
                    <a:pt x="8972" y="5963"/>
                    <a:pt x="8879" y="7721"/>
                  </a:cubicBezTo>
                  <a:lnTo>
                    <a:pt x="6197" y="4990"/>
                  </a:lnTo>
                  <a:lnTo>
                    <a:pt x="5413" y="5823"/>
                  </a:lnTo>
                  <a:lnTo>
                    <a:pt x="8095" y="8505"/>
                  </a:lnTo>
                  <a:cubicBezTo>
                    <a:pt x="7984" y="8511"/>
                    <a:pt x="7874" y="8514"/>
                    <a:pt x="7764" y="8514"/>
                  </a:cubicBezTo>
                  <a:cubicBezTo>
                    <a:pt x="6124" y="8514"/>
                    <a:pt x="4546" y="7872"/>
                    <a:pt x="3378" y="6703"/>
                  </a:cubicBezTo>
                  <a:cubicBezTo>
                    <a:pt x="1898" y="5223"/>
                    <a:pt x="1295" y="3233"/>
                    <a:pt x="1621" y="1247"/>
                  </a:cubicBezTo>
                  <a:cubicBezTo>
                    <a:pt x="1990" y="1178"/>
                    <a:pt x="2361" y="1144"/>
                    <a:pt x="2729" y="1144"/>
                  </a:cubicBezTo>
                  <a:close/>
                  <a:moveTo>
                    <a:pt x="16604" y="1144"/>
                  </a:moveTo>
                  <a:cubicBezTo>
                    <a:pt x="16972" y="1144"/>
                    <a:pt x="17343" y="1178"/>
                    <a:pt x="17713" y="1247"/>
                  </a:cubicBezTo>
                  <a:cubicBezTo>
                    <a:pt x="18035" y="3233"/>
                    <a:pt x="17436" y="5223"/>
                    <a:pt x="15956" y="6703"/>
                  </a:cubicBezTo>
                  <a:cubicBezTo>
                    <a:pt x="14784" y="7872"/>
                    <a:pt x="13210" y="8514"/>
                    <a:pt x="11570" y="8514"/>
                  </a:cubicBezTo>
                  <a:cubicBezTo>
                    <a:pt x="11460" y="8514"/>
                    <a:pt x="11350" y="8511"/>
                    <a:pt x="11239" y="8505"/>
                  </a:cubicBezTo>
                  <a:lnTo>
                    <a:pt x="13921" y="5823"/>
                  </a:lnTo>
                  <a:lnTo>
                    <a:pt x="13133" y="4990"/>
                  </a:lnTo>
                  <a:lnTo>
                    <a:pt x="10407" y="7721"/>
                  </a:lnTo>
                  <a:cubicBezTo>
                    <a:pt x="10359" y="5963"/>
                    <a:pt x="11006" y="4251"/>
                    <a:pt x="12257" y="2956"/>
                  </a:cubicBezTo>
                  <a:cubicBezTo>
                    <a:pt x="13422" y="1790"/>
                    <a:pt x="14988" y="1144"/>
                    <a:pt x="16604" y="1144"/>
                  </a:cubicBezTo>
                  <a:close/>
                  <a:moveTo>
                    <a:pt x="2653" y="0"/>
                  </a:moveTo>
                  <a:cubicBezTo>
                    <a:pt x="2111" y="0"/>
                    <a:pt x="1564" y="60"/>
                    <a:pt x="1018" y="181"/>
                  </a:cubicBezTo>
                  <a:lnTo>
                    <a:pt x="648" y="274"/>
                  </a:lnTo>
                  <a:lnTo>
                    <a:pt x="555" y="599"/>
                  </a:lnTo>
                  <a:cubicBezTo>
                    <a:pt x="1" y="3096"/>
                    <a:pt x="740" y="5686"/>
                    <a:pt x="2546" y="7488"/>
                  </a:cubicBezTo>
                  <a:cubicBezTo>
                    <a:pt x="3954" y="8898"/>
                    <a:pt x="5843" y="9658"/>
                    <a:pt x="7793" y="9658"/>
                  </a:cubicBezTo>
                  <a:cubicBezTo>
                    <a:pt x="8338" y="9658"/>
                    <a:pt x="8888" y="9599"/>
                    <a:pt x="9434" y="9478"/>
                  </a:cubicBezTo>
                  <a:lnTo>
                    <a:pt x="9667" y="9430"/>
                  </a:lnTo>
                  <a:lnTo>
                    <a:pt x="9896" y="9478"/>
                  </a:lnTo>
                  <a:cubicBezTo>
                    <a:pt x="10442" y="9599"/>
                    <a:pt x="10992" y="9658"/>
                    <a:pt x="11537" y="9658"/>
                  </a:cubicBezTo>
                  <a:cubicBezTo>
                    <a:pt x="13488" y="9658"/>
                    <a:pt x="15378" y="8898"/>
                    <a:pt x="16788" y="7488"/>
                  </a:cubicBezTo>
                  <a:cubicBezTo>
                    <a:pt x="18590" y="5686"/>
                    <a:pt x="19330" y="3096"/>
                    <a:pt x="18731" y="599"/>
                  </a:cubicBezTo>
                  <a:lnTo>
                    <a:pt x="18682" y="274"/>
                  </a:lnTo>
                  <a:lnTo>
                    <a:pt x="18313" y="181"/>
                  </a:lnTo>
                  <a:cubicBezTo>
                    <a:pt x="17767" y="60"/>
                    <a:pt x="17219" y="0"/>
                    <a:pt x="16677" y="0"/>
                  </a:cubicBezTo>
                  <a:cubicBezTo>
                    <a:pt x="14740" y="0"/>
                    <a:pt x="12879" y="761"/>
                    <a:pt x="11469" y="2171"/>
                  </a:cubicBezTo>
                  <a:cubicBezTo>
                    <a:pt x="10636" y="3004"/>
                    <a:pt x="10037" y="3973"/>
                    <a:pt x="9667" y="5038"/>
                  </a:cubicBezTo>
                  <a:cubicBezTo>
                    <a:pt x="9297" y="3973"/>
                    <a:pt x="8694" y="3004"/>
                    <a:pt x="7862" y="2171"/>
                  </a:cubicBezTo>
                  <a:cubicBezTo>
                    <a:pt x="6454" y="761"/>
                    <a:pt x="4592" y="0"/>
                    <a:pt x="2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6" name="Google Shape;7986;p50"/>
          <p:cNvSpPr/>
          <p:nvPr/>
        </p:nvSpPr>
        <p:spPr>
          <a:xfrm>
            <a:off x="3065275" y="2409383"/>
            <a:ext cx="352341" cy="1866699"/>
          </a:xfrm>
          <a:custGeom>
            <a:avLst/>
            <a:gdLst/>
            <a:ahLst/>
            <a:cxnLst/>
            <a:rect l="l" t="t" r="r" b="b"/>
            <a:pathLst>
              <a:path w="15816" h="83793" extrusionOk="0">
                <a:moveTo>
                  <a:pt x="7906" y="1388"/>
                </a:moveTo>
                <a:cubicBezTo>
                  <a:pt x="9571" y="2542"/>
                  <a:pt x="10544" y="4440"/>
                  <a:pt x="10544" y="6475"/>
                </a:cubicBezTo>
                <a:cubicBezTo>
                  <a:pt x="10544" y="6845"/>
                  <a:pt x="10496" y="7215"/>
                  <a:pt x="10451" y="7585"/>
                </a:cubicBezTo>
                <a:cubicBezTo>
                  <a:pt x="9663" y="7999"/>
                  <a:pt x="9016" y="8602"/>
                  <a:pt x="8461" y="9342"/>
                </a:cubicBezTo>
                <a:lnTo>
                  <a:pt x="8461" y="7307"/>
                </a:lnTo>
                <a:lnTo>
                  <a:pt x="7351" y="7307"/>
                </a:lnTo>
                <a:lnTo>
                  <a:pt x="7351" y="9342"/>
                </a:lnTo>
                <a:cubicBezTo>
                  <a:pt x="6796" y="8602"/>
                  <a:pt x="6105" y="7999"/>
                  <a:pt x="5365" y="7585"/>
                </a:cubicBezTo>
                <a:cubicBezTo>
                  <a:pt x="5317" y="7215"/>
                  <a:pt x="5272" y="6845"/>
                  <a:pt x="5272" y="6475"/>
                </a:cubicBezTo>
                <a:cubicBezTo>
                  <a:pt x="5272" y="4440"/>
                  <a:pt x="6241" y="2542"/>
                  <a:pt x="7906" y="1388"/>
                </a:cubicBezTo>
                <a:close/>
                <a:moveTo>
                  <a:pt x="2035" y="7629"/>
                </a:moveTo>
                <a:lnTo>
                  <a:pt x="2035" y="7629"/>
                </a:lnTo>
                <a:cubicBezTo>
                  <a:pt x="2868" y="7677"/>
                  <a:pt x="3652" y="7907"/>
                  <a:pt x="4347" y="8325"/>
                </a:cubicBezTo>
                <a:cubicBezTo>
                  <a:pt x="4625" y="8417"/>
                  <a:pt x="4854" y="8602"/>
                  <a:pt x="5087" y="8739"/>
                </a:cubicBezTo>
                <a:cubicBezTo>
                  <a:pt x="5502" y="9016"/>
                  <a:pt x="5872" y="9342"/>
                  <a:pt x="6197" y="9712"/>
                </a:cubicBezTo>
                <a:cubicBezTo>
                  <a:pt x="6426" y="9989"/>
                  <a:pt x="6611" y="10267"/>
                  <a:pt x="6796" y="10589"/>
                </a:cubicBezTo>
                <a:cubicBezTo>
                  <a:pt x="6844" y="10589"/>
                  <a:pt x="6844" y="10637"/>
                  <a:pt x="6889" y="10681"/>
                </a:cubicBezTo>
                <a:lnTo>
                  <a:pt x="7307" y="11514"/>
                </a:lnTo>
                <a:cubicBezTo>
                  <a:pt x="7259" y="11606"/>
                  <a:pt x="7259" y="11654"/>
                  <a:pt x="7214" y="11747"/>
                </a:cubicBezTo>
                <a:cubicBezTo>
                  <a:pt x="7166" y="11932"/>
                  <a:pt x="7122" y="12161"/>
                  <a:pt x="7074" y="12346"/>
                </a:cubicBezTo>
                <a:cubicBezTo>
                  <a:pt x="6889" y="13178"/>
                  <a:pt x="6844" y="14059"/>
                  <a:pt x="6981" y="14935"/>
                </a:cubicBezTo>
                <a:lnTo>
                  <a:pt x="5502" y="12438"/>
                </a:lnTo>
                <a:lnTo>
                  <a:pt x="5039" y="12716"/>
                </a:lnTo>
                <a:lnTo>
                  <a:pt x="4532" y="12993"/>
                </a:lnTo>
                <a:lnTo>
                  <a:pt x="5087" y="13918"/>
                </a:lnTo>
                <a:cubicBezTo>
                  <a:pt x="4162" y="13411"/>
                  <a:pt x="3189" y="13086"/>
                  <a:pt x="2172" y="12993"/>
                </a:cubicBezTo>
                <a:cubicBezTo>
                  <a:pt x="1295" y="11329"/>
                  <a:pt x="1247" y="9342"/>
                  <a:pt x="2035" y="7629"/>
                </a:cubicBezTo>
                <a:close/>
                <a:moveTo>
                  <a:pt x="13781" y="7629"/>
                </a:moveTo>
                <a:cubicBezTo>
                  <a:pt x="14565" y="9342"/>
                  <a:pt x="14521" y="11329"/>
                  <a:pt x="13640" y="12993"/>
                </a:cubicBezTo>
                <a:cubicBezTo>
                  <a:pt x="12623" y="13086"/>
                  <a:pt x="11606" y="13411"/>
                  <a:pt x="10729" y="13918"/>
                </a:cubicBezTo>
                <a:lnTo>
                  <a:pt x="11236" y="12993"/>
                </a:lnTo>
                <a:lnTo>
                  <a:pt x="10773" y="12716"/>
                </a:lnTo>
                <a:lnTo>
                  <a:pt x="10266" y="12438"/>
                </a:lnTo>
                <a:lnTo>
                  <a:pt x="8787" y="14891"/>
                </a:lnTo>
                <a:lnTo>
                  <a:pt x="8324" y="15723"/>
                </a:lnTo>
                <a:lnTo>
                  <a:pt x="8184" y="15169"/>
                </a:lnTo>
                <a:cubicBezTo>
                  <a:pt x="7999" y="14336"/>
                  <a:pt x="7999" y="13548"/>
                  <a:pt x="8139" y="12764"/>
                </a:cubicBezTo>
                <a:cubicBezTo>
                  <a:pt x="8139" y="12671"/>
                  <a:pt x="8184" y="12623"/>
                  <a:pt x="8184" y="12531"/>
                </a:cubicBezTo>
                <a:cubicBezTo>
                  <a:pt x="8232" y="12438"/>
                  <a:pt x="8232" y="12346"/>
                  <a:pt x="8276" y="12253"/>
                </a:cubicBezTo>
                <a:cubicBezTo>
                  <a:pt x="8276" y="12117"/>
                  <a:pt x="8324" y="12024"/>
                  <a:pt x="8369" y="11932"/>
                </a:cubicBezTo>
                <a:cubicBezTo>
                  <a:pt x="8369" y="11839"/>
                  <a:pt x="8417" y="11747"/>
                  <a:pt x="8461" y="11654"/>
                </a:cubicBezTo>
                <a:cubicBezTo>
                  <a:pt x="8461" y="11606"/>
                  <a:pt x="8509" y="11562"/>
                  <a:pt x="8509" y="11514"/>
                </a:cubicBezTo>
                <a:cubicBezTo>
                  <a:pt x="8602" y="11236"/>
                  <a:pt x="8787" y="10959"/>
                  <a:pt x="8924" y="10681"/>
                </a:cubicBezTo>
                <a:cubicBezTo>
                  <a:pt x="8972" y="10637"/>
                  <a:pt x="8972" y="10589"/>
                  <a:pt x="8972" y="10589"/>
                </a:cubicBezTo>
                <a:cubicBezTo>
                  <a:pt x="9157" y="10267"/>
                  <a:pt x="9386" y="9989"/>
                  <a:pt x="9619" y="9712"/>
                </a:cubicBezTo>
                <a:cubicBezTo>
                  <a:pt x="9941" y="9342"/>
                  <a:pt x="10311" y="9016"/>
                  <a:pt x="10681" y="8739"/>
                </a:cubicBezTo>
                <a:cubicBezTo>
                  <a:pt x="10958" y="8554"/>
                  <a:pt x="11191" y="8417"/>
                  <a:pt x="11421" y="8325"/>
                </a:cubicBezTo>
                <a:cubicBezTo>
                  <a:pt x="12161" y="7907"/>
                  <a:pt x="12948" y="7677"/>
                  <a:pt x="13781" y="7629"/>
                </a:cubicBezTo>
                <a:close/>
                <a:moveTo>
                  <a:pt x="2220" y="14151"/>
                </a:moveTo>
                <a:cubicBezTo>
                  <a:pt x="2498" y="14196"/>
                  <a:pt x="2775" y="14244"/>
                  <a:pt x="3053" y="14336"/>
                </a:cubicBezTo>
                <a:cubicBezTo>
                  <a:pt x="4255" y="14614"/>
                  <a:pt x="5365" y="15261"/>
                  <a:pt x="6149" y="16230"/>
                </a:cubicBezTo>
                <a:cubicBezTo>
                  <a:pt x="6382" y="16415"/>
                  <a:pt x="6519" y="16648"/>
                  <a:pt x="6704" y="16926"/>
                </a:cubicBezTo>
                <a:cubicBezTo>
                  <a:pt x="6752" y="17018"/>
                  <a:pt x="6796" y="17063"/>
                  <a:pt x="6889" y="17155"/>
                </a:cubicBezTo>
                <a:cubicBezTo>
                  <a:pt x="6937" y="17296"/>
                  <a:pt x="7029" y="17433"/>
                  <a:pt x="7074" y="17525"/>
                </a:cubicBezTo>
                <a:cubicBezTo>
                  <a:pt x="7166" y="17710"/>
                  <a:pt x="7214" y="17851"/>
                  <a:pt x="7307" y="18036"/>
                </a:cubicBezTo>
                <a:cubicBezTo>
                  <a:pt x="6937" y="19145"/>
                  <a:pt x="6844" y="20300"/>
                  <a:pt x="6981" y="21409"/>
                </a:cubicBezTo>
                <a:lnTo>
                  <a:pt x="5502" y="18960"/>
                </a:lnTo>
                <a:lnTo>
                  <a:pt x="5039" y="19238"/>
                </a:lnTo>
                <a:lnTo>
                  <a:pt x="4532" y="19515"/>
                </a:lnTo>
                <a:lnTo>
                  <a:pt x="5087" y="20392"/>
                </a:lnTo>
                <a:cubicBezTo>
                  <a:pt x="4162" y="19930"/>
                  <a:pt x="3189" y="19608"/>
                  <a:pt x="2172" y="19515"/>
                </a:cubicBezTo>
                <a:cubicBezTo>
                  <a:pt x="1388" y="17988"/>
                  <a:pt x="1247" y="16230"/>
                  <a:pt x="1850" y="14614"/>
                </a:cubicBezTo>
                <a:cubicBezTo>
                  <a:pt x="1895" y="14429"/>
                  <a:pt x="1943" y="14288"/>
                  <a:pt x="2035" y="14151"/>
                </a:cubicBezTo>
                <a:close/>
                <a:moveTo>
                  <a:pt x="13781" y="14151"/>
                </a:moveTo>
                <a:cubicBezTo>
                  <a:pt x="13873" y="14288"/>
                  <a:pt x="13918" y="14429"/>
                  <a:pt x="13966" y="14614"/>
                </a:cubicBezTo>
                <a:cubicBezTo>
                  <a:pt x="14521" y="16230"/>
                  <a:pt x="14428" y="17988"/>
                  <a:pt x="13640" y="19515"/>
                </a:cubicBezTo>
                <a:cubicBezTo>
                  <a:pt x="12579" y="19608"/>
                  <a:pt x="11606" y="19930"/>
                  <a:pt x="10729" y="20392"/>
                </a:cubicBezTo>
                <a:lnTo>
                  <a:pt x="11236" y="19515"/>
                </a:lnTo>
                <a:lnTo>
                  <a:pt x="10773" y="19238"/>
                </a:lnTo>
                <a:lnTo>
                  <a:pt x="10266" y="18960"/>
                </a:lnTo>
                <a:lnTo>
                  <a:pt x="8787" y="21409"/>
                </a:lnTo>
                <a:lnTo>
                  <a:pt x="8324" y="22242"/>
                </a:lnTo>
                <a:lnTo>
                  <a:pt x="8184" y="21687"/>
                </a:lnTo>
                <a:lnTo>
                  <a:pt x="8184" y="21643"/>
                </a:lnTo>
                <a:cubicBezTo>
                  <a:pt x="7999" y="20810"/>
                  <a:pt x="7999" y="19930"/>
                  <a:pt x="8184" y="19053"/>
                </a:cubicBezTo>
                <a:cubicBezTo>
                  <a:pt x="8276" y="18727"/>
                  <a:pt x="8369" y="18357"/>
                  <a:pt x="8509" y="18036"/>
                </a:cubicBezTo>
                <a:cubicBezTo>
                  <a:pt x="8554" y="17851"/>
                  <a:pt x="8646" y="17710"/>
                  <a:pt x="8739" y="17525"/>
                </a:cubicBezTo>
                <a:cubicBezTo>
                  <a:pt x="8787" y="17388"/>
                  <a:pt x="8879" y="17296"/>
                  <a:pt x="8924" y="17155"/>
                </a:cubicBezTo>
                <a:cubicBezTo>
                  <a:pt x="8972" y="17063"/>
                  <a:pt x="9064" y="17018"/>
                  <a:pt x="9108" y="16926"/>
                </a:cubicBezTo>
                <a:cubicBezTo>
                  <a:pt x="9249" y="16648"/>
                  <a:pt x="9434" y="16415"/>
                  <a:pt x="9619" y="16230"/>
                </a:cubicBezTo>
                <a:cubicBezTo>
                  <a:pt x="10451" y="15261"/>
                  <a:pt x="11561" y="14614"/>
                  <a:pt x="12764" y="14336"/>
                </a:cubicBezTo>
                <a:cubicBezTo>
                  <a:pt x="13041" y="14244"/>
                  <a:pt x="13318" y="14196"/>
                  <a:pt x="13596" y="14151"/>
                </a:cubicBezTo>
                <a:close/>
                <a:moveTo>
                  <a:pt x="2035" y="20625"/>
                </a:moveTo>
                <a:cubicBezTo>
                  <a:pt x="2080" y="20670"/>
                  <a:pt x="2128" y="20670"/>
                  <a:pt x="2220" y="20670"/>
                </a:cubicBezTo>
                <a:lnTo>
                  <a:pt x="3053" y="20810"/>
                </a:lnTo>
                <a:cubicBezTo>
                  <a:pt x="4255" y="21132"/>
                  <a:pt x="5365" y="21779"/>
                  <a:pt x="6149" y="22752"/>
                </a:cubicBezTo>
                <a:cubicBezTo>
                  <a:pt x="6382" y="22937"/>
                  <a:pt x="6519" y="23167"/>
                  <a:pt x="6704" y="23400"/>
                </a:cubicBezTo>
                <a:cubicBezTo>
                  <a:pt x="6752" y="23492"/>
                  <a:pt x="6796" y="23585"/>
                  <a:pt x="6889" y="23677"/>
                </a:cubicBezTo>
                <a:cubicBezTo>
                  <a:pt x="6937" y="23814"/>
                  <a:pt x="7029" y="23907"/>
                  <a:pt x="7074" y="24047"/>
                </a:cubicBezTo>
                <a:cubicBezTo>
                  <a:pt x="7166" y="24184"/>
                  <a:pt x="7214" y="24369"/>
                  <a:pt x="7307" y="24554"/>
                </a:cubicBezTo>
                <a:cubicBezTo>
                  <a:pt x="6937" y="25664"/>
                  <a:pt x="6844" y="26822"/>
                  <a:pt x="6981" y="27932"/>
                </a:cubicBezTo>
                <a:lnTo>
                  <a:pt x="5502" y="25434"/>
                </a:lnTo>
                <a:lnTo>
                  <a:pt x="5039" y="25756"/>
                </a:lnTo>
                <a:lnTo>
                  <a:pt x="4532" y="26034"/>
                </a:lnTo>
                <a:lnTo>
                  <a:pt x="5087" y="26914"/>
                </a:lnTo>
                <a:cubicBezTo>
                  <a:pt x="4162" y="26452"/>
                  <a:pt x="3189" y="26126"/>
                  <a:pt x="2172" y="26034"/>
                </a:cubicBezTo>
                <a:cubicBezTo>
                  <a:pt x="1388" y="24510"/>
                  <a:pt x="1247" y="22752"/>
                  <a:pt x="1850" y="21132"/>
                </a:cubicBezTo>
                <a:cubicBezTo>
                  <a:pt x="1895" y="20947"/>
                  <a:pt x="1943" y="20810"/>
                  <a:pt x="2035" y="20625"/>
                </a:cubicBezTo>
                <a:close/>
                <a:moveTo>
                  <a:pt x="13781" y="20625"/>
                </a:moveTo>
                <a:cubicBezTo>
                  <a:pt x="13873" y="20810"/>
                  <a:pt x="13918" y="20947"/>
                  <a:pt x="13966" y="21132"/>
                </a:cubicBezTo>
                <a:cubicBezTo>
                  <a:pt x="14521" y="22752"/>
                  <a:pt x="14428" y="24510"/>
                  <a:pt x="13640" y="26034"/>
                </a:cubicBezTo>
                <a:cubicBezTo>
                  <a:pt x="12579" y="26126"/>
                  <a:pt x="11606" y="26452"/>
                  <a:pt x="10729" y="26914"/>
                </a:cubicBezTo>
                <a:lnTo>
                  <a:pt x="11236" y="26034"/>
                </a:lnTo>
                <a:lnTo>
                  <a:pt x="10773" y="25756"/>
                </a:lnTo>
                <a:lnTo>
                  <a:pt x="10266" y="25434"/>
                </a:lnTo>
                <a:lnTo>
                  <a:pt x="8787" y="27932"/>
                </a:lnTo>
                <a:lnTo>
                  <a:pt x="8324" y="28716"/>
                </a:lnTo>
                <a:lnTo>
                  <a:pt x="8184" y="28161"/>
                </a:lnTo>
                <a:cubicBezTo>
                  <a:pt x="7999" y="27329"/>
                  <a:pt x="7999" y="26452"/>
                  <a:pt x="8184" y="25571"/>
                </a:cubicBezTo>
                <a:cubicBezTo>
                  <a:pt x="8276" y="25201"/>
                  <a:pt x="8369" y="24880"/>
                  <a:pt x="8509" y="24554"/>
                </a:cubicBezTo>
                <a:cubicBezTo>
                  <a:pt x="8554" y="24369"/>
                  <a:pt x="8646" y="24184"/>
                  <a:pt x="8739" y="24047"/>
                </a:cubicBezTo>
                <a:cubicBezTo>
                  <a:pt x="8787" y="23907"/>
                  <a:pt x="8879" y="23814"/>
                  <a:pt x="8924" y="23677"/>
                </a:cubicBezTo>
                <a:cubicBezTo>
                  <a:pt x="8972" y="23585"/>
                  <a:pt x="9064" y="23492"/>
                  <a:pt x="9108" y="23400"/>
                </a:cubicBezTo>
                <a:cubicBezTo>
                  <a:pt x="9249" y="23167"/>
                  <a:pt x="9434" y="22937"/>
                  <a:pt x="9619" y="22752"/>
                </a:cubicBezTo>
                <a:cubicBezTo>
                  <a:pt x="10451" y="21779"/>
                  <a:pt x="11561" y="21132"/>
                  <a:pt x="12764" y="20810"/>
                </a:cubicBezTo>
                <a:lnTo>
                  <a:pt x="13596" y="20670"/>
                </a:lnTo>
                <a:cubicBezTo>
                  <a:pt x="13640" y="20670"/>
                  <a:pt x="13733" y="20670"/>
                  <a:pt x="13781" y="20625"/>
                </a:cubicBezTo>
                <a:close/>
                <a:moveTo>
                  <a:pt x="2035" y="27144"/>
                </a:moveTo>
                <a:cubicBezTo>
                  <a:pt x="2080" y="27144"/>
                  <a:pt x="2128" y="27192"/>
                  <a:pt x="2220" y="27192"/>
                </a:cubicBezTo>
                <a:cubicBezTo>
                  <a:pt x="2498" y="27192"/>
                  <a:pt x="2775" y="27236"/>
                  <a:pt x="3053" y="27329"/>
                </a:cubicBezTo>
                <a:cubicBezTo>
                  <a:pt x="4255" y="27654"/>
                  <a:pt x="5365" y="28301"/>
                  <a:pt x="6149" y="29226"/>
                </a:cubicBezTo>
                <a:cubicBezTo>
                  <a:pt x="6382" y="29456"/>
                  <a:pt x="6519" y="29689"/>
                  <a:pt x="6704" y="29918"/>
                </a:cubicBezTo>
                <a:cubicBezTo>
                  <a:pt x="6752" y="30011"/>
                  <a:pt x="6796" y="30103"/>
                  <a:pt x="6889" y="30196"/>
                </a:cubicBezTo>
                <a:cubicBezTo>
                  <a:pt x="6937" y="30336"/>
                  <a:pt x="7029" y="30429"/>
                  <a:pt x="7074" y="30566"/>
                </a:cubicBezTo>
                <a:cubicBezTo>
                  <a:pt x="7166" y="30706"/>
                  <a:pt x="7214" y="30891"/>
                  <a:pt x="7307" y="31076"/>
                </a:cubicBezTo>
                <a:cubicBezTo>
                  <a:pt x="6937" y="32138"/>
                  <a:pt x="6844" y="33296"/>
                  <a:pt x="6981" y="34450"/>
                </a:cubicBezTo>
                <a:lnTo>
                  <a:pt x="5502" y="31953"/>
                </a:lnTo>
                <a:lnTo>
                  <a:pt x="5039" y="32278"/>
                </a:lnTo>
                <a:lnTo>
                  <a:pt x="4532" y="32556"/>
                </a:lnTo>
                <a:lnTo>
                  <a:pt x="5087" y="33433"/>
                </a:lnTo>
                <a:cubicBezTo>
                  <a:pt x="4207" y="32926"/>
                  <a:pt x="3189" y="32648"/>
                  <a:pt x="2172" y="32556"/>
                </a:cubicBezTo>
                <a:cubicBezTo>
                  <a:pt x="1388" y="30984"/>
                  <a:pt x="1247" y="29226"/>
                  <a:pt x="1850" y="27654"/>
                </a:cubicBezTo>
                <a:cubicBezTo>
                  <a:pt x="1895" y="27469"/>
                  <a:pt x="1943" y="27329"/>
                  <a:pt x="2035" y="27144"/>
                </a:cubicBezTo>
                <a:close/>
                <a:moveTo>
                  <a:pt x="13781" y="27144"/>
                </a:moveTo>
                <a:cubicBezTo>
                  <a:pt x="13873" y="27329"/>
                  <a:pt x="13918" y="27469"/>
                  <a:pt x="13966" y="27654"/>
                </a:cubicBezTo>
                <a:cubicBezTo>
                  <a:pt x="14521" y="29226"/>
                  <a:pt x="14428" y="30984"/>
                  <a:pt x="13640" y="32556"/>
                </a:cubicBezTo>
                <a:cubicBezTo>
                  <a:pt x="12579" y="32648"/>
                  <a:pt x="11606" y="32926"/>
                  <a:pt x="10729" y="33433"/>
                </a:cubicBezTo>
                <a:lnTo>
                  <a:pt x="11236" y="32556"/>
                </a:lnTo>
                <a:lnTo>
                  <a:pt x="10773" y="32278"/>
                </a:lnTo>
                <a:lnTo>
                  <a:pt x="10266" y="31953"/>
                </a:lnTo>
                <a:lnTo>
                  <a:pt x="8787" y="34450"/>
                </a:lnTo>
                <a:lnTo>
                  <a:pt x="8324" y="35238"/>
                </a:lnTo>
                <a:lnTo>
                  <a:pt x="8184" y="34683"/>
                </a:lnTo>
                <a:cubicBezTo>
                  <a:pt x="7999" y="33803"/>
                  <a:pt x="7999" y="32926"/>
                  <a:pt x="8184" y="32093"/>
                </a:cubicBezTo>
                <a:cubicBezTo>
                  <a:pt x="8276" y="31723"/>
                  <a:pt x="8369" y="31398"/>
                  <a:pt x="8509" y="31076"/>
                </a:cubicBezTo>
                <a:cubicBezTo>
                  <a:pt x="8554" y="30891"/>
                  <a:pt x="8646" y="30706"/>
                  <a:pt x="8739" y="30566"/>
                </a:cubicBezTo>
                <a:cubicBezTo>
                  <a:pt x="8787" y="30429"/>
                  <a:pt x="8879" y="30336"/>
                  <a:pt x="8924" y="30196"/>
                </a:cubicBezTo>
                <a:cubicBezTo>
                  <a:pt x="8972" y="30103"/>
                  <a:pt x="9064" y="30011"/>
                  <a:pt x="9108" y="29918"/>
                </a:cubicBezTo>
                <a:cubicBezTo>
                  <a:pt x="9249" y="29689"/>
                  <a:pt x="9434" y="29456"/>
                  <a:pt x="9619" y="29226"/>
                </a:cubicBezTo>
                <a:cubicBezTo>
                  <a:pt x="10451" y="28301"/>
                  <a:pt x="11561" y="27654"/>
                  <a:pt x="12764" y="27329"/>
                </a:cubicBezTo>
                <a:cubicBezTo>
                  <a:pt x="13041" y="27236"/>
                  <a:pt x="13318" y="27192"/>
                  <a:pt x="13596" y="27192"/>
                </a:cubicBezTo>
                <a:cubicBezTo>
                  <a:pt x="13640" y="27192"/>
                  <a:pt x="13733" y="27144"/>
                  <a:pt x="13781" y="27144"/>
                </a:cubicBezTo>
                <a:close/>
                <a:moveTo>
                  <a:pt x="2035" y="33666"/>
                </a:moveTo>
                <a:cubicBezTo>
                  <a:pt x="2080" y="33666"/>
                  <a:pt x="2128" y="33666"/>
                  <a:pt x="2220" y="33710"/>
                </a:cubicBezTo>
                <a:cubicBezTo>
                  <a:pt x="2498" y="33710"/>
                  <a:pt x="2775" y="33758"/>
                  <a:pt x="3053" y="33851"/>
                </a:cubicBezTo>
                <a:cubicBezTo>
                  <a:pt x="4255" y="34128"/>
                  <a:pt x="5365" y="34820"/>
                  <a:pt x="6149" y="35745"/>
                </a:cubicBezTo>
                <a:cubicBezTo>
                  <a:pt x="6382" y="35978"/>
                  <a:pt x="6519" y="36207"/>
                  <a:pt x="6704" y="36440"/>
                </a:cubicBezTo>
                <a:cubicBezTo>
                  <a:pt x="6752" y="36533"/>
                  <a:pt x="6796" y="36625"/>
                  <a:pt x="6889" y="36718"/>
                </a:cubicBezTo>
                <a:cubicBezTo>
                  <a:pt x="6937" y="36810"/>
                  <a:pt x="7029" y="36947"/>
                  <a:pt x="7074" y="37040"/>
                </a:cubicBezTo>
                <a:cubicBezTo>
                  <a:pt x="7166" y="37225"/>
                  <a:pt x="7214" y="37409"/>
                  <a:pt x="7307" y="37550"/>
                </a:cubicBezTo>
                <a:cubicBezTo>
                  <a:pt x="6937" y="38660"/>
                  <a:pt x="6844" y="39814"/>
                  <a:pt x="6981" y="40972"/>
                </a:cubicBezTo>
                <a:lnTo>
                  <a:pt x="5502" y="38475"/>
                </a:lnTo>
                <a:lnTo>
                  <a:pt x="5039" y="38752"/>
                </a:lnTo>
                <a:lnTo>
                  <a:pt x="4532" y="39030"/>
                </a:lnTo>
                <a:lnTo>
                  <a:pt x="5087" y="39955"/>
                </a:lnTo>
                <a:cubicBezTo>
                  <a:pt x="4162" y="39444"/>
                  <a:pt x="3189" y="39122"/>
                  <a:pt x="2172" y="39030"/>
                </a:cubicBezTo>
                <a:cubicBezTo>
                  <a:pt x="1388" y="37502"/>
                  <a:pt x="1247" y="35745"/>
                  <a:pt x="1850" y="34128"/>
                </a:cubicBezTo>
                <a:cubicBezTo>
                  <a:pt x="1895" y="33988"/>
                  <a:pt x="1943" y="33803"/>
                  <a:pt x="2035" y="33666"/>
                </a:cubicBezTo>
                <a:close/>
                <a:moveTo>
                  <a:pt x="13781" y="33666"/>
                </a:moveTo>
                <a:cubicBezTo>
                  <a:pt x="13873" y="33803"/>
                  <a:pt x="13918" y="33988"/>
                  <a:pt x="13966" y="34128"/>
                </a:cubicBezTo>
                <a:cubicBezTo>
                  <a:pt x="14521" y="35745"/>
                  <a:pt x="14428" y="37502"/>
                  <a:pt x="13640" y="39030"/>
                </a:cubicBezTo>
                <a:cubicBezTo>
                  <a:pt x="12579" y="39122"/>
                  <a:pt x="11606" y="39444"/>
                  <a:pt x="10729" y="39955"/>
                </a:cubicBezTo>
                <a:lnTo>
                  <a:pt x="11236" y="39030"/>
                </a:lnTo>
                <a:lnTo>
                  <a:pt x="10773" y="38752"/>
                </a:lnTo>
                <a:lnTo>
                  <a:pt x="10266" y="38475"/>
                </a:lnTo>
                <a:lnTo>
                  <a:pt x="8787" y="40924"/>
                </a:lnTo>
                <a:lnTo>
                  <a:pt x="8324" y="41756"/>
                </a:lnTo>
                <a:lnTo>
                  <a:pt x="8184" y="41201"/>
                </a:lnTo>
                <a:cubicBezTo>
                  <a:pt x="7999" y="40325"/>
                  <a:pt x="7999" y="39444"/>
                  <a:pt x="8184" y="38612"/>
                </a:cubicBezTo>
                <a:cubicBezTo>
                  <a:pt x="8276" y="38242"/>
                  <a:pt x="8369" y="37920"/>
                  <a:pt x="8509" y="37550"/>
                </a:cubicBezTo>
                <a:cubicBezTo>
                  <a:pt x="8554" y="37409"/>
                  <a:pt x="8646" y="37225"/>
                  <a:pt x="8739" y="37040"/>
                </a:cubicBezTo>
                <a:cubicBezTo>
                  <a:pt x="8787" y="36947"/>
                  <a:pt x="8879" y="36810"/>
                  <a:pt x="8924" y="36718"/>
                </a:cubicBezTo>
                <a:cubicBezTo>
                  <a:pt x="8972" y="36625"/>
                  <a:pt x="9064" y="36533"/>
                  <a:pt x="9108" y="36440"/>
                </a:cubicBezTo>
                <a:cubicBezTo>
                  <a:pt x="9249" y="36207"/>
                  <a:pt x="9434" y="35978"/>
                  <a:pt x="9619" y="35745"/>
                </a:cubicBezTo>
                <a:cubicBezTo>
                  <a:pt x="10451" y="34820"/>
                  <a:pt x="11513" y="34128"/>
                  <a:pt x="12764" y="33851"/>
                </a:cubicBezTo>
                <a:cubicBezTo>
                  <a:pt x="13041" y="33758"/>
                  <a:pt x="13318" y="33710"/>
                  <a:pt x="13596" y="33710"/>
                </a:cubicBezTo>
                <a:cubicBezTo>
                  <a:pt x="13640" y="33666"/>
                  <a:pt x="13733" y="33666"/>
                  <a:pt x="13781" y="33666"/>
                </a:cubicBezTo>
                <a:close/>
                <a:moveTo>
                  <a:pt x="2220" y="40184"/>
                </a:moveTo>
                <a:cubicBezTo>
                  <a:pt x="2498" y="40232"/>
                  <a:pt x="2775" y="40277"/>
                  <a:pt x="3053" y="40369"/>
                </a:cubicBezTo>
                <a:cubicBezTo>
                  <a:pt x="4255" y="40646"/>
                  <a:pt x="5365" y="41342"/>
                  <a:pt x="6149" y="42267"/>
                </a:cubicBezTo>
                <a:cubicBezTo>
                  <a:pt x="6382" y="42452"/>
                  <a:pt x="6519" y="42681"/>
                  <a:pt x="6704" y="42959"/>
                </a:cubicBezTo>
                <a:cubicBezTo>
                  <a:pt x="6752" y="43051"/>
                  <a:pt x="6796" y="43144"/>
                  <a:pt x="6889" y="43236"/>
                </a:cubicBezTo>
                <a:cubicBezTo>
                  <a:pt x="6937" y="43329"/>
                  <a:pt x="7029" y="43469"/>
                  <a:pt x="7074" y="43562"/>
                </a:cubicBezTo>
                <a:cubicBezTo>
                  <a:pt x="7166" y="43747"/>
                  <a:pt x="7214" y="43883"/>
                  <a:pt x="7307" y="44068"/>
                </a:cubicBezTo>
                <a:cubicBezTo>
                  <a:pt x="6937" y="45178"/>
                  <a:pt x="6844" y="46336"/>
                  <a:pt x="6981" y="47490"/>
                </a:cubicBezTo>
                <a:lnTo>
                  <a:pt x="5502" y="44993"/>
                </a:lnTo>
                <a:lnTo>
                  <a:pt x="5039" y="45271"/>
                </a:lnTo>
                <a:lnTo>
                  <a:pt x="4532" y="45548"/>
                </a:lnTo>
                <a:lnTo>
                  <a:pt x="5087" y="46429"/>
                </a:lnTo>
                <a:cubicBezTo>
                  <a:pt x="4162" y="45966"/>
                  <a:pt x="3189" y="45641"/>
                  <a:pt x="2172" y="45548"/>
                </a:cubicBezTo>
                <a:cubicBezTo>
                  <a:pt x="1388" y="44024"/>
                  <a:pt x="1247" y="42267"/>
                  <a:pt x="1850" y="40646"/>
                </a:cubicBezTo>
                <a:cubicBezTo>
                  <a:pt x="1895" y="40510"/>
                  <a:pt x="1943" y="40325"/>
                  <a:pt x="2035" y="40184"/>
                </a:cubicBezTo>
                <a:close/>
                <a:moveTo>
                  <a:pt x="13781" y="40184"/>
                </a:moveTo>
                <a:cubicBezTo>
                  <a:pt x="13873" y="40325"/>
                  <a:pt x="13918" y="40510"/>
                  <a:pt x="13966" y="40646"/>
                </a:cubicBezTo>
                <a:cubicBezTo>
                  <a:pt x="14521" y="42267"/>
                  <a:pt x="14428" y="44024"/>
                  <a:pt x="13640" y="45548"/>
                </a:cubicBezTo>
                <a:cubicBezTo>
                  <a:pt x="12579" y="45641"/>
                  <a:pt x="11606" y="45966"/>
                  <a:pt x="10729" y="46429"/>
                </a:cubicBezTo>
                <a:lnTo>
                  <a:pt x="11236" y="45548"/>
                </a:lnTo>
                <a:lnTo>
                  <a:pt x="10773" y="45271"/>
                </a:lnTo>
                <a:lnTo>
                  <a:pt x="10266" y="44993"/>
                </a:lnTo>
                <a:lnTo>
                  <a:pt x="8787" y="47446"/>
                </a:lnTo>
                <a:lnTo>
                  <a:pt x="8324" y="48278"/>
                </a:lnTo>
                <a:lnTo>
                  <a:pt x="8184" y="47723"/>
                </a:lnTo>
                <a:lnTo>
                  <a:pt x="8184" y="47675"/>
                </a:lnTo>
                <a:cubicBezTo>
                  <a:pt x="7999" y="46843"/>
                  <a:pt x="7999" y="45966"/>
                  <a:pt x="8184" y="45086"/>
                </a:cubicBezTo>
                <a:cubicBezTo>
                  <a:pt x="8276" y="44764"/>
                  <a:pt x="8369" y="44394"/>
                  <a:pt x="8509" y="44068"/>
                </a:cubicBezTo>
                <a:cubicBezTo>
                  <a:pt x="8554" y="43883"/>
                  <a:pt x="8646" y="43747"/>
                  <a:pt x="8739" y="43562"/>
                </a:cubicBezTo>
                <a:cubicBezTo>
                  <a:pt x="8787" y="43469"/>
                  <a:pt x="8879" y="43329"/>
                  <a:pt x="8924" y="43236"/>
                </a:cubicBezTo>
                <a:cubicBezTo>
                  <a:pt x="8972" y="43144"/>
                  <a:pt x="9064" y="43051"/>
                  <a:pt x="9108" y="42959"/>
                </a:cubicBezTo>
                <a:cubicBezTo>
                  <a:pt x="9249" y="42681"/>
                  <a:pt x="9434" y="42452"/>
                  <a:pt x="9619" y="42267"/>
                </a:cubicBezTo>
                <a:cubicBezTo>
                  <a:pt x="10451" y="41342"/>
                  <a:pt x="11561" y="40646"/>
                  <a:pt x="12764" y="40369"/>
                </a:cubicBezTo>
                <a:cubicBezTo>
                  <a:pt x="13041" y="40277"/>
                  <a:pt x="13318" y="40232"/>
                  <a:pt x="13596" y="40184"/>
                </a:cubicBezTo>
                <a:close/>
                <a:moveTo>
                  <a:pt x="2220" y="46706"/>
                </a:moveTo>
                <a:lnTo>
                  <a:pt x="3053" y="46843"/>
                </a:lnTo>
                <a:cubicBezTo>
                  <a:pt x="4255" y="47169"/>
                  <a:pt x="5365" y="47816"/>
                  <a:pt x="6149" y="48785"/>
                </a:cubicBezTo>
                <a:cubicBezTo>
                  <a:pt x="6382" y="48970"/>
                  <a:pt x="6519" y="49203"/>
                  <a:pt x="6704" y="49433"/>
                </a:cubicBezTo>
                <a:cubicBezTo>
                  <a:pt x="6752" y="49525"/>
                  <a:pt x="6796" y="49618"/>
                  <a:pt x="6889" y="49710"/>
                </a:cubicBezTo>
                <a:cubicBezTo>
                  <a:pt x="6937" y="49851"/>
                  <a:pt x="7029" y="49943"/>
                  <a:pt x="7074" y="50080"/>
                </a:cubicBezTo>
                <a:cubicBezTo>
                  <a:pt x="7166" y="50221"/>
                  <a:pt x="7214" y="50406"/>
                  <a:pt x="7307" y="50591"/>
                </a:cubicBezTo>
                <a:cubicBezTo>
                  <a:pt x="6937" y="51700"/>
                  <a:pt x="6844" y="52855"/>
                  <a:pt x="6981" y="53964"/>
                </a:cubicBezTo>
                <a:lnTo>
                  <a:pt x="5502" y="51515"/>
                </a:lnTo>
                <a:lnTo>
                  <a:pt x="5039" y="51793"/>
                </a:lnTo>
                <a:lnTo>
                  <a:pt x="4532" y="52070"/>
                </a:lnTo>
                <a:lnTo>
                  <a:pt x="5087" y="52947"/>
                </a:lnTo>
                <a:cubicBezTo>
                  <a:pt x="4207" y="52485"/>
                  <a:pt x="3189" y="52163"/>
                  <a:pt x="2172" y="52070"/>
                </a:cubicBezTo>
                <a:cubicBezTo>
                  <a:pt x="1388" y="50542"/>
                  <a:pt x="1247" y="48785"/>
                  <a:pt x="1850" y="47169"/>
                </a:cubicBezTo>
                <a:cubicBezTo>
                  <a:pt x="1895" y="46984"/>
                  <a:pt x="1943" y="46843"/>
                  <a:pt x="2035" y="46706"/>
                </a:cubicBezTo>
                <a:close/>
                <a:moveTo>
                  <a:pt x="13781" y="46706"/>
                </a:moveTo>
                <a:cubicBezTo>
                  <a:pt x="13873" y="46843"/>
                  <a:pt x="13918" y="46984"/>
                  <a:pt x="13966" y="47169"/>
                </a:cubicBezTo>
                <a:cubicBezTo>
                  <a:pt x="14521" y="48785"/>
                  <a:pt x="14428" y="50542"/>
                  <a:pt x="13640" y="52070"/>
                </a:cubicBezTo>
                <a:cubicBezTo>
                  <a:pt x="12579" y="52163"/>
                  <a:pt x="11606" y="52485"/>
                  <a:pt x="10729" y="52947"/>
                </a:cubicBezTo>
                <a:lnTo>
                  <a:pt x="11236" y="52070"/>
                </a:lnTo>
                <a:lnTo>
                  <a:pt x="10773" y="51793"/>
                </a:lnTo>
                <a:lnTo>
                  <a:pt x="10266" y="51515"/>
                </a:lnTo>
                <a:lnTo>
                  <a:pt x="8787" y="53964"/>
                </a:lnTo>
                <a:lnTo>
                  <a:pt x="8324" y="54752"/>
                </a:lnTo>
                <a:lnTo>
                  <a:pt x="8184" y="54197"/>
                </a:lnTo>
                <a:cubicBezTo>
                  <a:pt x="7999" y="53365"/>
                  <a:pt x="7999" y="52485"/>
                  <a:pt x="8184" y="51608"/>
                </a:cubicBezTo>
                <a:cubicBezTo>
                  <a:pt x="8276" y="51282"/>
                  <a:pt x="8369" y="50912"/>
                  <a:pt x="8509" y="50591"/>
                </a:cubicBezTo>
                <a:cubicBezTo>
                  <a:pt x="8554" y="50406"/>
                  <a:pt x="8646" y="50265"/>
                  <a:pt x="8739" y="50080"/>
                </a:cubicBezTo>
                <a:cubicBezTo>
                  <a:pt x="8787" y="49943"/>
                  <a:pt x="8879" y="49851"/>
                  <a:pt x="8924" y="49710"/>
                </a:cubicBezTo>
                <a:cubicBezTo>
                  <a:pt x="8972" y="49618"/>
                  <a:pt x="9064" y="49525"/>
                  <a:pt x="9108" y="49433"/>
                </a:cubicBezTo>
                <a:cubicBezTo>
                  <a:pt x="9249" y="49203"/>
                  <a:pt x="9434" y="48970"/>
                  <a:pt x="9619" y="48785"/>
                </a:cubicBezTo>
                <a:cubicBezTo>
                  <a:pt x="10451" y="47816"/>
                  <a:pt x="11561" y="47169"/>
                  <a:pt x="12764" y="46843"/>
                </a:cubicBezTo>
                <a:lnTo>
                  <a:pt x="13596" y="46706"/>
                </a:lnTo>
                <a:close/>
                <a:moveTo>
                  <a:pt x="2035" y="53180"/>
                </a:moveTo>
                <a:cubicBezTo>
                  <a:pt x="2080" y="53180"/>
                  <a:pt x="2128" y="53224"/>
                  <a:pt x="2220" y="53224"/>
                </a:cubicBezTo>
                <a:lnTo>
                  <a:pt x="3053" y="53365"/>
                </a:lnTo>
                <a:cubicBezTo>
                  <a:pt x="4255" y="53687"/>
                  <a:pt x="5365" y="54334"/>
                  <a:pt x="6149" y="55259"/>
                </a:cubicBezTo>
                <a:cubicBezTo>
                  <a:pt x="6382" y="55492"/>
                  <a:pt x="6519" y="55722"/>
                  <a:pt x="6704" y="55955"/>
                </a:cubicBezTo>
                <a:cubicBezTo>
                  <a:pt x="6752" y="56047"/>
                  <a:pt x="6796" y="56140"/>
                  <a:pt x="6889" y="56232"/>
                </a:cubicBezTo>
                <a:cubicBezTo>
                  <a:pt x="6937" y="56369"/>
                  <a:pt x="7029" y="56461"/>
                  <a:pt x="7074" y="56602"/>
                </a:cubicBezTo>
                <a:cubicBezTo>
                  <a:pt x="7166" y="56739"/>
                  <a:pt x="7214" y="56924"/>
                  <a:pt x="7307" y="57109"/>
                </a:cubicBezTo>
                <a:cubicBezTo>
                  <a:pt x="6937" y="58174"/>
                  <a:pt x="6844" y="59329"/>
                  <a:pt x="6981" y="60486"/>
                </a:cubicBezTo>
                <a:lnTo>
                  <a:pt x="5502" y="57989"/>
                </a:lnTo>
                <a:lnTo>
                  <a:pt x="5039" y="58311"/>
                </a:lnTo>
                <a:lnTo>
                  <a:pt x="4532" y="58589"/>
                </a:lnTo>
                <a:lnTo>
                  <a:pt x="5087" y="59469"/>
                </a:lnTo>
                <a:cubicBezTo>
                  <a:pt x="4162" y="58959"/>
                  <a:pt x="3189" y="58681"/>
                  <a:pt x="2172" y="58589"/>
                </a:cubicBezTo>
                <a:cubicBezTo>
                  <a:pt x="1388" y="57064"/>
                  <a:pt x="1247" y="55259"/>
                  <a:pt x="1850" y="53687"/>
                </a:cubicBezTo>
                <a:cubicBezTo>
                  <a:pt x="1895" y="53502"/>
                  <a:pt x="1943" y="53365"/>
                  <a:pt x="2035" y="53180"/>
                </a:cubicBezTo>
                <a:close/>
                <a:moveTo>
                  <a:pt x="13781" y="53180"/>
                </a:moveTo>
                <a:cubicBezTo>
                  <a:pt x="13873" y="53365"/>
                  <a:pt x="13918" y="53502"/>
                  <a:pt x="13966" y="53687"/>
                </a:cubicBezTo>
                <a:cubicBezTo>
                  <a:pt x="14521" y="55259"/>
                  <a:pt x="14428" y="57064"/>
                  <a:pt x="13640" y="58589"/>
                </a:cubicBezTo>
                <a:cubicBezTo>
                  <a:pt x="12579" y="58681"/>
                  <a:pt x="11606" y="58959"/>
                  <a:pt x="10729" y="59469"/>
                </a:cubicBezTo>
                <a:lnTo>
                  <a:pt x="11236" y="58589"/>
                </a:lnTo>
                <a:lnTo>
                  <a:pt x="10773" y="58311"/>
                </a:lnTo>
                <a:lnTo>
                  <a:pt x="10266" y="57989"/>
                </a:lnTo>
                <a:lnTo>
                  <a:pt x="8787" y="60486"/>
                </a:lnTo>
                <a:lnTo>
                  <a:pt x="8324" y="61271"/>
                </a:lnTo>
                <a:lnTo>
                  <a:pt x="8184" y="60716"/>
                </a:lnTo>
                <a:cubicBezTo>
                  <a:pt x="7999" y="59883"/>
                  <a:pt x="7999" y="58959"/>
                  <a:pt x="8184" y="58126"/>
                </a:cubicBezTo>
                <a:cubicBezTo>
                  <a:pt x="8276" y="57756"/>
                  <a:pt x="8369" y="57434"/>
                  <a:pt x="8509" y="57109"/>
                </a:cubicBezTo>
                <a:cubicBezTo>
                  <a:pt x="8554" y="56924"/>
                  <a:pt x="8646" y="56739"/>
                  <a:pt x="8739" y="56602"/>
                </a:cubicBezTo>
                <a:cubicBezTo>
                  <a:pt x="8787" y="56461"/>
                  <a:pt x="8879" y="56369"/>
                  <a:pt x="8924" y="56232"/>
                </a:cubicBezTo>
                <a:cubicBezTo>
                  <a:pt x="8972" y="56140"/>
                  <a:pt x="9064" y="56047"/>
                  <a:pt x="9108" y="55955"/>
                </a:cubicBezTo>
                <a:cubicBezTo>
                  <a:pt x="9249" y="55722"/>
                  <a:pt x="9434" y="55492"/>
                  <a:pt x="9619" y="55259"/>
                </a:cubicBezTo>
                <a:cubicBezTo>
                  <a:pt x="10451" y="54334"/>
                  <a:pt x="11561" y="53687"/>
                  <a:pt x="12764" y="53365"/>
                </a:cubicBezTo>
                <a:lnTo>
                  <a:pt x="13596" y="53224"/>
                </a:lnTo>
                <a:cubicBezTo>
                  <a:pt x="13640" y="53224"/>
                  <a:pt x="13733" y="53180"/>
                  <a:pt x="13781" y="53180"/>
                </a:cubicBezTo>
                <a:close/>
                <a:moveTo>
                  <a:pt x="2035" y="59698"/>
                </a:moveTo>
                <a:cubicBezTo>
                  <a:pt x="2080" y="59698"/>
                  <a:pt x="2128" y="59698"/>
                  <a:pt x="2220" y="59747"/>
                </a:cubicBezTo>
                <a:cubicBezTo>
                  <a:pt x="2498" y="59747"/>
                  <a:pt x="2775" y="59791"/>
                  <a:pt x="3053" y="59883"/>
                </a:cubicBezTo>
                <a:cubicBezTo>
                  <a:pt x="4255" y="60209"/>
                  <a:pt x="5365" y="60856"/>
                  <a:pt x="6149" y="61781"/>
                </a:cubicBezTo>
                <a:cubicBezTo>
                  <a:pt x="6382" y="62011"/>
                  <a:pt x="6519" y="62244"/>
                  <a:pt x="6704" y="62473"/>
                </a:cubicBezTo>
                <a:cubicBezTo>
                  <a:pt x="6752" y="62566"/>
                  <a:pt x="6796" y="62658"/>
                  <a:pt x="6889" y="62751"/>
                </a:cubicBezTo>
                <a:cubicBezTo>
                  <a:pt x="6937" y="62843"/>
                  <a:pt x="7029" y="62984"/>
                  <a:pt x="7074" y="63076"/>
                </a:cubicBezTo>
                <a:cubicBezTo>
                  <a:pt x="7166" y="63261"/>
                  <a:pt x="7214" y="63446"/>
                  <a:pt x="7307" y="63583"/>
                </a:cubicBezTo>
                <a:cubicBezTo>
                  <a:pt x="6937" y="64693"/>
                  <a:pt x="6844" y="65851"/>
                  <a:pt x="6981" y="67005"/>
                </a:cubicBezTo>
                <a:lnTo>
                  <a:pt x="5502" y="64508"/>
                </a:lnTo>
                <a:lnTo>
                  <a:pt x="5039" y="64785"/>
                </a:lnTo>
                <a:lnTo>
                  <a:pt x="4532" y="65111"/>
                </a:lnTo>
                <a:lnTo>
                  <a:pt x="5087" y="65987"/>
                </a:lnTo>
                <a:cubicBezTo>
                  <a:pt x="4162" y="65481"/>
                  <a:pt x="3189" y="65203"/>
                  <a:pt x="2172" y="65063"/>
                </a:cubicBezTo>
                <a:cubicBezTo>
                  <a:pt x="1388" y="63538"/>
                  <a:pt x="1247" y="61781"/>
                  <a:pt x="1850" y="60161"/>
                </a:cubicBezTo>
                <a:cubicBezTo>
                  <a:pt x="1895" y="60024"/>
                  <a:pt x="1943" y="59883"/>
                  <a:pt x="2035" y="59698"/>
                </a:cubicBezTo>
                <a:close/>
                <a:moveTo>
                  <a:pt x="13781" y="59698"/>
                </a:moveTo>
                <a:cubicBezTo>
                  <a:pt x="13873" y="59883"/>
                  <a:pt x="13918" y="60024"/>
                  <a:pt x="13966" y="60161"/>
                </a:cubicBezTo>
                <a:cubicBezTo>
                  <a:pt x="14521" y="61781"/>
                  <a:pt x="14428" y="63538"/>
                  <a:pt x="13640" y="65063"/>
                </a:cubicBezTo>
                <a:cubicBezTo>
                  <a:pt x="12579" y="65203"/>
                  <a:pt x="11606" y="65481"/>
                  <a:pt x="10729" y="65987"/>
                </a:cubicBezTo>
                <a:lnTo>
                  <a:pt x="11236" y="65111"/>
                </a:lnTo>
                <a:lnTo>
                  <a:pt x="10773" y="64785"/>
                </a:lnTo>
                <a:lnTo>
                  <a:pt x="10266" y="64508"/>
                </a:lnTo>
                <a:lnTo>
                  <a:pt x="8787" y="67005"/>
                </a:lnTo>
                <a:lnTo>
                  <a:pt x="8324" y="67793"/>
                </a:lnTo>
                <a:lnTo>
                  <a:pt x="8184" y="67238"/>
                </a:lnTo>
                <a:cubicBezTo>
                  <a:pt x="7999" y="66357"/>
                  <a:pt x="7999" y="65481"/>
                  <a:pt x="8184" y="64648"/>
                </a:cubicBezTo>
                <a:cubicBezTo>
                  <a:pt x="8276" y="64278"/>
                  <a:pt x="8369" y="63953"/>
                  <a:pt x="8509" y="63583"/>
                </a:cubicBezTo>
                <a:cubicBezTo>
                  <a:pt x="8554" y="63446"/>
                  <a:pt x="8646" y="63261"/>
                  <a:pt x="8739" y="63076"/>
                </a:cubicBezTo>
                <a:cubicBezTo>
                  <a:pt x="8787" y="62984"/>
                  <a:pt x="8879" y="62843"/>
                  <a:pt x="8924" y="62751"/>
                </a:cubicBezTo>
                <a:cubicBezTo>
                  <a:pt x="8972" y="62658"/>
                  <a:pt x="9064" y="62566"/>
                  <a:pt x="9108" y="62473"/>
                </a:cubicBezTo>
                <a:cubicBezTo>
                  <a:pt x="9249" y="62244"/>
                  <a:pt x="9434" y="62011"/>
                  <a:pt x="9619" y="61781"/>
                </a:cubicBezTo>
                <a:cubicBezTo>
                  <a:pt x="10451" y="60856"/>
                  <a:pt x="11561" y="60209"/>
                  <a:pt x="12764" y="59883"/>
                </a:cubicBezTo>
                <a:cubicBezTo>
                  <a:pt x="13041" y="59791"/>
                  <a:pt x="13318" y="59747"/>
                  <a:pt x="13596" y="59747"/>
                </a:cubicBezTo>
                <a:cubicBezTo>
                  <a:pt x="13640" y="59698"/>
                  <a:pt x="13733" y="59698"/>
                  <a:pt x="13781" y="59698"/>
                </a:cubicBezTo>
                <a:close/>
                <a:moveTo>
                  <a:pt x="2220" y="66221"/>
                </a:moveTo>
                <a:cubicBezTo>
                  <a:pt x="2498" y="66265"/>
                  <a:pt x="2775" y="66313"/>
                  <a:pt x="3053" y="66406"/>
                </a:cubicBezTo>
                <a:cubicBezTo>
                  <a:pt x="4255" y="66683"/>
                  <a:pt x="5365" y="67375"/>
                  <a:pt x="6149" y="68300"/>
                </a:cubicBezTo>
                <a:cubicBezTo>
                  <a:pt x="6382" y="68533"/>
                  <a:pt x="6519" y="68718"/>
                  <a:pt x="6704" y="68995"/>
                </a:cubicBezTo>
                <a:cubicBezTo>
                  <a:pt x="6752" y="69088"/>
                  <a:pt x="6796" y="69180"/>
                  <a:pt x="6889" y="69273"/>
                </a:cubicBezTo>
                <a:cubicBezTo>
                  <a:pt x="6937" y="69365"/>
                  <a:pt x="7029" y="69502"/>
                  <a:pt x="7074" y="69594"/>
                </a:cubicBezTo>
                <a:cubicBezTo>
                  <a:pt x="7166" y="69779"/>
                  <a:pt x="7214" y="69964"/>
                  <a:pt x="7307" y="70105"/>
                </a:cubicBezTo>
                <a:cubicBezTo>
                  <a:pt x="6937" y="71215"/>
                  <a:pt x="6844" y="72369"/>
                  <a:pt x="6981" y="73479"/>
                </a:cubicBezTo>
                <a:lnTo>
                  <a:pt x="5502" y="71030"/>
                </a:lnTo>
                <a:lnTo>
                  <a:pt x="5039" y="71307"/>
                </a:lnTo>
                <a:lnTo>
                  <a:pt x="4532" y="71585"/>
                </a:lnTo>
                <a:lnTo>
                  <a:pt x="6475" y="74866"/>
                </a:lnTo>
                <a:cubicBezTo>
                  <a:pt x="4762" y="74544"/>
                  <a:pt x="3282" y="73479"/>
                  <a:pt x="2357" y="71955"/>
                </a:cubicBezTo>
                <a:cubicBezTo>
                  <a:pt x="1388" y="70334"/>
                  <a:pt x="1203" y="68440"/>
                  <a:pt x="1850" y="66683"/>
                </a:cubicBezTo>
                <a:cubicBezTo>
                  <a:pt x="1895" y="66542"/>
                  <a:pt x="1943" y="66357"/>
                  <a:pt x="2035" y="66221"/>
                </a:cubicBezTo>
                <a:close/>
                <a:moveTo>
                  <a:pt x="13781" y="66221"/>
                </a:moveTo>
                <a:cubicBezTo>
                  <a:pt x="13873" y="66357"/>
                  <a:pt x="13918" y="66542"/>
                  <a:pt x="13966" y="66683"/>
                </a:cubicBezTo>
                <a:cubicBezTo>
                  <a:pt x="14565" y="68440"/>
                  <a:pt x="14380" y="70334"/>
                  <a:pt x="13455" y="71955"/>
                </a:cubicBezTo>
                <a:cubicBezTo>
                  <a:pt x="12530" y="73479"/>
                  <a:pt x="11051" y="74544"/>
                  <a:pt x="9293" y="74866"/>
                </a:cubicBezTo>
                <a:lnTo>
                  <a:pt x="11236" y="71585"/>
                </a:lnTo>
                <a:lnTo>
                  <a:pt x="10773" y="71307"/>
                </a:lnTo>
                <a:lnTo>
                  <a:pt x="10266" y="71030"/>
                </a:lnTo>
                <a:lnTo>
                  <a:pt x="8787" y="73479"/>
                </a:lnTo>
                <a:lnTo>
                  <a:pt x="8694" y="73712"/>
                </a:lnTo>
                <a:lnTo>
                  <a:pt x="8324" y="74311"/>
                </a:lnTo>
                <a:lnTo>
                  <a:pt x="8184" y="73756"/>
                </a:lnTo>
                <a:lnTo>
                  <a:pt x="8184" y="73712"/>
                </a:lnTo>
                <a:cubicBezTo>
                  <a:pt x="7999" y="72880"/>
                  <a:pt x="7999" y="71999"/>
                  <a:pt x="8184" y="71122"/>
                </a:cubicBezTo>
                <a:cubicBezTo>
                  <a:pt x="8276" y="70797"/>
                  <a:pt x="8369" y="70427"/>
                  <a:pt x="8509" y="70105"/>
                </a:cubicBezTo>
                <a:cubicBezTo>
                  <a:pt x="8554" y="69920"/>
                  <a:pt x="8646" y="69779"/>
                  <a:pt x="8739" y="69594"/>
                </a:cubicBezTo>
                <a:cubicBezTo>
                  <a:pt x="8787" y="69502"/>
                  <a:pt x="8879" y="69365"/>
                  <a:pt x="8924" y="69273"/>
                </a:cubicBezTo>
                <a:cubicBezTo>
                  <a:pt x="8972" y="69180"/>
                  <a:pt x="9064" y="69088"/>
                  <a:pt x="9108" y="68995"/>
                </a:cubicBezTo>
                <a:cubicBezTo>
                  <a:pt x="9249" y="68718"/>
                  <a:pt x="9434" y="68533"/>
                  <a:pt x="9619" y="68300"/>
                </a:cubicBezTo>
                <a:cubicBezTo>
                  <a:pt x="10451" y="67375"/>
                  <a:pt x="11561" y="66683"/>
                  <a:pt x="12764" y="66406"/>
                </a:cubicBezTo>
                <a:cubicBezTo>
                  <a:pt x="13041" y="66313"/>
                  <a:pt x="13318" y="66265"/>
                  <a:pt x="13596" y="66221"/>
                </a:cubicBezTo>
                <a:close/>
                <a:moveTo>
                  <a:pt x="7906" y="1"/>
                </a:moveTo>
                <a:lnTo>
                  <a:pt x="7584" y="186"/>
                </a:lnTo>
                <a:cubicBezTo>
                  <a:pt x="5409" y="1573"/>
                  <a:pt x="4114" y="3885"/>
                  <a:pt x="4114" y="6475"/>
                </a:cubicBezTo>
                <a:cubicBezTo>
                  <a:pt x="4114" y="6612"/>
                  <a:pt x="4162" y="6797"/>
                  <a:pt x="4162" y="6982"/>
                </a:cubicBezTo>
                <a:cubicBezTo>
                  <a:pt x="3374" y="6660"/>
                  <a:pt x="2542" y="6475"/>
                  <a:pt x="1665" y="6475"/>
                </a:cubicBezTo>
                <a:lnTo>
                  <a:pt x="1340" y="6475"/>
                </a:lnTo>
                <a:lnTo>
                  <a:pt x="1155" y="6797"/>
                </a:lnTo>
                <a:cubicBezTo>
                  <a:pt x="93" y="8880"/>
                  <a:pt x="45" y="11329"/>
                  <a:pt x="1110" y="13411"/>
                </a:cubicBezTo>
                <a:cubicBezTo>
                  <a:pt x="93" y="15490"/>
                  <a:pt x="93" y="17895"/>
                  <a:pt x="1110" y="19930"/>
                </a:cubicBezTo>
                <a:cubicBezTo>
                  <a:pt x="93" y="22012"/>
                  <a:pt x="93" y="24369"/>
                  <a:pt x="1110" y="26452"/>
                </a:cubicBezTo>
                <a:cubicBezTo>
                  <a:pt x="93" y="28531"/>
                  <a:pt x="93" y="30891"/>
                  <a:pt x="1110" y="32970"/>
                </a:cubicBezTo>
                <a:cubicBezTo>
                  <a:pt x="93" y="35005"/>
                  <a:pt x="93" y="37409"/>
                  <a:pt x="1110" y="39444"/>
                </a:cubicBezTo>
                <a:cubicBezTo>
                  <a:pt x="93" y="41527"/>
                  <a:pt x="93" y="43932"/>
                  <a:pt x="1110" y="45966"/>
                </a:cubicBezTo>
                <a:cubicBezTo>
                  <a:pt x="93" y="48045"/>
                  <a:pt x="93" y="50406"/>
                  <a:pt x="1110" y="52485"/>
                </a:cubicBezTo>
                <a:cubicBezTo>
                  <a:pt x="93" y="54567"/>
                  <a:pt x="93" y="56924"/>
                  <a:pt x="1110" y="59007"/>
                </a:cubicBezTo>
                <a:cubicBezTo>
                  <a:pt x="93" y="61086"/>
                  <a:pt x="93" y="63446"/>
                  <a:pt x="1110" y="65481"/>
                </a:cubicBezTo>
                <a:cubicBezTo>
                  <a:pt x="1" y="67745"/>
                  <a:pt x="93" y="70382"/>
                  <a:pt x="1388" y="72510"/>
                </a:cubicBezTo>
                <a:cubicBezTo>
                  <a:pt x="2590" y="74589"/>
                  <a:pt x="4717" y="75932"/>
                  <a:pt x="7122" y="76117"/>
                </a:cubicBezTo>
                <a:lnTo>
                  <a:pt x="7122" y="83793"/>
                </a:lnTo>
                <a:lnTo>
                  <a:pt x="8694" y="83793"/>
                </a:lnTo>
                <a:lnTo>
                  <a:pt x="8694" y="76117"/>
                </a:lnTo>
                <a:cubicBezTo>
                  <a:pt x="11099" y="75932"/>
                  <a:pt x="13178" y="74589"/>
                  <a:pt x="14428" y="72510"/>
                </a:cubicBezTo>
                <a:cubicBezTo>
                  <a:pt x="15723" y="70382"/>
                  <a:pt x="15816" y="67745"/>
                  <a:pt x="14706" y="65481"/>
                </a:cubicBezTo>
                <a:cubicBezTo>
                  <a:pt x="15723" y="63446"/>
                  <a:pt x="15723" y="61086"/>
                  <a:pt x="14706" y="59007"/>
                </a:cubicBezTo>
                <a:cubicBezTo>
                  <a:pt x="15723" y="56924"/>
                  <a:pt x="15723" y="54567"/>
                  <a:pt x="14706" y="52485"/>
                </a:cubicBezTo>
                <a:cubicBezTo>
                  <a:pt x="15723" y="50406"/>
                  <a:pt x="15723" y="48045"/>
                  <a:pt x="14706" y="45966"/>
                </a:cubicBezTo>
                <a:cubicBezTo>
                  <a:pt x="15723" y="43932"/>
                  <a:pt x="15723" y="41527"/>
                  <a:pt x="14706" y="39444"/>
                </a:cubicBezTo>
                <a:cubicBezTo>
                  <a:pt x="15723" y="37409"/>
                  <a:pt x="15723" y="35005"/>
                  <a:pt x="14706" y="32970"/>
                </a:cubicBezTo>
                <a:cubicBezTo>
                  <a:pt x="15723" y="30891"/>
                  <a:pt x="15723" y="28531"/>
                  <a:pt x="14706" y="26452"/>
                </a:cubicBezTo>
                <a:cubicBezTo>
                  <a:pt x="15723" y="24369"/>
                  <a:pt x="15723" y="22012"/>
                  <a:pt x="14706" y="19930"/>
                </a:cubicBezTo>
                <a:cubicBezTo>
                  <a:pt x="15723" y="17895"/>
                  <a:pt x="15723" y="15490"/>
                  <a:pt x="14706" y="13411"/>
                </a:cubicBezTo>
                <a:cubicBezTo>
                  <a:pt x="15723" y="11329"/>
                  <a:pt x="15723" y="8880"/>
                  <a:pt x="14658" y="6797"/>
                </a:cubicBezTo>
                <a:lnTo>
                  <a:pt x="14473" y="6475"/>
                </a:lnTo>
                <a:lnTo>
                  <a:pt x="14103" y="6475"/>
                </a:lnTo>
                <a:cubicBezTo>
                  <a:pt x="13270" y="6475"/>
                  <a:pt x="12438" y="6660"/>
                  <a:pt x="11654" y="6982"/>
                </a:cubicBezTo>
                <a:lnTo>
                  <a:pt x="11654" y="6475"/>
                </a:lnTo>
                <a:cubicBezTo>
                  <a:pt x="11654" y="3885"/>
                  <a:pt x="10359" y="1573"/>
                  <a:pt x="8184" y="186"/>
                </a:cubicBezTo>
                <a:lnTo>
                  <a:pt x="7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0"/>
          <p:cNvSpPr/>
          <p:nvPr/>
        </p:nvSpPr>
        <p:spPr>
          <a:xfrm>
            <a:off x="4816275" y="2409382"/>
            <a:ext cx="362374" cy="1863818"/>
          </a:xfrm>
          <a:custGeom>
            <a:avLst/>
            <a:gdLst/>
            <a:ahLst/>
            <a:cxnLst/>
            <a:rect l="l" t="t" r="r" b="b"/>
            <a:pathLst>
              <a:path w="16093" h="82406" extrusionOk="0">
                <a:moveTo>
                  <a:pt x="8046" y="1666"/>
                </a:moveTo>
                <a:cubicBezTo>
                  <a:pt x="8464" y="2498"/>
                  <a:pt x="9064" y="3652"/>
                  <a:pt x="9526" y="4762"/>
                </a:cubicBezTo>
                <a:cubicBezTo>
                  <a:pt x="9988" y="5828"/>
                  <a:pt x="10314" y="6797"/>
                  <a:pt x="10314" y="7307"/>
                </a:cubicBezTo>
                <a:cubicBezTo>
                  <a:pt x="10314" y="7444"/>
                  <a:pt x="10314" y="7585"/>
                  <a:pt x="10266" y="7722"/>
                </a:cubicBezTo>
                <a:cubicBezTo>
                  <a:pt x="9618" y="8047"/>
                  <a:pt x="9064" y="8369"/>
                  <a:pt x="8786" y="8646"/>
                </a:cubicBezTo>
                <a:cubicBezTo>
                  <a:pt x="8464" y="8924"/>
                  <a:pt x="8231" y="9434"/>
                  <a:pt x="8046" y="9989"/>
                </a:cubicBezTo>
                <a:cubicBezTo>
                  <a:pt x="7861" y="9434"/>
                  <a:pt x="7632" y="8924"/>
                  <a:pt x="7306" y="8646"/>
                </a:cubicBezTo>
                <a:cubicBezTo>
                  <a:pt x="7029" y="8369"/>
                  <a:pt x="6474" y="8047"/>
                  <a:pt x="5827" y="7722"/>
                </a:cubicBezTo>
                <a:cubicBezTo>
                  <a:pt x="5782" y="7537"/>
                  <a:pt x="5782" y="7400"/>
                  <a:pt x="5782" y="7307"/>
                </a:cubicBezTo>
                <a:cubicBezTo>
                  <a:pt x="5782" y="6334"/>
                  <a:pt x="7214" y="3330"/>
                  <a:pt x="8046" y="1666"/>
                </a:cubicBezTo>
                <a:close/>
                <a:moveTo>
                  <a:pt x="14938" y="6845"/>
                </a:moveTo>
                <a:cubicBezTo>
                  <a:pt x="14661" y="7722"/>
                  <a:pt x="14243" y="8924"/>
                  <a:pt x="13780" y="10034"/>
                </a:cubicBezTo>
                <a:cubicBezTo>
                  <a:pt x="13688" y="10359"/>
                  <a:pt x="13551" y="10637"/>
                  <a:pt x="13458" y="10914"/>
                </a:cubicBezTo>
                <a:cubicBezTo>
                  <a:pt x="11746" y="11469"/>
                  <a:pt x="9482" y="12346"/>
                  <a:pt x="8786" y="13041"/>
                </a:cubicBezTo>
                <a:lnTo>
                  <a:pt x="8694" y="13134"/>
                </a:lnTo>
                <a:cubicBezTo>
                  <a:pt x="8649" y="12808"/>
                  <a:pt x="8601" y="12394"/>
                  <a:pt x="8509" y="11932"/>
                </a:cubicBezTo>
                <a:cubicBezTo>
                  <a:pt x="8509" y="11839"/>
                  <a:pt x="8464" y="11698"/>
                  <a:pt x="8464" y="11606"/>
                </a:cubicBezTo>
                <a:cubicBezTo>
                  <a:pt x="8464" y="11469"/>
                  <a:pt x="8509" y="11377"/>
                  <a:pt x="8509" y="11284"/>
                </a:cubicBezTo>
                <a:cubicBezTo>
                  <a:pt x="8601" y="10914"/>
                  <a:pt x="8694" y="10589"/>
                  <a:pt x="8786" y="10311"/>
                </a:cubicBezTo>
                <a:cubicBezTo>
                  <a:pt x="8971" y="9619"/>
                  <a:pt x="9204" y="9342"/>
                  <a:pt x="9341" y="9201"/>
                </a:cubicBezTo>
                <a:cubicBezTo>
                  <a:pt x="9433" y="9109"/>
                  <a:pt x="9574" y="9016"/>
                  <a:pt x="9711" y="8924"/>
                </a:cubicBezTo>
                <a:cubicBezTo>
                  <a:pt x="9896" y="8787"/>
                  <a:pt x="10081" y="8695"/>
                  <a:pt x="10358" y="8554"/>
                </a:cubicBezTo>
                <a:cubicBezTo>
                  <a:pt x="10499" y="8462"/>
                  <a:pt x="10684" y="8417"/>
                  <a:pt x="10869" y="8325"/>
                </a:cubicBezTo>
                <a:cubicBezTo>
                  <a:pt x="12116" y="7770"/>
                  <a:pt x="13780" y="7215"/>
                  <a:pt x="14938" y="6845"/>
                </a:cubicBezTo>
                <a:close/>
                <a:moveTo>
                  <a:pt x="1158" y="6845"/>
                </a:moveTo>
                <a:lnTo>
                  <a:pt x="1158" y="6845"/>
                </a:lnTo>
                <a:cubicBezTo>
                  <a:pt x="2035" y="7122"/>
                  <a:pt x="3285" y="7537"/>
                  <a:pt x="4347" y="7955"/>
                </a:cubicBezTo>
                <a:cubicBezTo>
                  <a:pt x="4672" y="8092"/>
                  <a:pt x="4950" y="8184"/>
                  <a:pt x="5227" y="8325"/>
                </a:cubicBezTo>
                <a:cubicBezTo>
                  <a:pt x="5412" y="8417"/>
                  <a:pt x="5597" y="8462"/>
                  <a:pt x="5734" y="8554"/>
                </a:cubicBezTo>
                <a:cubicBezTo>
                  <a:pt x="6012" y="8695"/>
                  <a:pt x="6196" y="8787"/>
                  <a:pt x="6381" y="8924"/>
                </a:cubicBezTo>
                <a:cubicBezTo>
                  <a:pt x="6522" y="9016"/>
                  <a:pt x="6659" y="9109"/>
                  <a:pt x="6751" y="9201"/>
                </a:cubicBezTo>
                <a:cubicBezTo>
                  <a:pt x="6984" y="9434"/>
                  <a:pt x="7169" y="9804"/>
                  <a:pt x="7306" y="10311"/>
                </a:cubicBezTo>
                <a:cubicBezTo>
                  <a:pt x="7447" y="10637"/>
                  <a:pt x="7491" y="10959"/>
                  <a:pt x="7584" y="11284"/>
                </a:cubicBezTo>
                <a:cubicBezTo>
                  <a:pt x="7584" y="11421"/>
                  <a:pt x="7632" y="11514"/>
                  <a:pt x="7632" y="11606"/>
                </a:cubicBezTo>
                <a:cubicBezTo>
                  <a:pt x="7676" y="11791"/>
                  <a:pt x="7724" y="11932"/>
                  <a:pt x="7724" y="12117"/>
                </a:cubicBezTo>
                <a:cubicBezTo>
                  <a:pt x="7769" y="12394"/>
                  <a:pt x="7817" y="12623"/>
                  <a:pt x="7861" y="12856"/>
                </a:cubicBezTo>
                <a:lnTo>
                  <a:pt x="7861" y="12901"/>
                </a:lnTo>
                <a:cubicBezTo>
                  <a:pt x="7909" y="13134"/>
                  <a:pt x="7909" y="13411"/>
                  <a:pt x="7954" y="13596"/>
                </a:cubicBezTo>
                <a:lnTo>
                  <a:pt x="7676" y="13596"/>
                </a:lnTo>
                <a:cubicBezTo>
                  <a:pt x="7632" y="13411"/>
                  <a:pt x="7539" y="13271"/>
                  <a:pt x="7399" y="13134"/>
                </a:cubicBezTo>
                <a:lnTo>
                  <a:pt x="7306" y="13041"/>
                </a:lnTo>
                <a:cubicBezTo>
                  <a:pt x="6615" y="12346"/>
                  <a:pt x="4347" y="11469"/>
                  <a:pt x="2638" y="10914"/>
                </a:cubicBezTo>
                <a:cubicBezTo>
                  <a:pt x="2127" y="9664"/>
                  <a:pt x="1528" y="7955"/>
                  <a:pt x="1158" y="6845"/>
                </a:cubicBezTo>
                <a:close/>
                <a:moveTo>
                  <a:pt x="14938" y="11236"/>
                </a:moveTo>
                <a:lnTo>
                  <a:pt x="14938" y="11236"/>
                </a:lnTo>
                <a:cubicBezTo>
                  <a:pt x="14661" y="12117"/>
                  <a:pt x="14243" y="13363"/>
                  <a:pt x="13780" y="14429"/>
                </a:cubicBezTo>
                <a:cubicBezTo>
                  <a:pt x="13688" y="14751"/>
                  <a:pt x="13551" y="15028"/>
                  <a:pt x="13458" y="15305"/>
                </a:cubicBezTo>
                <a:cubicBezTo>
                  <a:pt x="11746" y="15908"/>
                  <a:pt x="9482" y="16741"/>
                  <a:pt x="8786" y="17433"/>
                </a:cubicBezTo>
                <a:cubicBezTo>
                  <a:pt x="8742" y="17481"/>
                  <a:pt x="8694" y="17525"/>
                  <a:pt x="8694" y="17573"/>
                </a:cubicBezTo>
                <a:cubicBezTo>
                  <a:pt x="8649" y="17111"/>
                  <a:pt x="8557" y="16556"/>
                  <a:pt x="8464" y="16001"/>
                </a:cubicBezTo>
                <a:cubicBezTo>
                  <a:pt x="8601" y="15213"/>
                  <a:pt x="8786" y="14658"/>
                  <a:pt x="8927" y="14288"/>
                </a:cubicBezTo>
                <a:cubicBezTo>
                  <a:pt x="9019" y="14103"/>
                  <a:pt x="9064" y="13966"/>
                  <a:pt x="9112" y="13874"/>
                </a:cubicBezTo>
                <a:cubicBezTo>
                  <a:pt x="9204" y="13733"/>
                  <a:pt x="9297" y="13641"/>
                  <a:pt x="9341" y="13596"/>
                </a:cubicBezTo>
                <a:cubicBezTo>
                  <a:pt x="9389" y="13548"/>
                  <a:pt x="9482" y="13504"/>
                  <a:pt x="9526" y="13411"/>
                </a:cubicBezTo>
                <a:cubicBezTo>
                  <a:pt x="10173" y="12993"/>
                  <a:pt x="11561" y="12394"/>
                  <a:pt x="12948" y="11932"/>
                </a:cubicBezTo>
                <a:cubicBezTo>
                  <a:pt x="13133" y="11839"/>
                  <a:pt x="13318" y="11791"/>
                  <a:pt x="13458" y="11747"/>
                </a:cubicBezTo>
                <a:cubicBezTo>
                  <a:pt x="13643" y="11654"/>
                  <a:pt x="13828" y="11606"/>
                  <a:pt x="14013" y="11562"/>
                </a:cubicBezTo>
                <a:cubicBezTo>
                  <a:pt x="14335" y="11421"/>
                  <a:pt x="14661" y="11329"/>
                  <a:pt x="14938" y="11236"/>
                </a:cubicBezTo>
                <a:close/>
                <a:moveTo>
                  <a:pt x="1158" y="11236"/>
                </a:moveTo>
                <a:lnTo>
                  <a:pt x="1158" y="11236"/>
                </a:lnTo>
                <a:cubicBezTo>
                  <a:pt x="1435" y="11329"/>
                  <a:pt x="1757" y="11421"/>
                  <a:pt x="2083" y="11562"/>
                </a:cubicBezTo>
                <a:cubicBezTo>
                  <a:pt x="2268" y="11606"/>
                  <a:pt x="2453" y="11654"/>
                  <a:pt x="2638" y="11747"/>
                </a:cubicBezTo>
                <a:cubicBezTo>
                  <a:pt x="2775" y="11791"/>
                  <a:pt x="2960" y="11839"/>
                  <a:pt x="3144" y="11932"/>
                </a:cubicBezTo>
                <a:cubicBezTo>
                  <a:pt x="3563" y="12068"/>
                  <a:pt x="3977" y="12209"/>
                  <a:pt x="4347" y="12394"/>
                </a:cubicBezTo>
                <a:cubicBezTo>
                  <a:pt x="5272" y="12716"/>
                  <a:pt x="6104" y="13086"/>
                  <a:pt x="6566" y="13411"/>
                </a:cubicBezTo>
                <a:cubicBezTo>
                  <a:pt x="6615" y="13504"/>
                  <a:pt x="6707" y="13548"/>
                  <a:pt x="6751" y="13596"/>
                </a:cubicBezTo>
                <a:cubicBezTo>
                  <a:pt x="6844" y="13689"/>
                  <a:pt x="6892" y="13781"/>
                  <a:pt x="6984" y="13874"/>
                </a:cubicBezTo>
                <a:cubicBezTo>
                  <a:pt x="7029" y="14011"/>
                  <a:pt x="7121" y="14151"/>
                  <a:pt x="7169" y="14288"/>
                </a:cubicBezTo>
                <a:cubicBezTo>
                  <a:pt x="7354" y="14751"/>
                  <a:pt x="7539" y="15398"/>
                  <a:pt x="7632" y="16001"/>
                </a:cubicBezTo>
                <a:cubicBezTo>
                  <a:pt x="7724" y="16415"/>
                  <a:pt x="7817" y="16878"/>
                  <a:pt x="7861" y="17296"/>
                </a:cubicBezTo>
                <a:cubicBezTo>
                  <a:pt x="7909" y="17525"/>
                  <a:pt x="7909" y="17803"/>
                  <a:pt x="7954" y="17988"/>
                </a:cubicBezTo>
                <a:lnTo>
                  <a:pt x="7676" y="17988"/>
                </a:lnTo>
                <a:cubicBezTo>
                  <a:pt x="7632" y="17803"/>
                  <a:pt x="7539" y="17666"/>
                  <a:pt x="7399" y="17573"/>
                </a:cubicBezTo>
                <a:cubicBezTo>
                  <a:pt x="7399" y="17525"/>
                  <a:pt x="7354" y="17481"/>
                  <a:pt x="7306" y="17433"/>
                </a:cubicBezTo>
                <a:cubicBezTo>
                  <a:pt x="6615" y="16741"/>
                  <a:pt x="4347" y="15908"/>
                  <a:pt x="2638" y="15305"/>
                </a:cubicBezTo>
                <a:cubicBezTo>
                  <a:pt x="2127" y="14059"/>
                  <a:pt x="1528" y="12394"/>
                  <a:pt x="1158" y="11236"/>
                </a:cubicBezTo>
                <a:close/>
                <a:moveTo>
                  <a:pt x="14938" y="15631"/>
                </a:moveTo>
                <a:lnTo>
                  <a:pt x="14938" y="15631"/>
                </a:lnTo>
                <a:cubicBezTo>
                  <a:pt x="14661" y="16556"/>
                  <a:pt x="14243" y="17758"/>
                  <a:pt x="13780" y="18868"/>
                </a:cubicBezTo>
                <a:cubicBezTo>
                  <a:pt x="13688" y="19145"/>
                  <a:pt x="13551" y="19423"/>
                  <a:pt x="13458" y="19700"/>
                </a:cubicBezTo>
                <a:cubicBezTo>
                  <a:pt x="11746" y="20300"/>
                  <a:pt x="9482" y="21180"/>
                  <a:pt x="8786" y="21828"/>
                </a:cubicBezTo>
                <a:cubicBezTo>
                  <a:pt x="8742" y="21872"/>
                  <a:pt x="8694" y="21920"/>
                  <a:pt x="8694" y="21964"/>
                </a:cubicBezTo>
                <a:cubicBezTo>
                  <a:pt x="8649" y="21550"/>
                  <a:pt x="8557" y="20995"/>
                  <a:pt x="8464" y="20392"/>
                </a:cubicBezTo>
                <a:cubicBezTo>
                  <a:pt x="8601" y="19608"/>
                  <a:pt x="8786" y="19097"/>
                  <a:pt x="8927" y="18727"/>
                </a:cubicBezTo>
                <a:cubicBezTo>
                  <a:pt x="9019" y="18542"/>
                  <a:pt x="9064" y="18406"/>
                  <a:pt x="9112" y="18265"/>
                </a:cubicBezTo>
                <a:cubicBezTo>
                  <a:pt x="9204" y="18128"/>
                  <a:pt x="9297" y="18036"/>
                  <a:pt x="9341" y="17988"/>
                </a:cubicBezTo>
                <a:cubicBezTo>
                  <a:pt x="9389" y="17943"/>
                  <a:pt x="9482" y="17895"/>
                  <a:pt x="9526" y="17851"/>
                </a:cubicBezTo>
                <a:cubicBezTo>
                  <a:pt x="10173" y="17388"/>
                  <a:pt x="11561" y="16833"/>
                  <a:pt x="12948" y="16323"/>
                </a:cubicBezTo>
                <a:cubicBezTo>
                  <a:pt x="13133" y="16278"/>
                  <a:pt x="13318" y="16186"/>
                  <a:pt x="13458" y="16138"/>
                </a:cubicBezTo>
                <a:cubicBezTo>
                  <a:pt x="13643" y="16045"/>
                  <a:pt x="13828" y="16001"/>
                  <a:pt x="14013" y="15953"/>
                </a:cubicBezTo>
                <a:cubicBezTo>
                  <a:pt x="14335" y="15860"/>
                  <a:pt x="14661" y="15723"/>
                  <a:pt x="14938" y="15631"/>
                </a:cubicBezTo>
                <a:close/>
                <a:moveTo>
                  <a:pt x="1158" y="15631"/>
                </a:moveTo>
                <a:lnTo>
                  <a:pt x="1158" y="15631"/>
                </a:lnTo>
                <a:cubicBezTo>
                  <a:pt x="1435" y="15723"/>
                  <a:pt x="1757" y="15860"/>
                  <a:pt x="2083" y="15953"/>
                </a:cubicBezTo>
                <a:cubicBezTo>
                  <a:pt x="2268" y="16001"/>
                  <a:pt x="2453" y="16045"/>
                  <a:pt x="2638" y="16138"/>
                </a:cubicBezTo>
                <a:cubicBezTo>
                  <a:pt x="2775" y="16186"/>
                  <a:pt x="2960" y="16278"/>
                  <a:pt x="3144" y="16323"/>
                </a:cubicBezTo>
                <a:cubicBezTo>
                  <a:pt x="3563" y="16463"/>
                  <a:pt x="3977" y="16600"/>
                  <a:pt x="4347" y="16785"/>
                </a:cubicBezTo>
                <a:cubicBezTo>
                  <a:pt x="5272" y="17155"/>
                  <a:pt x="6104" y="17525"/>
                  <a:pt x="6566" y="17803"/>
                </a:cubicBezTo>
                <a:cubicBezTo>
                  <a:pt x="6615" y="17895"/>
                  <a:pt x="6707" y="17943"/>
                  <a:pt x="6751" y="17988"/>
                </a:cubicBezTo>
                <a:cubicBezTo>
                  <a:pt x="6844" y="18080"/>
                  <a:pt x="6892" y="18172"/>
                  <a:pt x="6984" y="18265"/>
                </a:cubicBezTo>
                <a:cubicBezTo>
                  <a:pt x="7029" y="18406"/>
                  <a:pt x="7121" y="18542"/>
                  <a:pt x="7169" y="18727"/>
                </a:cubicBezTo>
                <a:cubicBezTo>
                  <a:pt x="7354" y="19190"/>
                  <a:pt x="7539" y="19793"/>
                  <a:pt x="7632" y="20392"/>
                </a:cubicBezTo>
                <a:cubicBezTo>
                  <a:pt x="7724" y="20855"/>
                  <a:pt x="7817" y="21273"/>
                  <a:pt x="7861" y="21687"/>
                </a:cubicBezTo>
                <a:cubicBezTo>
                  <a:pt x="7909" y="21964"/>
                  <a:pt x="7909" y="22197"/>
                  <a:pt x="7954" y="22427"/>
                </a:cubicBezTo>
                <a:cubicBezTo>
                  <a:pt x="7861" y="22427"/>
                  <a:pt x="7817" y="22382"/>
                  <a:pt x="7769" y="22382"/>
                </a:cubicBezTo>
                <a:lnTo>
                  <a:pt x="7676" y="22382"/>
                </a:lnTo>
                <a:cubicBezTo>
                  <a:pt x="7632" y="22242"/>
                  <a:pt x="7539" y="22105"/>
                  <a:pt x="7399" y="21964"/>
                </a:cubicBezTo>
                <a:cubicBezTo>
                  <a:pt x="7399" y="21920"/>
                  <a:pt x="7354" y="21872"/>
                  <a:pt x="7306" y="21828"/>
                </a:cubicBezTo>
                <a:cubicBezTo>
                  <a:pt x="6615" y="21180"/>
                  <a:pt x="4347" y="20300"/>
                  <a:pt x="2638" y="19700"/>
                </a:cubicBezTo>
                <a:cubicBezTo>
                  <a:pt x="2127" y="18450"/>
                  <a:pt x="1528" y="16785"/>
                  <a:pt x="1158" y="15631"/>
                </a:cubicBezTo>
                <a:close/>
                <a:moveTo>
                  <a:pt x="14938" y="20070"/>
                </a:moveTo>
                <a:lnTo>
                  <a:pt x="14938" y="20070"/>
                </a:lnTo>
                <a:cubicBezTo>
                  <a:pt x="14661" y="20947"/>
                  <a:pt x="14243" y="22149"/>
                  <a:pt x="13780" y="23259"/>
                </a:cubicBezTo>
                <a:cubicBezTo>
                  <a:pt x="13688" y="23537"/>
                  <a:pt x="13551" y="23862"/>
                  <a:pt x="13458" y="24140"/>
                </a:cubicBezTo>
                <a:cubicBezTo>
                  <a:pt x="11746" y="24695"/>
                  <a:pt x="9482" y="25571"/>
                  <a:pt x="8786" y="26267"/>
                </a:cubicBezTo>
                <a:cubicBezTo>
                  <a:pt x="8742" y="26267"/>
                  <a:pt x="8694" y="26311"/>
                  <a:pt x="8694" y="26359"/>
                </a:cubicBezTo>
                <a:cubicBezTo>
                  <a:pt x="8649" y="25941"/>
                  <a:pt x="8557" y="25386"/>
                  <a:pt x="8464" y="24787"/>
                </a:cubicBezTo>
                <a:cubicBezTo>
                  <a:pt x="8601" y="24047"/>
                  <a:pt x="8786" y="23492"/>
                  <a:pt x="8927" y="23122"/>
                </a:cubicBezTo>
                <a:cubicBezTo>
                  <a:pt x="9019" y="22937"/>
                  <a:pt x="9064" y="22797"/>
                  <a:pt x="9112" y="22704"/>
                </a:cubicBezTo>
                <a:cubicBezTo>
                  <a:pt x="9204" y="22567"/>
                  <a:pt x="9297" y="22475"/>
                  <a:pt x="9341" y="22382"/>
                </a:cubicBezTo>
                <a:cubicBezTo>
                  <a:pt x="9389" y="22334"/>
                  <a:pt x="9482" y="22290"/>
                  <a:pt x="9526" y="22242"/>
                </a:cubicBezTo>
                <a:cubicBezTo>
                  <a:pt x="10173" y="21779"/>
                  <a:pt x="11561" y="21225"/>
                  <a:pt x="12948" y="20718"/>
                </a:cubicBezTo>
                <a:cubicBezTo>
                  <a:pt x="13133" y="20670"/>
                  <a:pt x="13318" y="20577"/>
                  <a:pt x="13458" y="20533"/>
                </a:cubicBezTo>
                <a:cubicBezTo>
                  <a:pt x="13643" y="20485"/>
                  <a:pt x="13828" y="20392"/>
                  <a:pt x="14013" y="20348"/>
                </a:cubicBezTo>
                <a:cubicBezTo>
                  <a:pt x="14335" y="20255"/>
                  <a:pt x="14661" y="20163"/>
                  <a:pt x="14938" y="20070"/>
                </a:cubicBezTo>
                <a:close/>
                <a:moveTo>
                  <a:pt x="1158" y="20070"/>
                </a:moveTo>
                <a:lnTo>
                  <a:pt x="1158" y="20070"/>
                </a:lnTo>
                <a:cubicBezTo>
                  <a:pt x="1435" y="20163"/>
                  <a:pt x="1757" y="20255"/>
                  <a:pt x="2083" y="20348"/>
                </a:cubicBezTo>
                <a:cubicBezTo>
                  <a:pt x="2268" y="20392"/>
                  <a:pt x="2453" y="20485"/>
                  <a:pt x="2638" y="20533"/>
                </a:cubicBezTo>
                <a:cubicBezTo>
                  <a:pt x="2775" y="20577"/>
                  <a:pt x="2960" y="20670"/>
                  <a:pt x="3144" y="20718"/>
                </a:cubicBezTo>
                <a:cubicBezTo>
                  <a:pt x="3563" y="20855"/>
                  <a:pt x="3977" y="21040"/>
                  <a:pt x="4347" y="21180"/>
                </a:cubicBezTo>
                <a:cubicBezTo>
                  <a:pt x="5272" y="21550"/>
                  <a:pt x="6104" y="21920"/>
                  <a:pt x="6566" y="22242"/>
                </a:cubicBezTo>
                <a:cubicBezTo>
                  <a:pt x="6615" y="22290"/>
                  <a:pt x="6707" y="22334"/>
                  <a:pt x="6751" y="22382"/>
                </a:cubicBezTo>
                <a:cubicBezTo>
                  <a:pt x="6844" y="22475"/>
                  <a:pt x="6892" y="22567"/>
                  <a:pt x="6984" y="22704"/>
                </a:cubicBezTo>
                <a:cubicBezTo>
                  <a:pt x="7029" y="22797"/>
                  <a:pt x="7121" y="22937"/>
                  <a:pt x="7169" y="23122"/>
                </a:cubicBezTo>
                <a:cubicBezTo>
                  <a:pt x="7354" y="23585"/>
                  <a:pt x="7539" y="24184"/>
                  <a:pt x="7632" y="24831"/>
                </a:cubicBezTo>
                <a:cubicBezTo>
                  <a:pt x="7724" y="25249"/>
                  <a:pt x="7817" y="25664"/>
                  <a:pt x="7861" y="26082"/>
                </a:cubicBezTo>
                <a:cubicBezTo>
                  <a:pt x="7909" y="26359"/>
                  <a:pt x="7909" y="26589"/>
                  <a:pt x="7954" y="26822"/>
                </a:cubicBezTo>
                <a:lnTo>
                  <a:pt x="7769" y="26822"/>
                </a:lnTo>
                <a:cubicBezTo>
                  <a:pt x="7724" y="26774"/>
                  <a:pt x="7724" y="26774"/>
                  <a:pt x="7676" y="26774"/>
                </a:cubicBezTo>
                <a:cubicBezTo>
                  <a:pt x="7632" y="26637"/>
                  <a:pt x="7539" y="26496"/>
                  <a:pt x="7399" y="26359"/>
                </a:cubicBezTo>
                <a:cubicBezTo>
                  <a:pt x="7399" y="26311"/>
                  <a:pt x="7354" y="26267"/>
                  <a:pt x="7306" y="26267"/>
                </a:cubicBezTo>
                <a:cubicBezTo>
                  <a:pt x="6615" y="25571"/>
                  <a:pt x="4347" y="24695"/>
                  <a:pt x="2638" y="24140"/>
                </a:cubicBezTo>
                <a:cubicBezTo>
                  <a:pt x="2127" y="22889"/>
                  <a:pt x="1528" y="21180"/>
                  <a:pt x="1158" y="20070"/>
                </a:cubicBezTo>
                <a:close/>
                <a:moveTo>
                  <a:pt x="14938" y="24461"/>
                </a:moveTo>
                <a:lnTo>
                  <a:pt x="14938" y="24461"/>
                </a:lnTo>
                <a:cubicBezTo>
                  <a:pt x="14661" y="25342"/>
                  <a:pt x="14243" y="26589"/>
                  <a:pt x="13780" y="27654"/>
                </a:cubicBezTo>
                <a:cubicBezTo>
                  <a:pt x="13688" y="27976"/>
                  <a:pt x="13551" y="28253"/>
                  <a:pt x="13458" y="28531"/>
                </a:cubicBezTo>
                <a:cubicBezTo>
                  <a:pt x="11746" y="29086"/>
                  <a:pt x="9482" y="29966"/>
                  <a:pt x="8786" y="30658"/>
                </a:cubicBezTo>
                <a:cubicBezTo>
                  <a:pt x="8742" y="30706"/>
                  <a:pt x="8694" y="30751"/>
                  <a:pt x="8694" y="30799"/>
                </a:cubicBezTo>
                <a:cubicBezTo>
                  <a:pt x="8649" y="30336"/>
                  <a:pt x="8557" y="29781"/>
                  <a:pt x="8464" y="29226"/>
                </a:cubicBezTo>
                <a:cubicBezTo>
                  <a:pt x="8601" y="28438"/>
                  <a:pt x="8786" y="27883"/>
                  <a:pt x="8927" y="27514"/>
                </a:cubicBezTo>
                <a:cubicBezTo>
                  <a:pt x="9019" y="27329"/>
                  <a:pt x="9064" y="27192"/>
                  <a:pt x="9112" y="27099"/>
                </a:cubicBezTo>
                <a:cubicBezTo>
                  <a:pt x="9204" y="26959"/>
                  <a:pt x="9297" y="26866"/>
                  <a:pt x="9341" y="26822"/>
                </a:cubicBezTo>
                <a:lnTo>
                  <a:pt x="9526" y="26637"/>
                </a:lnTo>
                <a:cubicBezTo>
                  <a:pt x="10173" y="26174"/>
                  <a:pt x="11561" y="25619"/>
                  <a:pt x="12948" y="25157"/>
                </a:cubicBezTo>
                <a:cubicBezTo>
                  <a:pt x="13133" y="25065"/>
                  <a:pt x="13318" y="25016"/>
                  <a:pt x="13458" y="24924"/>
                </a:cubicBezTo>
                <a:cubicBezTo>
                  <a:pt x="13643" y="24880"/>
                  <a:pt x="13828" y="24831"/>
                  <a:pt x="14013" y="24739"/>
                </a:cubicBezTo>
                <a:cubicBezTo>
                  <a:pt x="14335" y="24646"/>
                  <a:pt x="14661" y="24554"/>
                  <a:pt x="14938" y="24461"/>
                </a:cubicBezTo>
                <a:close/>
                <a:moveTo>
                  <a:pt x="1158" y="24461"/>
                </a:moveTo>
                <a:lnTo>
                  <a:pt x="1158" y="24461"/>
                </a:lnTo>
                <a:cubicBezTo>
                  <a:pt x="1435" y="24554"/>
                  <a:pt x="1757" y="24646"/>
                  <a:pt x="2083" y="24739"/>
                </a:cubicBezTo>
                <a:cubicBezTo>
                  <a:pt x="2268" y="24831"/>
                  <a:pt x="2453" y="24880"/>
                  <a:pt x="2638" y="24924"/>
                </a:cubicBezTo>
                <a:cubicBezTo>
                  <a:pt x="2775" y="25016"/>
                  <a:pt x="2960" y="25065"/>
                  <a:pt x="3144" y="25157"/>
                </a:cubicBezTo>
                <a:cubicBezTo>
                  <a:pt x="3563" y="25294"/>
                  <a:pt x="3977" y="25434"/>
                  <a:pt x="4347" y="25571"/>
                </a:cubicBezTo>
                <a:cubicBezTo>
                  <a:pt x="5272" y="25941"/>
                  <a:pt x="6104" y="26311"/>
                  <a:pt x="6566" y="26637"/>
                </a:cubicBezTo>
                <a:lnTo>
                  <a:pt x="6751" y="26822"/>
                </a:lnTo>
                <a:cubicBezTo>
                  <a:pt x="6844" y="26866"/>
                  <a:pt x="6892" y="26959"/>
                  <a:pt x="6984" y="27099"/>
                </a:cubicBezTo>
                <a:cubicBezTo>
                  <a:pt x="7029" y="27236"/>
                  <a:pt x="7121" y="27377"/>
                  <a:pt x="7169" y="27514"/>
                </a:cubicBezTo>
                <a:cubicBezTo>
                  <a:pt x="7354" y="27976"/>
                  <a:pt x="7539" y="28579"/>
                  <a:pt x="7632" y="29226"/>
                </a:cubicBezTo>
                <a:cubicBezTo>
                  <a:pt x="7724" y="29641"/>
                  <a:pt x="7817" y="30103"/>
                  <a:pt x="7861" y="30473"/>
                </a:cubicBezTo>
                <a:lnTo>
                  <a:pt x="7861" y="30521"/>
                </a:lnTo>
                <a:cubicBezTo>
                  <a:pt x="7909" y="30751"/>
                  <a:pt x="7909" y="31028"/>
                  <a:pt x="7954" y="31213"/>
                </a:cubicBezTo>
                <a:lnTo>
                  <a:pt x="7676" y="31213"/>
                </a:lnTo>
                <a:cubicBezTo>
                  <a:pt x="7632" y="31028"/>
                  <a:pt x="7539" y="30891"/>
                  <a:pt x="7399" y="30799"/>
                </a:cubicBezTo>
                <a:cubicBezTo>
                  <a:pt x="7399" y="30751"/>
                  <a:pt x="7354" y="30706"/>
                  <a:pt x="7306" y="30658"/>
                </a:cubicBezTo>
                <a:cubicBezTo>
                  <a:pt x="6615" y="29966"/>
                  <a:pt x="4347" y="29086"/>
                  <a:pt x="2638" y="28531"/>
                </a:cubicBezTo>
                <a:cubicBezTo>
                  <a:pt x="2127" y="27284"/>
                  <a:pt x="1528" y="25571"/>
                  <a:pt x="1158" y="24461"/>
                </a:cubicBezTo>
                <a:close/>
                <a:moveTo>
                  <a:pt x="14938" y="28856"/>
                </a:moveTo>
                <a:lnTo>
                  <a:pt x="14938" y="28856"/>
                </a:lnTo>
                <a:cubicBezTo>
                  <a:pt x="14661" y="29733"/>
                  <a:pt x="14243" y="30984"/>
                  <a:pt x="13780" y="32045"/>
                </a:cubicBezTo>
                <a:cubicBezTo>
                  <a:pt x="13688" y="32371"/>
                  <a:pt x="13551" y="32648"/>
                  <a:pt x="13458" y="32926"/>
                </a:cubicBezTo>
                <a:cubicBezTo>
                  <a:pt x="11746" y="33525"/>
                  <a:pt x="9482" y="34357"/>
                  <a:pt x="8786" y="35053"/>
                </a:cubicBezTo>
                <a:cubicBezTo>
                  <a:pt x="8742" y="35097"/>
                  <a:pt x="8694" y="35145"/>
                  <a:pt x="8694" y="35190"/>
                </a:cubicBezTo>
                <a:cubicBezTo>
                  <a:pt x="8649" y="34727"/>
                  <a:pt x="8557" y="34172"/>
                  <a:pt x="8464" y="33618"/>
                </a:cubicBezTo>
                <a:cubicBezTo>
                  <a:pt x="8601" y="32833"/>
                  <a:pt x="8786" y="32278"/>
                  <a:pt x="8927" y="31908"/>
                </a:cubicBezTo>
                <a:cubicBezTo>
                  <a:pt x="9019" y="31768"/>
                  <a:pt x="9064" y="31583"/>
                  <a:pt x="9112" y="31490"/>
                </a:cubicBezTo>
                <a:cubicBezTo>
                  <a:pt x="9204" y="31354"/>
                  <a:pt x="9297" y="31261"/>
                  <a:pt x="9341" y="31213"/>
                </a:cubicBezTo>
                <a:cubicBezTo>
                  <a:pt x="9389" y="31169"/>
                  <a:pt x="9482" y="31120"/>
                  <a:pt x="9526" y="31028"/>
                </a:cubicBezTo>
                <a:cubicBezTo>
                  <a:pt x="10173" y="30614"/>
                  <a:pt x="11561" y="30011"/>
                  <a:pt x="12948" y="29548"/>
                </a:cubicBezTo>
                <a:cubicBezTo>
                  <a:pt x="13133" y="29456"/>
                  <a:pt x="13318" y="29411"/>
                  <a:pt x="13458" y="29363"/>
                </a:cubicBezTo>
                <a:cubicBezTo>
                  <a:pt x="13643" y="29271"/>
                  <a:pt x="13828" y="29226"/>
                  <a:pt x="14013" y="29178"/>
                </a:cubicBezTo>
                <a:cubicBezTo>
                  <a:pt x="14335" y="29041"/>
                  <a:pt x="14661" y="28949"/>
                  <a:pt x="14938" y="28856"/>
                </a:cubicBezTo>
                <a:close/>
                <a:moveTo>
                  <a:pt x="1158" y="28856"/>
                </a:moveTo>
                <a:lnTo>
                  <a:pt x="1158" y="28856"/>
                </a:lnTo>
                <a:cubicBezTo>
                  <a:pt x="1435" y="28949"/>
                  <a:pt x="1757" y="29041"/>
                  <a:pt x="2083" y="29178"/>
                </a:cubicBezTo>
                <a:cubicBezTo>
                  <a:pt x="2268" y="29226"/>
                  <a:pt x="2453" y="29271"/>
                  <a:pt x="2638" y="29363"/>
                </a:cubicBezTo>
                <a:cubicBezTo>
                  <a:pt x="2775" y="29411"/>
                  <a:pt x="2960" y="29456"/>
                  <a:pt x="3144" y="29548"/>
                </a:cubicBezTo>
                <a:cubicBezTo>
                  <a:pt x="3563" y="29689"/>
                  <a:pt x="3977" y="29826"/>
                  <a:pt x="4347" y="30011"/>
                </a:cubicBezTo>
                <a:cubicBezTo>
                  <a:pt x="5272" y="30336"/>
                  <a:pt x="6104" y="30706"/>
                  <a:pt x="6566" y="31028"/>
                </a:cubicBezTo>
                <a:cubicBezTo>
                  <a:pt x="6615" y="31120"/>
                  <a:pt x="6707" y="31169"/>
                  <a:pt x="6751" y="31213"/>
                </a:cubicBezTo>
                <a:cubicBezTo>
                  <a:pt x="6844" y="31305"/>
                  <a:pt x="6892" y="31398"/>
                  <a:pt x="6984" y="31490"/>
                </a:cubicBezTo>
                <a:cubicBezTo>
                  <a:pt x="7029" y="31631"/>
                  <a:pt x="7121" y="31768"/>
                  <a:pt x="7169" y="31908"/>
                </a:cubicBezTo>
                <a:cubicBezTo>
                  <a:pt x="7354" y="32415"/>
                  <a:pt x="7539" y="33018"/>
                  <a:pt x="7632" y="33618"/>
                </a:cubicBezTo>
                <a:cubicBezTo>
                  <a:pt x="7724" y="34080"/>
                  <a:pt x="7817" y="34498"/>
                  <a:pt x="7861" y="34912"/>
                </a:cubicBezTo>
                <a:cubicBezTo>
                  <a:pt x="7909" y="35190"/>
                  <a:pt x="7909" y="35423"/>
                  <a:pt x="7954" y="35608"/>
                </a:cubicBezTo>
                <a:lnTo>
                  <a:pt x="7676" y="35608"/>
                </a:lnTo>
                <a:cubicBezTo>
                  <a:pt x="7632" y="35423"/>
                  <a:pt x="7539" y="35282"/>
                  <a:pt x="7399" y="35190"/>
                </a:cubicBezTo>
                <a:cubicBezTo>
                  <a:pt x="7399" y="35145"/>
                  <a:pt x="7354" y="35097"/>
                  <a:pt x="7306" y="35053"/>
                </a:cubicBezTo>
                <a:cubicBezTo>
                  <a:pt x="6615" y="34357"/>
                  <a:pt x="4347" y="33525"/>
                  <a:pt x="2638" y="32926"/>
                </a:cubicBezTo>
                <a:cubicBezTo>
                  <a:pt x="2127" y="31675"/>
                  <a:pt x="1528" y="30011"/>
                  <a:pt x="1158" y="28856"/>
                </a:cubicBezTo>
                <a:close/>
                <a:moveTo>
                  <a:pt x="14938" y="33248"/>
                </a:moveTo>
                <a:lnTo>
                  <a:pt x="14938" y="33248"/>
                </a:lnTo>
                <a:cubicBezTo>
                  <a:pt x="14661" y="34172"/>
                  <a:pt x="14243" y="35375"/>
                  <a:pt x="13780" y="36485"/>
                </a:cubicBezTo>
                <a:cubicBezTo>
                  <a:pt x="13688" y="36762"/>
                  <a:pt x="13551" y="37088"/>
                  <a:pt x="13410" y="37317"/>
                </a:cubicBezTo>
                <a:cubicBezTo>
                  <a:pt x="11746" y="37920"/>
                  <a:pt x="9482" y="38797"/>
                  <a:pt x="8786" y="39444"/>
                </a:cubicBezTo>
                <a:cubicBezTo>
                  <a:pt x="8742" y="39492"/>
                  <a:pt x="8694" y="39537"/>
                  <a:pt x="8694" y="39585"/>
                </a:cubicBezTo>
                <a:cubicBezTo>
                  <a:pt x="8649" y="39167"/>
                  <a:pt x="8557" y="38612"/>
                  <a:pt x="8464" y="38012"/>
                </a:cubicBezTo>
                <a:cubicBezTo>
                  <a:pt x="8601" y="37225"/>
                  <a:pt x="8786" y="36718"/>
                  <a:pt x="8927" y="36348"/>
                </a:cubicBezTo>
                <a:cubicBezTo>
                  <a:pt x="9019" y="36163"/>
                  <a:pt x="9064" y="36022"/>
                  <a:pt x="9112" y="35885"/>
                </a:cubicBezTo>
                <a:cubicBezTo>
                  <a:pt x="9204" y="35745"/>
                  <a:pt x="9297" y="35700"/>
                  <a:pt x="9341" y="35608"/>
                </a:cubicBezTo>
                <a:cubicBezTo>
                  <a:pt x="9389" y="35560"/>
                  <a:pt x="9482" y="35515"/>
                  <a:pt x="9526" y="35467"/>
                </a:cubicBezTo>
                <a:cubicBezTo>
                  <a:pt x="10173" y="35005"/>
                  <a:pt x="11561" y="34450"/>
                  <a:pt x="12948" y="33943"/>
                </a:cubicBezTo>
                <a:cubicBezTo>
                  <a:pt x="13133" y="33895"/>
                  <a:pt x="13318" y="33803"/>
                  <a:pt x="13458" y="33758"/>
                </a:cubicBezTo>
                <a:cubicBezTo>
                  <a:pt x="13643" y="33710"/>
                  <a:pt x="13828" y="33618"/>
                  <a:pt x="14013" y="33573"/>
                </a:cubicBezTo>
                <a:cubicBezTo>
                  <a:pt x="14335" y="33481"/>
                  <a:pt x="14661" y="33340"/>
                  <a:pt x="14938" y="33248"/>
                </a:cubicBezTo>
                <a:close/>
                <a:moveTo>
                  <a:pt x="1158" y="33248"/>
                </a:moveTo>
                <a:lnTo>
                  <a:pt x="1158" y="33248"/>
                </a:lnTo>
                <a:cubicBezTo>
                  <a:pt x="1435" y="33340"/>
                  <a:pt x="1757" y="33481"/>
                  <a:pt x="2083" y="33573"/>
                </a:cubicBezTo>
                <a:cubicBezTo>
                  <a:pt x="2268" y="33618"/>
                  <a:pt x="2453" y="33710"/>
                  <a:pt x="2638" y="33758"/>
                </a:cubicBezTo>
                <a:cubicBezTo>
                  <a:pt x="2775" y="33803"/>
                  <a:pt x="2960" y="33895"/>
                  <a:pt x="3144" y="33943"/>
                </a:cubicBezTo>
                <a:cubicBezTo>
                  <a:pt x="3563" y="34080"/>
                  <a:pt x="3977" y="34221"/>
                  <a:pt x="4347" y="34406"/>
                </a:cubicBezTo>
                <a:cubicBezTo>
                  <a:pt x="5272" y="34775"/>
                  <a:pt x="6104" y="35145"/>
                  <a:pt x="6566" y="35423"/>
                </a:cubicBezTo>
                <a:cubicBezTo>
                  <a:pt x="6615" y="35515"/>
                  <a:pt x="6707" y="35560"/>
                  <a:pt x="6751" y="35608"/>
                </a:cubicBezTo>
                <a:cubicBezTo>
                  <a:pt x="6844" y="35700"/>
                  <a:pt x="6892" y="35793"/>
                  <a:pt x="6984" y="35885"/>
                </a:cubicBezTo>
                <a:cubicBezTo>
                  <a:pt x="7029" y="36022"/>
                  <a:pt x="7121" y="36163"/>
                  <a:pt x="7169" y="36348"/>
                </a:cubicBezTo>
                <a:cubicBezTo>
                  <a:pt x="7354" y="36810"/>
                  <a:pt x="7539" y="37409"/>
                  <a:pt x="7632" y="38012"/>
                </a:cubicBezTo>
                <a:cubicBezTo>
                  <a:pt x="7724" y="38475"/>
                  <a:pt x="7817" y="38889"/>
                  <a:pt x="7861" y="39307"/>
                </a:cubicBezTo>
                <a:cubicBezTo>
                  <a:pt x="7909" y="39585"/>
                  <a:pt x="7909" y="39814"/>
                  <a:pt x="7954" y="40047"/>
                </a:cubicBezTo>
                <a:cubicBezTo>
                  <a:pt x="7861" y="40047"/>
                  <a:pt x="7817" y="39999"/>
                  <a:pt x="7769" y="39999"/>
                </a:cubicBezTo>
                <a:lnTo>
                  <a:pt x="7676" y="39999"/>
                </a:lnTo>
                <a:cubicBezTo>
                  <a:pt x="7632" y="39862"/>
                  <a:pt x="7539" y="39722"/>
                  <a:pt x="7399" y="39585"/>
                </a:cubicBezTo>
                <a:cubicBezTo>
                  <a:pt x="7399" y="39537"/>
                  <a:pt x="7354" y="39492"/>
                  <a:pt x="7306" y="39444"/>
                </a:cubicBezTo>
                <a:cubicBezTo>
                  <a:pt x="6615" y="38797"/>
                  <a:pt x="4347" y="37920"/>
                  <a:pt x="2638" y="37317"/>
                </a:cubicBezTo>
                <a:cubicBezTo>
                  <a:pt x="2127" y="36070"/>
                  <a:pt x="1528" y="34406"/>
                  <a:pt x="1158" y="33248"/>
                </a:cubicBezTo>
                <a:close/>
                <a:moveTo>
                  <a:pt x="14938" y="37687"/>
                </a:moveTo>
                <a:lnTo>
                  <a:pt x="14938" y="37687"/>
                </a:lnTo>
                <a:cubicBezTo>
                  <a:pt x="14661" y="38567"/>
                  <a:pt x="14243" y="39770"/>
                  <a:pt x="13780" y="40880"/>
                </a:cubicBezTo>
                <a:cubicBezTo>
                  <a:pt x="13688" y="41157"/>
                  <a:pt x="13551" y="41479"/>
                  <a:pt x="13410" y="41756"/>
                </a:cubicBezTo>
                <a:cubicBezTo>
                  <a:pt x="11746" y="42311"/>
                  <a:pt x="9482" y="43192"/>
                  <a:pt x="8786" y="43883"/>
                </a:cubicBezTo>
                <a:cubicBezTo>
                  <a:pt x="8742" y="43932"/>
                  <a:pt x="8694" y="43932"/>
                  <a:pt x="8694" y="43976"/>
                </a:cubicBezTo>
                <a:cubicBezTo>
                  <a:pt x="8649" y="43562"/>
                  <a:pt x="8557" y="43007"/>
                  <a:pt x="8464" y="42452"/>
                </a:cubicBezTo>
                <a:lnTo>
                  <a:pt x="8464" y="42404"/>
                </a:lnTo>
                <a:cubicBezTo>
                  <a:pt x="8601" y="41664"/>
                  <a:pt x="8786" y="41109"/>
                  <a:pt x="8927" y="40739"/>
                </a:cubicBezTo>
                <a:cubicBezTo>
                  <a:pt x="9019" y="40554"/>
                  <a:pt x="9064" y="40417"/>
                  <a:pt x="9112" y="40325"/>
                </a:cubicBezTo>
                <a:cubicBezTo>
                  <a:pt x="9204" y="40184"/>
                  <a:pt x="9297" y="40092"/>
                  <a:pt x="9341" y="40047"/>
                </a:cubicBezTo>
                <a:cubicBezTo>
                  <a:pt x="9389" y="39955"/>
                  <a:pt x="9482" y="39907"/>
                  <a:pt x="9526" y="39862"/>
                </a:cubicBezTo>
                <a:cubicBezTo>
                  <a:pt x="10173" y="39400"/>
                  <a:pt x="11561" y="38845"/>
                  <a:pt x="12948" y="38334"/>
                </a:cubicBezTo>
                <a:cubicBezTo>
                  <a:pt x="13133" y="38290"/>
                  <a:pt x="13318" y="38197"/>
                  <a:pt x="13458" y="38149"/>
                </a:cubicBezTo>
                <a:cubicBezTo>
                  <a:pt x="13643" y="38105"/>
                  <a:pt x="13828" y="38012"/>
                  <a:pt x="14013" y="37964"/>
                </a:cubicBezTo>
                <a:cubicBezTo>
                  <a:pt x="14335" y="37872"/>
                  <a:pt x="14661" y="37779"/>
                  <a:pt x="14938" y="37687"/>
                </a:cubicBezTo>
                <a:close/>
                <a:moveTo>
                  <a:pt x="1158" y="37687"/>
                </a:moveTo>
                <a:lnTo>
                  <a:pt x="1158" y="37687"/>
                </a:lnTo>
                <a:cubicBezTo>
                  <a:pt x="1435" y="37779"/>
                  <a:pt x="1757" y="37872"/>
                  <a:pt x="2083" y="37964"/>
                </a:cubicBezTo>
                <a:cubicBezTo>
                  <a:pt x="2268" y="38012"/>
                  <a:pt x="2453" y="38105"/>
                  <a:pt x="2638" y="38149"/>
                </a:cubicBezTo>
                <a:cubicBezTo>
                  <a:pt x="2775" y="38197"/>
                  <a:pt x="2960" y="38290"/>
                  <a:pt x="3144" y="38334"/>
                </a:cubicBezTo>
                <a:cubicBezTo>
                  <a:pt x="3563" y="38475"/>
                  <a:pt x="3977" y="38660"/>
                  <a:pt x="4347" y="38797"/>
                </a:cubicBezTo>
                <a:cubicBezTo>
                  <a:pt x="5272" y="39167"/>
                  <a:pt x="6104" y="39537"/>
                  <a:pt x="6566" y="39862"/>
                </a:cubicBezTo>
                <a:cubicBezTo>
                  <a:pt x="6615" y="39907"/>
                  <a:pt x="6707" y="39955"/>
                  <a:pt x="6751" y="40047"/>
                </a:cubicBezTo>
                <a:cubicBezTo>
                  <a:pt x="6844" y="40092"/>
                  <a:pt x="6892" y="40184"/>
                  <a:pt x="6984" y="40325"/>
                </a:cubicBezTo>
                <a:cubicBezTo>
                  <a:pt x="7029" y="40417"/>
                  <a:pt x="7121" y="40602"/>
                  <a:pt x="7169" y="40739"/>
                </a:cubicBezTo>
                <a:cubicBezTo>
                  <a:pt x="7354" y="41201"/>
                  <a:pt x="7539" y="41804"/>
                  <a:pt x="7632" y="42452"/>
                </a:cubicBezTo>
                <a:cubicBezTo>
                  <a:pt x="7724" y="42866"/>
                  <a:pt x="7817" y="43329"/>
                  <a:pt x="7861" y="43698"/>
                </a:cubicBezTo>
                <a:cubicBezTo>
                  <a:pt x="7909" y="43976"/>
                  <a:pt x="7909" y="44209"/>
                  <a:pt x="7954" y="44438"/>
                </a:cubicBezTo>
                <a:lnTo>
                  <a:pt x="7769" y="44438"/>
                </a:lnTo>
                <a:cubicBezTo>
                  <a:pt x="7724" y="44438"/>
                  <a:pt x="7724" y="44394"/>
                  <a:pt x="7676" y="44394"/>
                </a:cubicBezTo>
                <a:cubicBezTo>
                  <a:pt x="7632" y="44253"/>
                  <a:pt x="7539" y="44117"/>
                  <a:pt x="7399" y="43976"/>
                </a:cubicBezTo>
                <a:cubicBezTo>
                  <a:pt x="7399" y="43932"/>
                  <a:pt x="7354" y="43932"/>
                  <a:pt x="7306" y="43883"/>
                </a:cubicBezTo>
                <a:cubicBezTo>
                  <a:pt x="6615" y="43192"/>
                  <a:pt x="4347" y="42311"/>
                  <a:pt x="2682" y="41756"/>
                </a:cubicBezTo>
                <a:cubicBezTo>
                  <a:pt x="2127" y="40510"/>
                  <a:pt x="1528" y="38797"/>
                  <a:pt x="1158" y="37687"/>
                </a:cubicBezTo>
                <a:close/>
                <a:moveTo>
                  <a:pt x="14938" y="42082"/>
                </a:moveTo>
                <a:lnTo>
                  <a:pt x="14938" y="42082"/>
                </a:lnTo>
                <a:cubicBezTo>
                  <a:pt x="14661" y="42959"/>
                  <a:pt x="14243" y="44209"/>
                  <a:pt x="13780" y="45271"/>
                </a:cubicBezTo>
                <a:cubicBezTo>
                  <a:pt x="13688" y="45596"/>
                  <a:pt x="13551" y="45874"/>
                  <a:pt x="13410" y="46151"/>
                </a:cubicBezTo>
                <a:cubicBezTo>
                  <a:pt x="11746" y="46706"/>
                  <a:pt x="9482" y="47583"/>
                  <a:pt x="8786" y="48278"/>
                </a:cubicBezTo>
                <a:cubicBezTo>
                  <a:pt x="8742" y="48323"/>
                  <a:pt x="8694" y="48371"/>
                  <a:pt x="8694" y="48415"/>
                </a:cubicBezTo>
                <a:cubicBezTo>
                  <a:pt x="8649" y="47953"/>
                  <a:pt x="8557" y="47398"/>
                  <a:pt x="8464" y="46843"/>
                </a:cubicBezTo>
                <a:cubicBezTo>
                  <a:pt x="8601" y="46059"/>
                  <a:pt x="8786" y="45504"/>
                  <a:pt x="8927" y="45134"/>
                </a:cubicBezTo>
                <a:cubicBezTo>
                  <a:pt x="9019" y="44949"/>
                  <a:pt x="9064" y="44808"/>
                  <a:pt x="9112" y="44716"/>
                </a:cubicBezTo>
                <a:cubicBezTo>
                  <a:pt x="9204" y="44579"/>
                  <a:pt x="9297" y="44486"/>
                  <a:pt x="9341" y="44438"/>
                </a:cubicBezTo>
                <a:lnTo>
                  <a:pt x="9526" y="44253"/>
                </a:lnTo>
                <a:cubicBezTo>
                  <a:pt x="10173" y="43791"/>
                  <a:pt x="11561" y="43236"/>
                  <a:pt x="12948" y="42774"/>
                </a:cubicBezTo>
                <a:cubicBezTo>
                  <a:pt x="13133" y="42681"/>
                  <a:pt x="13318" y="42637"/>
                  <a:pt x="13458" y="42544"/>
                </a:cubicBezTo>
                <a:cubicBezTo>
                  <a:pt x="13643" y="42496"/>
                  <a:pt x="13828" y="42452"/>
                  <a:pt x="14013" y="42359"/>
                </a:cubicBezTo>
                <a:cubicBezTo>
                  <a:pt x="14335" y="42267"/>
                  <a:pt x="14661" y="42174"/>
                  <a:pt x="14938" y="42082"/>
                </a:cubicBezTo>
                <a:close/>
                <a:moveTo>
                  <a:pt x="1158" y="42082"/>
                </a:moveTo>
                <a:lnTo>
                  <a:pt x="1158" y="42082"/>
                </a:lnTo>
                <a:cubicBezTo>
                  <a:pt x="1435" y="42174"/>
                  <a:pt x="1757" y="42267"/>
                  <a:pt x="2083" y="42359"/>
                </a:cubicBezTo>
                <a:cubicBezTo>
                  <a:pt x="2268" y="42452"/>
                  <a:pt x="2453" y="42496"/>
                  <a:pt x="2638" y="42544"/>
                </a:cubicBezTo>
                <a:cubicBezTo>
                  <a:pt x="2775" y="42637"/>
                  <a:pt x="2960" y="42681"/>
                  <a:pt x="3144" y="42774"/>
                </a:cubicBezTo>
                <a:cubicBezTo>
                  <a:pt x="3563" y="42914"/>
                  <a:pt x="3977" y="43051"/>
                  <a:pt x="4347" y="43192"/>
                </a:cubicBezTo>
                <a:cubicBezTo>
                  <a:pt x="5272" y="43562"/>
                  <a:pt x="6104" y="43932"/>
                  <a:pt x="6566" y="44253"/>
                </a:cubicBezTo>
                <a:lnTo>
                  <a:pt x="6751" y="44438"/>
                </a:lnTo>
                <a:cubicBezTo>
                  <a:pt x="6844" y="44486"/>
                  <a:pt x="6892" y="44623"/>
                  <a:pt x="6984" y="44716"/>
                </a:cubicBezTo>
                <a:cubicBezTo>
                  <a:pt x="7029" y="44856"/>
                  <a:pt x="7121" y="44993"/>
                  <a:pt x="7169" y="45134"/>
                </a:cubicBezTo>
                <a:cubicBezTo>
                  <a:pt x="7354" y="45596"/>
                  <a:pt x="7539" y="46244"/>
                  <a:pt x="7632" y="46843"/>
                </a:cubicBezTo>
                <a:cubicBezTo>
                  <a:pt x="7724" y="47261"/>
                  <a:pt x="7817" y="47723"/>
                  <a:pt x="7861" y="48093"/>
                </a:cubicBezTo>
                <a:lnTo>
                  <a:pt x="7861" y="48138"/>
                </a:lnTo>
                <a:cubicBezTo>
                  <a:pt x="7909" y="48371"/>
                  <a:pt x="7909" y="48648"/>
                  <a:pt x="7954" y="48833"/>
                </a:cubicBezTo>
                <a:lnTo>
                  <a:pt x="7676" y="48833"/>
                </a:lnTo>
                <a:cubicBezTo>
                  <a:pt x="7632" y="48648"/>
                  <a:pt x="7539" y="48508"/>
                  <a:pt x="7399" y="48415"/>
                </a:cubicBezTo>
                <a:cubicBezTo>
                  <a:pt x="7399" y="48371"/>
                  <a:pt x="7354" y="48323"/>
                  <a:pt x="7306" y="48278"/>
                </a:cubicBezTo>
                <a:cubicBezTo>
                  <a:pt x="6615" y="47583"/>
                  <a:pt x="4347" y="46706"/>
                  <a:pt x="2682" y="46151"/>
                </a:cubicBezTo>
                <a:cubicBezTo>
                  <a:pt x="2127" y="44901"/>
                  <a:pt x="1528" y="43236"/>
                  <a:pt x="1158" y="42082"/>
                </a:cubicBezTo>
                <a:close/>
                <a:moveTo>
                  <a:pt x="14938" y="46473"/>
                </a:moveTo>
                <a:lnTo>
                  <a:pt x="14938" y="46473"/>
                </a:lnTo>
                <a:cubicBezTo>
                  <a:pt x="14661" y="47354"/>
                  <a:pt x="14243" y="48600"/>
                  <a:pt x="13780" y="49666"/>
                </a:cubicBezTo>
                <a:cubicBezTo>
                  <a:pt x="13688" y="49988"/>
                  <a:pt x="13551" y="50265"/>
                  <a:pt x="13410" y="50542"/>
                </a:cubicBezTo>
                <a:cubicBezTo>
                  <a:pt x="11746" y="51145"/>
                  <a:pt x="9482" y="51978"/>
                  <a:pt x="8786" y="52670"/>
                </a:cubicBezTo>
                <a:cubicBezTo>
                  <a:pt x="8742" y="52718"/>
                  <a:pt x="8694" y="52762"/>
                  <a:pt x="8694" y="52810"/>
                </a:cubicBezTo>
                <a:cubicBezTo>
                  <a:pt x="8649" y="52348"/>
                  <a:pt x="8557" y="51793"/>
                  <a:pt x="8464" y="51238"/>
                </a:cubicBezTo>
                <a:cubicBezTo>
                  <a:pt x="8601" y="50450"/>
                  <a:pt x="8786" y="49895"/>
                  <a:pt x="8927" y="49525"/>
                </a:cubicBezTo>
                <a:cubicBezTo>
                  <a:pt x="9019" y="49388"/>
                  <a:pt x="9064" y="49248"/>
                  <a:pt x="9112" y="49111"/>
                </a:cubicBezTo>
                <a:cubicBezTo>
                  <a:pt x="9204" y="48970"/>
                  <a:pt x="9297" y="48878"/>
                  <a:pt x="9341" y="48833"/>
                </a:cubicBezTo>
                <a:cubicBezTo>
                  <a:pt x="9389" y="48785"/>
                  <a:pt x="9482" y="48741"/>
                  <a:pt x="9526" y="48648"/>
                </a:cubicBezTo>
                <a:cubicBezTo>
                  <a:pt x="10173" y="48230"/>
                  <a:pt x="11561" y="47631"/>
                  <a:pt x="12948" y="47169"/>
                </a:cubicBezTo>
                <a:cubicBezTo>
                  <a:pt x="13133" y="47076"/>
                  <a:pt x="13318" y="47028"/>
                  <a:pt x="13458" y="46984"/>
                </a:cubicBezTo>
                <a:cubicBezTo>
                  <a:pt x="13643" y="46891"/>
                  <a:pt x="13828" y="46843"/>
                  <a:pt x="14013" y="46799"/>
                </a:cubicBezTo>
                <a:cubicBezTo>
                  <a:pt x="14335" y="46658"/>
                  <a:pt x="14661" y="46566"/>
                  <a:pt x="14938" y="46473"/>
                </a:cubicBezTo>
                <a:close/>
                <a:moveTo>
                  <a:pt x="1158" y="46473"/>
                </a:moveTo>
                <a:lnTo>
                  <a:pt x="1158" y="46473"/>
                </a:lnTo>
                <a:cubicBezTo>
                  <a:pt x="1435" y="46566"/>
                  <a:pt x="1757" y="46658"/>
                  <a:pt x="2083" y="46799"/>
                </a:cubicBezTo>
                <a:cubicBezTo>
                  <a:pt x="2268" y="46843"/>
                  <a:pt x="2453" y="46891"/>
                  <a:pt x="2638" y="46984"/>
                </a:cubicBezTo>
                <a:cubicBezTo>
                  <a:pt x="2823" y="47028"/>
                  <a:pt x="2960" y="47076"/>
                  <a:pt x="3144" y="47169"/>
                </a:cubicBezTo>
                <a:cubicBezTo>
                  <a:pt x="3563" y="47305"/>
                  <a:pt x="3977" y="47446"/>
                  <a:pt x="4347" y="47631"/>
                </a:cubicBezTo>
                <a:cubicBezTo>
                  <a:pt x="5272" y="47953"/>
                  <a:pt x="6104" y="48371"/>
                  <a:pt x="6566" y="48648"/>
                </a:cubicBezTo>
                <a:cubicBezTo>
                  <a:pt x="6615" y="48741"/>
                  <a:pt x="6707" y="48785"/>
                  <a:pt x="6751" y="48833"/>
                </a:cubicBezTo>
                <a:cubicBezTo>
                  <a:pt x="6844" y="48926"/>
                  <a:pt x="6892" y="49018"/>
                  <a:pt x="6984" y="49111"/>
                </a:cubicBezTo>
                <a:cubicBezTo>
                  <a:pt x="7029" y="49248"/>
                  <a:pt x="7121" y="49388"/>
                  <a:pt x="7169" y="49525"/>
                </a:cubicBezTo>
                <a:cubicBezTo>
                  <a:pt x="7354" y="50036"/>
                  <a:pt x="7539" y="50635"/>
                  <a:pt x="7632" y="51238"/>
                </a:cubicBezTo>
                <a:cubicBezTo>
                  <a:pt x="7724" y="51700"/>
                  <a:pt x="7817" y="52115"/>
                  <a:pt x="7861" y="52533"/>
                </a:cubicBezTo>
                <a:cubicBezTo>
                  <a:pt x="7909" y="52810"/>
                  <a:pt x="7909" y="53040"/>
                  <a:pt x="7954" y="53273"/>
                </a:cubicBezTo>
                <a:cubicBezTo>
                  <a:pt x="7861" y="53224"/>
                  <a:pt x="7817" y="53224"/>
                  <a:pt x="7769" y="53224"/>
                </a:cubicBezTo>
                <a:lnTo>
                  <a:pt x="7676" y="53224"/>
                </a:lnTo>
                <a:cubicBezTo>
                  <a:pt x="7632" y="53088"/>
                  <a:pt x="7539" y="52903"/>
                  <a:pt x="7399" y="52810"/>
                </a:cubicBezTo>
                <a:cubicBezTo>
                  <a:pt x="7399" y="52762"/>
                  <a:pt x="7354" y="52718"/>
                  <a:pt x="7306" y="52670"/>
                </a:cubicBezTo>
                <a:cubicBezTo>
                  <a:pt x="6615" y="51978"/>
                  <a:pt x="4347" y="51145"/>
                  <a:pt x="2682" y="50542"/>
                </a:cubicBezTo>
                <a:cubicBezTo>
                  <a:pt x="2127" y="49296"/>
                  <a:pt x="1528" y="47631"/>
                  <a:pt x="1158" y="46473"/>
                </a:cubicBezTo>
                <a:close/>
                <a:moveTo>
                  <a:pt x="14938" y="50868"/>
                </a:moveTo>
                <a:lnTo>
                  <a:pt x="14938" y="50868"/>
                </a:lnTo>
                <a:cubicBezTo>
                  <a:pt x="14661" y="51793"/>
                  <a:pt x="14243" y="52995"/>
                  <a:pt x="13780" y="54105"/>
                </a:cubicBezTo>
                <a:cubicBezTo>
                  <a:pt x="13688" y="54382"/>
                  <a:pt x="13551" y="54704"/>
                  <a:pt x="13410" y="54937"/>
                </a:cubicBezTo>
                <a:cubicBezTo>
                  <a:pt x="11746" y="55537"/>
                  <a:pt x="9482" y="56417"/>
                  <a:pt x="8786" y="57109"/>
                </a:cubicBezTo>
                <a:cubicBezTo>
                  <a:pt x="8742" y="57109"/>
                  <a:pt x="8694" y="57157"/>
                  <a:pt x="8694" y="57201"/>
                </a:cubicBezTo>
                <a:cubicBezTo>
                  <a:pt x="8649" y="56787"/>
                  <a:pt x="8557" y="56232"/>
                  <a:pt x="8464" y="55629"/>
                </a:cubicBezTo>
                <a:cubicBezTo>
                  <a:pt x="8601" y="54845"/>
                  <a:pt x="8786" y="54334"/>
                  <a:pt x="8927" y="53964"/>
                </a:cubicBezTo>
                <a:cubicBezTo>
                  <a:pt x="9019" y="53779"/>
                  <a:pt x="9064" y="53643"/>
                  <a:pt x="9112" y="53502"/>
                </a:cubicBezTo>
                <a:cubicBezTo>
                  <a:pt x="9204" y="53365"/>
                  <a:pt x="9297" y="53317"/>
                  <a:pt x="9341" y="53224"/>
                </a:cubicBezTo>
                <a:cubicBezTo>
                  <a:pt x="9389" y="53180"/>
                  <a:pt x="9482" y="53132"/>
                  <a:pt x="9526" y="53088"/>
                </a:cubicBezTo>
                <a:cubicBezTo>
                  <a:pt x="10173" y="52625"/>
                  <a:pt x="11561" y="52070"/>
                  <a:pt x="12948" y="51560"/>
                </a:cubicBezTo>
                <a:cubicBezTo>
                  <a:pt x="13133" y="51515"/>
                  <a:pt x="13273" y="51423"/>
                  <a:pt x="13458" y="51375"/>
                </a:cubicBezTo>
                <a:cubicBezTo>
                  <a:pt x="13643" y="51330"/>
                  <a:pt x="13828" y="51238"/>
                  <a:pt x="14013" y="51190"/>
                </a:cubicBezTo>
                <a:cubicBezTo>
                  <a:pt x="14335" y="51097"/>
                  <a:pt x="14661" y="50960"/>
                  <a:pt x="14938" y="50868"/>
                </a:cubicBezTo>
                <a:close/>
                <a:moveTo>
                  <a:pt x="1158" y="50868"/>
                </a:moveTo>
                <a:lnTo>
                  <a:pt x="1158" y="50868"/>
                </a:lnTo>
                <a:cubicBezTo>
                  <a:pt x="1435" y="50960"/>
                  <a:pt x="1757" y="51097"/>
                  <a:pt x="2083" y="51190"/>
                </a:cubicBezTo>
                <a:cubicBezTo>
                  <a:pt x="2268" y="51238"/>
                  <a:pt x="2453" y="51330"/>
                  <a:pt x="2638" y="51375"/>
                </a:cubicBezTo>
                <a:cubicBezTo>
                  <a:pt x="2823" y="51423"/>
                  <a:pt x="2960" y="51515"/>
                  <a:pt x="3144" y="51560"/>
                </a:cubicBezTo>
                <a:cubicBezTo>
                  <a:pt x="3563" y="51700"/>
                  <a:pt x="3977" y="51885"/>
                  <a:pt x="4347" y="52022"/>
                </a:cubicBezTo>
                <a:cubicBezTo>
                  <a:pt x="5272" y="52392"/>
                  <a:pt x="6104" y="52762"/>
                  <a:pt x="6566" y="53088"/>
                </a:cubicBezTo>
                <a:cubicBezTo>
                  <a:pt x="6615" y="53132"/>
                  <a:pt x="6707" y="53180"/>
                  <a:pt x="6751" y="53224"/>
                </a:cubicBezTo>
                <a:cubicBezTo>
                  <a:pt x="6844" y="53317"/>
                  <a:pt x="6892" y="53409"/>
                  <a:pt x="6984" y="53502"/>
                </a:cubicBezTo>
                <a:cubicBezTo>
                  <a:pt x="7029" y="53643"/>
                  <a:pt x="7121" y="53779"/>
                  <a:pt x="7169" y="53964"/>
                </a:cubicBezTo>
                <a:cubicBezTo>
                  <a:pt x="7354" y="54427"/>
                  <a:pt x="7539" y="55030"/>
                  <a:pt x="7632" y="55629"/>
                </a:cubicBezTo>
                <a:cubicBezTo>
                  <a:pt x="7724" y="56092"/>
                  <a:pt x="7817" y="56510"/>
                  <a:pt x="7861" y="56924"/>
                </a:cubicBezTo>
                <a:cubicBezTo>
                  <a:pt x="7909" y="57201"/>
                  <a:pt x="7909" y="57434"/>
                  <a:pt x="7954" y="57664"/>
                </a:cubicBezTo>
                <a:cubicBezTo>
                  <a:pt x="7861" y="57664"/>
                  <a:pt x="7817" y="57619"/>
                  <a:pt x="7769" y="57619"/>
                </a:cubicBezTo>
                <a:lnTo>
                  <a:pt x="7676" y="57619"/>
                </a:lnTo>
                <a:cubicBezTo>
                  <a:pt x="7632" y="57479"/>
                  <a:pt x="7539" y="57342"/>
                  <a:pt x="7399" y="57201"/>
                </a:cubicBezTo>
                <a:cubicBezTo>
                  <a:pt x="7399" y="57157"/>
                  <a:pt x="7354" y="57109"/>
                  <a:pt x="7306" y="57109"/>
                </a:cubicBezTo>
                <a:cubicBezTo>
                  <a:pt x="6615" y="56417"/>
                  <a:pt x="4347" y="55537"/>
                  <a:pt x="2682" y="54937"/>
                </a:cubicBezTo>
                <a:cubicBezTo>
                  <a:pt x="2127" y="53687"/>
                  <a:pt x="1528" y="52022"/>
                  <a:pt x="1158" y="50868"/>
                </a:cubicBezTo>
                <a:close/>
                <a:moveTo>
                  <a:pt x="14938" y="55307"/>
                </a:moveTo>
                <a:lnTo>
                  <a:pt x="14938" y="55307"/>
                </a:lnTo>
                <a:cubicBezTo>
                  <a:pt x="14661" y="56184"/>
                  <a:pt x="14243" y="57386"/>
                  <a:pt x="13780" y="58496"/>
                </a:cubicBezTo>
                <a:cubicBezTo>
                  <a:pt x="13688" y="58774"/>
                  <a:pt x="13551" y="59099"/>
                  <a:pt x="13410" y="59377"/>
                </a:cubicBezTo>
                <a:cubicBezTo>
                  <a:pt x="11746" y="59932"/>
                  <a:pt x="9482" y="60808"/>
                  <a:pt x="8786" y="61504"/>
                </a:cubicBezTo>
                <a:cubicBezTo>
                  <a:pt x="8742" y="61548"/>
                  <a:pt x="8694" y="61548"/>
                  <a:pt x="8694" y="61596"/>
                </a:cubicBezTo>
                <a:cubicBezTo>
                  <a:pt x="8649" y="61178"/>
                  <a:pt x="8557" y="60623"/>
                  <a:pt x="8464" y="60068"/>
                </a:cubicBezTo>
                <a:lnTo>
                  <a:pt x="8464" y="60024"/>
                </a:lnTo>
                <a:cubicBezTo>
                  <a:pt x="8601" y="59284"/>
                  <a:pt x="8786" y="58729"/>
                  <a:pt x="8927" y="58359"/>
                </a:cubicBezTo>
                <a:cubicBezTo>
                  <a:pt x="9019" y="58174"/>
                  <a:pt x="9064" y="58034"/>
                  <a:pt x="9112" y="57941"/>
                </a:cubicBezTo>
                <a:cubicBezTo>
                  <a:pt x="9204" y="57804"/>
                  <a:pt x="9297" y="57712"/>
                  <a:pt x="9341" y="57664"/>
                </a:cubicBezTo>
                <a:cubicBezTo>
                  <a:pt x="9389" y="57571"/>
                  <a:pt x="9482" y="57527"/>
                  <a:pt x="9526" y="57479"/>
                </a:cubicBezTo>
                <a:cubicBezTo>
                  <a:pt x="10173" y="57016"/>
                  <a:pt x="11561" y="56461"/>
                  <a:pt x="12948" y="55955"/>
                </a:cubicBezTo>
                <a:cubicBezTo>
                  <a:pt x="13133" y="55907"/>
                  <a:pt x="13273" y="55862"/>
                  <a:pt x="13458" y="55770"/>
                </a:cubicBezTo>
                <a:cubicBezTo>
                  <a:pt x="13643" y="55722"/>
                  <a:pt x="13828" y="55677"/>
                  <a:pt x="14013" y="55585"/>
                </a:cubicBezTo>
                <a:cubicBezTo>
                  <a:pt x="14335" y="55492"/>
                  <a:pt x="14661" y="55400"/>
                  <a:pt x="14938" y="55307"/>
                </a:cubicBezTo>
                <a:close/>
                <a:moveTo>
                  <a:pt x="1158" y="55307"/>
                </a:moveTo>
                <a:cubicBezTo>
                  <a:pt x="1435" y="55400"/>
                  <a:pt x="1757" y="55492"/>
                  <a:pt x="2083" y="55585"/>
                </a:cubicBezTo>
                <a:cubicBezTo>
                  <a:pt x="2268" y="55629"/>
                  <a:pt x="2453" y="55722"/>
                  <a:pt x="2638" y="55770"/>
                </a:cubicBezTo>
                <a:cubicBezTo>
                  <a:pt x="2823" y="55862"/>
                  <a:pt x="2960" y="55907"/>
                  <a:pt x="3144" y="55955"/>
                </a:cubicBezTo>
                <a:cubicBezTo>
                  <a:pt x="3563" y="56092"/>
                  <a:pt x="3977" y="56277"/>
                  <a:pt x="4347" y="56417"/>
                </a:cubicBezTo>
                <a:cubicBezTo>
                  <a:pt x="5272" y="56787"/>
                  <a:pt x="6104" y="57157"/>
                  <a:pt x="6522" y="57479"/>
                </a:cubicBezTo>
                <a:cubicBezTo>
                  <a:pt x="6615" y="57527"/>
                  <a:pt x="6707" y="57571"/>
                  <a:pt x="6751" y="57664"/>
                </a:cubicBezTo>
                <a:cubicBezTo>
                  <a:pt x="6844" y="57712"/>
                  <a:pt x="6892" y="57804"/>
                  <a:pt x="6984" y="57941"/>
                </a:cubicBezTo>
                <a:cubicBezTo>
                  <a:pt x="7029" y="58034"/>
                  <a:pt x="7121" y="58219"/>
                  <a:pt x="7169" y="58359"/>
                </a:cubicBezTo>
                <a:cubicBezTo>
                  <a:pt x="7354" y="58822"/>
                  <a:pt x="7539" y="59421"/>
                  <a:pt x="7632" y="60068"/>
                </a:cubicBezTo>
                <a:cubicBezTo>
                  <a:pt x="7724" y="60486"/>
                  <a:pt x="7817" y="60949"/>
                  <a:pt x="7861" y="61319"/>
                </a:cubicBezTo>
                <a:cubicBezTo>
                  <a:pt x="7909" y="61596"/>
                  <a:pt x="7909" y="61826"/>
                  <a:pt x="7954" y="62059"/>
                </a:cubicBezTo>
                <a:lnTo>
                  <a:pt x="7769" y="62059"/>
                </a:lnTo>
                <a:cubicBezTo>
                  <a:pt x="7724" y="62059"/>
                  <a:pt x="7724" y="62011"/>
                  <a:pt x="7676" y="62011"/>
                </a:cubicBezTo>
                <a:cubicBezTo>
                  <a:pt x="7632" y="61874"/>
                  <a:pt x="7539" y="61733"/>
                  <a:pt x="7399" y="61596"/>
                </a:cubicBezTo>
                <a:cubicBezTo>
                  <a:pt x="7399" y="61548"/>
                  <a:pt x="7354" y="61548"/>
                  <a:pt x="7306" y="61504"/>
                </a:cubicBezTo>
                <a:cubicBezTo>
                  <a:pt x="6615" y="60808"/>
                  <a:pt x="4347" y="59932"/>
                  <a:pt x="2682" y="59377"/>
                </a:cubicBezTo>
                <a:cubicBezTo>
                  <a:pt x="2127" y="58126"/>
                  <a:pt x="1528" y="56417"/>
                  <a:pt x="1158" y="55307"/>
                </a:cubicBezTo>
                <a:close/>
                <a:moveTo>
                  <a:pt x="14938" y="59698"/>
                </a:moveTo>
                <a:lnTo>
                  <a:pt x="14938" y="59698"/>
                </a:lnTo>
                <a:cubicBezTo>
                  <a:pt x="14661" y="60579"/>
                  <a:pt x="14243" y="61826"/>
                  <a:pt x="13780" y="62891"/>
                </a:cubicBezTo>
                <a:cubicBezTo>
                  <a:pt x="13688" y="63213"/>
                  <a:pt x="13551" y="63490"/>
                  <a:pt x="13410" y="63768"/>
                </a:cubicBezTo>
                <a:cubicBezTo>
                  <a:pt x="11746" y="64323"/>
                  <a:pt x="9482" y="65203"/>
                  <a:pt x="8786" y="65895"/>
                </a:cubicBezTo>
                <a:cubicBezTo>
                  <a:pt x="8742" y="65943"/>
                  <a:pt x="8694" y="65987"/>
                  <a:pt x="8694" y="66036"/>
                </a:cubicBezTo>
                <a:cubicBezTo>
                  <a:pt x="8649" y="65573"/>
                  <a:pt x="8557" y="65018"/>
                  <a:pt x="8464" y="64463"/>
                </a:cubicBezTo>
                <a:cubicBezTo>
                  <a:pt x="8601" y="63675"/>
                  <a:pt x="8786" y="63120"/>
                  <a:pt x="8927" y="62751"/>
                </a:cubicBezTo>
                <a:cubicBezTo>
                  <a:pt x="9019" y="62566"/>
                  <a:pt x="9064" y="62429"/>
                  <a:pt x="9156" y="62336"/>
                </a:cubicBezTo>
                <a:cubicBezTo>
                  <a:pt x="9204" y="62196"/>
                  <a:pt x="9297" y="62103"/>
                  <a:pt x="9341" y="62059"/>
                </a:cubicBezTo>
                <a:lnTo>
                  <a:pt x="9526" y="61874"/>
                </a:lnTo>
                <a:cubicBezTo>
                  <a:pt x="10173" y="61411"/>
                  <a:pt x="11561" y="60856"/>
                  <a:pt x="12948" y="60394"/>
                </a:cubicBezTo>
                <a:cubicBezTo>
                  <a:pt x="13133" y="60301"/>
                  <a:pt x="13273" y="60253"/>
                  <a:pt x="13458" y="60161"/>
                </a:cubicBezTo>
                <a:cubicBezTo>
                  <a:pt x="13643" y="60117"/>
                  <a:pt x="13828" y="60068"/>
                  <a:pt x="14013" y="59976"/>
                </a:cubicBezTo>
                <a:cubicBezTo>
                  <a:pt x="14335" y="59883"/>
                  <a:pt x="14661" y="59791"/>
                  <a:pt x="14938" y="59698"/>
                </a:cubicBezTo>
                <a:close/>
                <a:moveTo>
                  <a:pt x="1158" y="59698"/>
                </a:moveTo>
                <a:lnTo>
                  <a:pt x="1158" y="59698"/>
                </a:lnTo>
                <a:cubicBezTo>
                  <a:pt x="1435" y="59791"/>
                  <a:pt x="1757" y="59883"/>
                  <a:pt x="2083" y="59976"/>
                </a:cubicBezTo>
                <a:cubicBezTo>
                  <a:pt x="2268" y="60068"/>
                  <a:pt x="2453" y="60117"/>
                  <a:pt x="2638" y="60161"/>
                </a:cubicBezTo>
                <a:cubicBezTo>
                  <a:pt x="2823" y="60253"/>
                  <a:pt x="2960" y="60301"/>
                  <a:pt x="3144" y="60394"/>
                </a:cubicBezTo>
                <a:cubicBezTo>
                  <a:pt x="3563" y="60531"/>
                  <a:pt x="3977" y="60671"/>
                  <a:pt x="4347" y="60808"/>
                </a:cubicBezTo>
                <a:cubicBezTo>
                  <a:pt x="5272" y="61178"/>
                  <a:pt x="6104" y="61548"/>
                  <a:pt x="6522" y="61874"/>
                </a:cubicBezTo>
                <a:cubicBezTo>
                  <a:pt x="6615" y="61918"/>
                  <a:pt x="6707" y="62011"/>
                  <a:pt x="6751" y="62059"/>
                </a:cubicBezTo>
                <a:cubicBezTo>
                  <a:pt x="6844" y="62103"/>
                  <a:pt x="6892" y="62196"/>
                  <a:pt x="6984" y="62336"/>
                </a:cubicBezTo>
                <a:cubicBezTo>
                  <a:pt x="7029" y="62473"/>
                  <a:pt x="7121" y="62614"/>
                  <a:pt x="7169" y="62751"/>
                </a:cubicBezTo>
                <a:cubicBezTo>
                  <a:pt x="7354" y="63213"/>
                  <a:pt x="7539" y="63860"/>
                  <a:pt x="7632" y="64463"/>
                </a:cubicBezTo>
                <a:cubicBezTo>
                  <a:pt x="7724" y="64878"/>
                  <a:pt x="7817" y="65340"/>
                  <a:pt x="7861" y="65710"/>
                </a:cubicBezTo>
                <a:lnTo>
                  <a:pt x="7861" y="65758"/>
                </a:lnTo>
                <a:cubicBezTo>
                  <a:pt x="7909" y="65987"/>
                  <a:pt x="7909" y="66265"/>
                  <a:pt x="7954" y="66450"/>
                </a:cubicBezTo>
                <a:lnTo>
                  <a:pt x="7676" y="66450"/>
                </a:lnTo>
                <a:cubicBezTo>
                  <a:pt x="7584" y="66265"/>
                  <a:pt x="7539" y="66128"/>
                  <a:pt x="7399" y="66036"/>
                </a:cubicBezTo>
                <a:cubicBezTo>
                  <a:pt x="7399" y="65987"/>
                  <a:pt x="7354" y="65943"/>
                  <a:pt x="7306" y="65895"/>
                </a:cubicBezTo>
                <a:cubicBezTo>
                  <a:pt x="6615" y="65203"/>
                  <a:pt x="4347" y="64323"/>
                  <a:pt x="2682" y="63768"/>
                </a:cubicBezTo>
                <a:cubicBezTo>
                  <a:pt x="2127" y="62521"/>
                  <a:pt x="1528" y="60856"/>
                  <a:pt x="1158" y="59698"/>
                </a:cubicBezTo>
                <a:close/>
                <a:moveTo>
                  <a:pt x="14938" y="64093"/>
                </a:moveTo>
                <a:lnTo>
                  <a:pt x="14938" y="64093"/>
                </a:lnTo>
                <a:cubicBezTo>
                  <a:pt x="14661" y="64970"/>
                  <a:pt x="14243" y="66221"/>
                  <a:pt x="13780" y="67282"/>
                </a:cubicBezTo>
                <a:cubicBezTo>
                  <a:pt x="13688" y="67608"/>
                  <a:pt x="13551" y="67885"/>
                  <a:pt x="13410" y="68163"/>
                </a:cubicBezTo>
                <a:cubicBezTo>
                  <a:pt x="11746" y="68762"/>
                  <a:pt x="9482" y="69594"/>
                  <a:pt x="8786" y="70290"/>
                </a:cubicBezTo>
                <a:cubicBezTo>
                  <a:pt x="8742" y="70334"/>
                  <a:pt x="8694" y="70382"/>
                  <a:pt x="8694" y="70427"/>
                </a:cubicBezTo>
                <a:cubicBezTo>
                  <a:pt x="8649" y="69964"/>
                  <a:pt x="8557" y="69458"/>
                  <a:pt x="8464" y="68855"/>
                </a:cubicBezTo>
                <a:cubicBezTo>
                  <a:pt x="8601" y="68070"/>
                  <a:pt x="8786" y="67515"/>
                  <a:pt x="8927" y="67145"/>
                </a:cubicBezTo>
                <a:cubicBezTo>
                  <a:pt x="9019" y="67005"/>
                  <a:pt x="9064" y="66868"/>
                  <a:pt x="9156" y="66727"/>
                </a:cubicBezTo>
                <a:cubicBezTo>
                  <a:pt x="9204" y="66591"/>
                  <a:pt x="9297" y="66498"/>
                  <a:pt x="9341" y="66450"/>
                </a:cubicBezTo>
                <a:cubicBezTo>
                  <a:pt x="9389" y="66406"/>
                  <a:pt x="9482" y="66357"/>
                  <a:pt x="9526" y="66265"/>
                </a:cubicBezTo>
                <a:cubicBezTo>
                  <a:pt x="10173" y="65851"/>
                  <a:pt x="11561" y="65248"/>
                  <a:pt x="12948" y="64785"/>
                </a:cubicBezTo>
                <a:cubicBezTo>
                  <a:pt x="13133" y="64693"/>
                  <a:pt x="13273" y="64648"/>
                  <a:pt x="13458" y="64600"/>
                </a:cubicBezTo>
                <a:cubicBezTo>
                  <a:pt x="13643" y="64508"/>
                  <a:pt x="13828" y="64463"/>
                  <a:pt x="14013" y="64415"/>
                </a:cubicBezTo>
                <a:cubicBezTo>
                  <a:pt x="14335" y="64278"/>
                  <a:pt x="14661" y="64186"/>
                  <a:pt x="14938" y="64093"/>
                </a:cubicBezTo>
                <a:close/>
                <a:moveTo>
                  <a:pt x="1158" y="64093"/>
                </a:moveTo>
                <a:lnTo>
                  <a:pt x="1158" y="64093"/>
                </a:lnTo>
                <a:cubicBezTo>
                  <a:pt x="1435" y="64186"/>
                  <a:pt x="1757" y="64278"/>
                  <a:pt x="2083" y="64415"/>
                </a:cubicBezTo>
                <a:cubicBezTo>
                  <a:pt x="2268" y="64463"/>
                  <a:pt x="2453" y="64508"/>
                  <a:pt x="2638" y="64600"/>
                </a:cubicBezTo>
                <a:cubicBezTo>
                  <a:pt x="2823" y="64648"/>
                  <a:pt x="2960" y="64693"/>
                  <a:pt x="3144" y="64785"/>
                </a:cubicBezTo>
                <a:cubicBezTo>
                  <a:pt x="3563" y="64926"/>
                  <a:pt x="3977" y="65063"/>
                  <a:pt x="4347" y="65248"/>
                </a:cubicBezTo>
                <a:cubicBezTo>
                  <a:pt x="5272" y="65573"/>
                  <a:pt x="6104" y="65943"/>
                  <a:pt x="6522" y="66265"/>
                </a:cubicBezTo>
                <a:cubicBezTo>
                  <a:pt x="6615" y="66357"/>
                  <a:pt x="6707" y="66406"/>
                  <a:pt x="6751" y="66450"/>
                </a:cubicBezTo>
                <a:cubicBezTo>
                  <a:pt x="6844" y="66542"/>
                  <a:pt x="6892" y="66635"/>
                  <a:pt x="6984" y="66727"/>
                </a:cubicBezTo>
                <a:cubicBezTo>
                  <a:pt x="7029" y="66868"/>
                  <a:pt x="7121" y="67005"/>
                  <a:pt x="7169" y="67145"/>
                </a:cubicBezTo>
                <a:cubicBezTo>
                  <a:pt x="7354" y="67652"/>
                  <a:pt x="7539" y="68255"/>
                  <a:pt x="7632" y="68855"/>
                </a:cubicBezTo>
                <a:cubicBezTo>
                  <a:pt x="7724" y="69317"/>
                  <a:pt x="7817" y="69735"/>
                  <a:pt x="7861" y="70149"/>
                </a:cubicBezTo>
                <a:cubicBezTo>
                  <a:pt x="7909" y="70427"/>
                  <a:pt x="7909" y="70660"/>
                  <a:pt x="7954" y="70845"/>
                </a:cubicBezTo>
                <a:lnTo>
                  <a:pt x="7676" y="70845"/>
                </a:lnTo>
                <a:cubicBezTo>
                  <a:pt x="7584" y="70660"/>
                  <a:pt x="7539" y="70519"/>
                  <a:pt x="7399" y="70427"/>
                </a:cubicBezTo>
                <a:cubicBezTo>
                  <a:pt x="7399" y="70382"/>
                  <a:pt x="7354" y="70334"/>
                  <a:pt x="7306" y="70290"/>
                </a:cubicBezTo>
                <a:cubicBezTo>
                  <a:pt x="6615" y="69594"/>
                  <a:pt x="4347" y="68762"/>
                  <a:pt x="2682" y="68163"/>
                </a:cubicBezTo>
                <a:cubicBezTo>
                  <a:pt x="2127" y="66912"/>
                  <a:pt x="1528" y="65248"/>
                  <a:pt x="1158" y="64093"/>
                </a:cubicBezTo>
                <a:close/>
                <a:moveTo>
                  <a:pt x="14938" y="68485"/>
                </a:moveTo>
                <a:lnTo>
                  <a:pt x="14938" y="68485"/>
                </a:lnTo>
                <a:cubicBezTo>
                  <a:pt x="14661" y="69409"/>
                  <a:pt x="14243" y="70612"/>
                  <a:pt x="13780" y="71722"/>
                </a:cubicBezTo>
                <a:cubicBezTo>
                  <a:pt x="13366" y="72787"/>
                  <a:pt x="12904" y="73756"/>
                  <a:pt x="12578" y="74082"/>
                </a:cubicBezTo>
                <a:cubicBezTo>
                  <a:pt x="11979" y="74681"/>
                  <a:pt x="10173" y="75007"/>
                  <a:pt x="8834" y="75192"/>
                </a:cubicBezTo>
                <a:lnTo>
                  <a:pt x="8742" y="75192"/>
                </a:lnTo>
                <a:cubicBezTo>
                  <a:pt x="8694" y="74729"/>
                  <a:pt x="8601" y="74034"/>
                  <a:pt x="8464" y="73249"/>
                </a:cubicBezTo>
                <a:cubicBezTo>
                  <a:pt x="8509" y="72924"/>
                  <a:pt x="8601" y="72602"/>
                  <a:pt x="8649" y="72325"/>
                </a:cubicBezTo>
                <a:cubicBezTo>
                  <a:pt x="8742" y="72047"/>
                  <a:pt x="8834" y="71770"/>
                  <a:pt x="8927" y="71585"/>
                </a:cubicBezTo>
                <a:cubicBezTo>
                  <a:pt x="9019" y="71400"/>
                  <a:pt x="9064" y="71259"/>
                  <a:pt x="9156" y="71122"/>
                </a:cubicBezTo>
                <a:cubicBezTo>
                  <a:pt x="9204" y="71030"/>
                  <a:pt x="9297" y="70937"/>
                  <a:pt x="9341" y="70845"/>
                </a:cubicBezTo>
                <a:cubicBezTo>
                  <a:pt x="9389" y="70797"/>
                  <a:pt x="9482" y="70752"/>
                  <a:pt x="9574" y="70704"/>
                </a:cubicBezTo>
                <a:cubicBezTo>
                  <a:pt x="10173" y="70242"/>
                  <a:pt x="11561" y="69687"/>
                  <a:pt x="12948" y="69180"/>
                </a:cubicBezTo>
                <a:cubicBezTo>
                  <a:pt x="13133" y="69132"/>
                  <a:pt x="13273" y="69040"/>
                  <a:pt x="13458" y="68995"/>
                </a:cubicBezTo>
                <a:cubicBezTo>
                  <a:pt x="13643" y="68947"/>
                  <a:pt x="13828" y="68855"/>
                  <a:pt x="14013" y="68810"/>
                </a:cubicBezTo>
                <a:cubicBezTo>
                  <a:pt x="14335" y="68718"/>
                  <a:pt x="14661" y="68577"/>
                  <a:pt x="14938" y="68485"/>
                </a:cubicBezTo>
                <a:close/>
                <a:moveTo>
                  <a:pt x="1158" y="68485"/>
                </a:moveTo>
                <a:lnTo>
                  <a:pt x="1158" y="68485"/>
                </a:lnTo>
                <a:cubicBezTo>
                  <a:pt x="1435" y="68577"/>
                  <a:pt x="1757" y="68718"/>
                  <a:pt x="2083" y="68810"/>
                </a:cubicBezTo>
                <a:cubicBezTo>
                  <a:pt x="2268" y="68855"/>
                  <a:pt x="2453" y="68947"/>
                  <a:pt x="2638" y="68995"/>
                </a:cubicBezTo>
                <a:cubicBezTo>
                  <a:pt x="2775" y="69040"/>
                  <a:pt x="2960" y="69132"/>
                  <a:pt x="3144" y="69180"/>
                </a:cubicBezTo>
                <a:cubicBezTo>
                  <a:pt x="3563" y="69317"/>
                  <a:pt x="3977" y="69502"/>
                  <a:pt x="4347" y="69643"/>
                </a:cubicBezTo>
                <a:cubicBezTo>
                  <a:pt x="5272" y="70012"/>
                  <a:pt x="6104" y="70382"/>
                  <a:pt x="6522" y="70660"/>
                </a:cubicBezTo>
                <a:cubicBezTo>
                  <a:pt x="6615" y="70752"/>
                  <a:pt x="6707" y="70797"/>
                  <a:pt x="6751" y="70845"/>
                </a:cubicBezTo>
                <a:cubicBezTo>
                  <a:pt x="6844" y="70937"/>
                  <a:pt x="6892" y="71030"/>
                  <a:pt x="6984" y="71122"/>
                </a:cubicBezTo>
                <a:cubicBezTo>
                  <a:pt x="7029" y="71259"/>
                  <a:pt x="7121" y="71400"/>
                  <a:pt x="7169" y="71585"/>
                </a:cubicBezTo>
                <a:cubicBezTo>
                  <a:pt x="7262" y="71814"/>
                  <a:pt x="7354" y="72047"/>
                  <a:pt x="7447" y="72325"/>
                </a:cubicBezTo>
                <a:cubicBezTo>
                  <a:pt x="7491" y="72646"/>
                  <a:pt x="7584" y="72972"/>
                  <a:pt x="7632" y="73249"/>
                </a:cubicBezTo>
                <a:cubicBezTo>
                  <a:pt x="7724" y="73712"/>
                  <a:pt x="7817" y="74126"/>
                  <a:pt x="7861" y="74544"/>
                </a:cubicBezTo>
                <a:cubicBezTo>
                  <a:pt x="7909" y="74822"/>
                  <a:pt x="7909" y="75051"/>
                  <a:pt x="7954" y="75284"/>
                </a:cubicBezTo>
                <a:cubicBezTo>
                  <a:pt x="7861" y="75284"/>
                  <a:pt x="7817" y="75236"/>
                  <a:pt x="7769" y="75236"/>
                </a:cubicBezTo>
                <a:cubicBezTo>
                  <a:pt x="7632" y="75236"/>
                  <a:pt x="7491" y="75236"/>
                  <a:pt x="7354" y="75192"/>
                </a:cubicBezTo>
                <a:lnTo>
                  <a:pt x="7262" y="75192"/>
                </a:lnTo>
                <a:cubicBezTo>
                  <a:pt x="6936" y="75144"/>
                  <a:pt x="6615" y="75099"/>
                  <a:pt x="6245" y="75051"/>
                </a:cubicBezTo>
                <a:cubicBezTo>
                  <a:pt x="4347" y="74729"/>
                  <a:pt x="3747" y="74311"/>
                  <a:pt x="3514" y="74082"/>
                </a:cubicBezTo>
                <a:cubicBezTo>
                  <a:pt x="2823" y="73386"/>
                  <a:pt x="1757" y="70290"/>
                  <a:pt x="1158" y="68485"/>
                </a:cubicBezTo>
                <a:close/>
                <a:moveTo>
                  <a:pt x="8046" y="1"/>
                </a:moveTo>
                <a:lnTo>
                  <a:pt x="7724" y="648"/>
                </a:lnTo>
                <a:cubicBezTo>
                  <a:pt x="7447" y="1155"/>
                  <a:pt x="4994" y="5779"/>
                  <a:pt x="4994" y="7307"/>
                </a:cubicBezTo>
                <a:lnTo>
                  <a:pt x="4994" y="7352"/>
                </a:lnTo>
                <a:cubicBezTo>
                  <a:pt x="3193" y="6612"/>
                  <a:pt x="1065" y="5964"/>
                  <a:pt x="695" y="5872"/>
                </a:cubicBezTo>
                <a:lnTo>
                  <a:pt x="0" y="5643"/>
                </a:lnTo>
                <a:lnTo>
                  <a:pt x="185" y="6334"/>
                </a:lnTo>
                <a:cubicBezTo>
                  <a:pt x="326" y="6704"/>
                  <a:pt x="925" y="8787"/>
                  <a:pt x="1665" y="10589"/>
                </a:cubicBezTo>
                <a:cubicBezTo>
                  <a:pt x="1158" y="10404"/>
                  <a:pt x="832" y="10311"/>
                  <a:pt x="695" y="10267"/>
                </a:cubicBezTo>
                <a:lnTo>
                  <a:pt x="0" y="10034"/>
                </a:lnTo>
                <a:lnTo>
                  <a:pt x="185" y="10774"/>
                </a:lnTo>
                <a:cubicBezTo>
                  <a:pt x="326" y="11099"/>
                  <a:pt x="925" y="13226"/>
                  <a:pt x="1665" y="14984"/>
                </a:cubicBezTo>
                <a:cubicBezTo>
                  <a:pt x="1158" y="14799"/>
                  <a:pt x="832" y="14706"/>
                  <a:pt x="695" y="14658"/>
                </a:cubicBezTo>
                <a:lnTo>
                  <a:pt x="0" y="14473"/>
                </a:lnTo>
                <a:lnTo>
                  <a:pt x="185" y="15169"/>
                </a:lnTo>
                <a:cubicBezTo>
                  <a:pt x="326" y="15538"/>
                  <a:pt x="925" y="17618"/>
                  <a:pt x="1665" y="19375"/>
                </a:cubicBezTo>
                <a:cubicBezTo>
                  <a:pt x="1158" y="19238"/>
                  <a:pt x="832" y="19097"/>
                  <a:pt x="695" y="19053"/>
                </a:cubicBezTo>
                <a:lnTo>
                  <a:pt x="0" y="18868"/>
                </a:lnTo>
                <a:lnTo>
                  <a:pt x="185" y="19560"/>
                </a:lnTo>
                <a:cubicBezTo>
                  <a:pt x="326" y="19930"/>
                  <a:pt x="925" y="22012"/>
                  <a:pt x="1665" y="23770"/>
                </a:cubicBezTo>
                <a:cubicBezTo>
                  <a:pt x="1158" y="23629"/>
                  <a:pt x="832" y="23537"/>
                  <a:pt x="695" y="23492"/>
                </a:cubicBezTo>
                <a:lnTo>
                  <a:pt x="0" y="23259"/>
                </a:lnTo>
                <a:lnTo>
                  <a:pt x="0" y="23259"/>
                </a:lnTo>
                <a:lnTo>
                  <a:pt x="185" y="23955"/>
                </a:lnTo>
                <a:cubicBezTo>
                  <a:pt x="326" y="24325"/>
                  <a:pt x="925" y="26404"/>
                  <a:pt x="1665" y="28209"/>
                </a:cubicBezTo>
                <a:cubicBezTo>
                  <a:pt x="1158" y="28024"/>
                  <a:pt x="832" y="27932"/>
                  <a:pt x="695" y="27883"/>
                </a:cubicBezTo>
                <a:lnTo>
                  <a:pt x="0" y="27654"/>
                </a:lnTo>
                <a:lnTo>
                  <a:pt x="0" y="27654"/>
                </a:lnTo>
                <a:lnTo>
                  <a:pt x="185" y="28394"/>
                </a:lnTo>
                <a:cubicBezTo>
                  <a:pt x="326" y="28716"/>
                  <a:pt x="925" y="30843"/>
                  <a:pt x="1665" y="32600"/>
                </a:cubicBezTo>
                <a:cubicBezTo>
                  <a:pt x="1158" y="32415"/>
                  <a:pt x="832" y="32323"/>
                  <a:pt x="695" y="32278"/>
                </a:cubicBezTo>
                <a:lnTo>
                  <a:pt x="0" y="32093"/>
                </a:lnTo>
                <a:lnTo>
                  <a:pt x="185" y="32785"/>
                </a:lnTo>
                <a:cubicBezTo>
                  <a:pt x="326" y="33155"/>
                  <a:pt x="925" y="35238"/>
                  <a:pt x="1665" y="36995"/>
                </a:cubicBezTo>
                <a:cubicBezTo>
                  <a:pt x="1158" y="36855"/>
                  <a:pt x="832" y="36718"/>
                  <a:pt x="695" y="36718"/>
                </a:cubicBezTo>
                <a:lnTo>
                  <a:pt x="0" y="36485"/>
                </a:lnTo>
                <a:lnTo>
                  <a:pt x="0" y="36485"/>
                </a:lnTo>
                <a:lnTo>
                  <a:pt x="185" y="37180"/>
                </a:lnTo>
                <a:cubicBezTo>
                  <a:pt x="326" y="37550"/>
                  <a:pt x="925" y="39629"/>
                  <a:pt x="1665" y="41434"/>
                </a:cubicBezTo>
                <a:cubicBezTo>
                  <a:pt x="1158" y="41249"/>
                  <a:pt x="832" y="41157"/>
                  <a:pt x="695" y="41109"/>
                </a:cubicBezTo>
                <a:lnTo>
                  <a:pt x="0" y="40880"/>
                </a:lnTo>
                <a:lnTo>
                  <a:pt x="185" y="41571"/>
                </a:lnTo>
                <a:cubicBezTo>
                  <a:pt x="326" y="41941"/>
                  <a:pt x="925" y="44024"/>
                  <a:pt x="1665" y="45826"/>
                </a:cubicBezTo>
                <a:cubicBezTo>
                  <a:pt x="1158" y="45641"/>
                  <a:pt x="832" y="45548"/>
                  <a:pt x="695" y="45504"/>
                </a:cubicBezTo>
                <a:lnTo>
                  <a:pt x="0" y="45319"/>
                </a:lnTo>
                <a:lnTo>
                  <a:pt x="185" y="46011"/>
                </a:lnTo>
                <a:cubicBezTo>
                  <a:pt x="326" y="46336"/>
                  <a:pt x="925" y="48463"/>
                  <a:pt x="1665" y="50221"/>
                </a:cubicBezTo>
                <a:cubicBezTo>
                  <a:pt x="1158" y="50080"/>
                  <a:pt x="832" y="49943"/>
                  <a:pt x="695" y="49895"/>
                </a:cubicBezTo>
                <a:lnTo>
                  <a:pt x="0" y="49710"/>
                </a:lnTo>
                <a:lnTo>
                  <a:pt x="185" y="50406"/>
                </a:lnTo>
                <a:cubicBezTo>
                  <a:pt x="326" y="50775"/>
                  <a:pt x="925" y="52855"/>
                  <a:pt x="1665" y="54612"/>
                </a:cubicBezTo>
                <a:cubicBezTo>
                  <a:pt x="1158" y="54475"/>
                  <a:pt x="832" y="54334"/>
                  <a:pt x="695" y="54334"/>
                </a:cubicBezTo>
                <a:lnTo>
                  <a:pt x="0" y="54105"/>
                </a:lnTo>
                <a:lnTo>
                  <a:pt x="185" y="54797"/>
                </a:lnTo>
                <a:cubicBezTo>
                  <a:pt x="326" y="55167"/>
                  <a:pt x="925" y="57249"/>
                  <a:pt x="1665" y="59051"/>
                </a:cubicBezTo>
                <a:cubicBezTo>
                  <a:pt x="1158" y="58866"/>
                  <a:pt x="832" y="58774"/>
                  <a:pt x="695" y="58729"/>
                </a:cubicBezTo>
                <a:lnTo>
                  <a:pt x="0" y="58496"/>
                </a:lnTo>
                <a:lnTo>
                  <a:pt x="185" y="59192"/>
                </a:lnTo>
                <a:cubicBezTo>
                  <a:pt x="326" y="59562"/>
                  <a:pt x="925" y="61641"/>
                  <a:pt x="1665" y="63446"/>
                </a:cubicBezTo>
                <a:cubicBezTo>
                  <a:pt x="1158" y="63261"/>
                  <a:pt x="832" y="63169"/>
                  <a:pt x="695" y="63120"/>
                </a:cubicBezTo>
                <a:lnTo>
                  <a:pt x="0" y="62935"/>
                </a:lnTo>
                <a:lnTo>
                  <a:pt x="0" y="62935"/>
                </a:lnTo>
                <a:lnTo>
                  <a:pt x="185" y="63631"/>
                </a:lnTo>
                <a:cubicBezTo>
                  <a:pt x="326" y="63953"/>
                  <a:pt x="925" y="66080"/>
                  <a:pt x="1665" y="67837"/>
                </a:cubicBezTo>
                <a:cubicBezTo>
                  <a:pt x="1158" y="67700"/>
                  <a:pt x="832" y="67560"/>
                  <a:pt x="695" y="67515"/>
                </a:cubicBezTo>
                <a:lnTo>
                  <a:pt x="0" y="67330"/>
                </a:lnTo>
                <a:lnTo>
                  <a:pt x="185" y="68022"/>
                </a:lnTo>
                <a:cubicBezTo>
                  <a:pt x="370" y="68577"/>
                  <a:pt x="1898" y="73571"/>
                  <a:pt x="2960" y="74637"/>
                </a:cubicBezTo>
                <a:cubicBezTo>
                  <a:pt x="3747" y="75421"/>
                  <a:pt x="5919" y="75839"/>
                  <a:pt x="7262" y="75976"/>
                </a:cubicBezTo>
                <a:lnTo>
                  <a:pt x="7262" y="82406"/>
                </a:lnTo>
                <a:lnTo>
                  <a:pt x="8834" y="82406"/>
                </a:lnTo>
                <a:lnTo>
                  <a:pt x="8834" y="75976"/>
                </a:lnTo>
                <a:cubicBezTo>
                  <a:pt x="9248" y="75932"/>
                  <a:pt x="9711" y="75883"/>
                  <a:pt x="10173" y="75791"/>
                </a:cubicBezTo>
                <a:cubicBezTo>
                  <a:pt x="11331" y="75562"/>
                  <a:pt x="12578" y="75192"/>
                  <a:pt x="13133" y="74637"/>
                </a:cubicBezTo>
                <a:cubicBezTo>
                  <a:pt x="14198" y="73571"/>
                  <a:pt x="15722" y="68577"/>
                  <a:pt x="15907" y="68022"/>
                </a:cubicBezTo>
                <a:lnTo>
                  <a:pt x="16092" y="67330"/>
                </a:lnTo>
                <a:lnTo>
                  <a:pt x="15401" y="67515"/>
                </a:lnTo>
                <a:cubicBezTo>
                  <a:pt x="15260" y="67560"/>
                  <a:pt x="14938" y="67700"/>
                  <a:pt x="14428" y="67837"/>
                </a:cubicBezTo>
                <a:cubicBezTo>
                  <a:pt x="15168" y="66080"/>
                  <a:pt x="15815" y="63953"/>
                  <a:pt x="15907" y="63631"/>
                </a:cubicBezTo>
                <a:lnTo>
                  <a:pt x="16092" y="62935"/>
                </a:lnTo>
                <a:lnTo>
                  <a:pt x="15401" y="63120"/>
                </a:lnTo>
                <a:cubicBezTo>
                  <a:pt x="15260" y="63169"/>
                  <a:pt x="14938" y="63261"/>
                  <a:pt x="14428" y="63446"/>
                </a:cubicBezTo>
                <a:cubicBezTo>
                  <a:pt x="15168" y="61641"/>
                  <a:pt x="15815" y="59562"/>
                  <a:pt x="15907" y="59192"/>
                </a:cubicBezTo>
                <a:lnTo>
                  <a:pt x="16092" y="58496"/>
                </a:lnTo>
                <a:lnTo>
                  <a:pt x="15401" y="58729"/>
                </a:lnTo>
                <a:cubicBezTo>
                  <a:pt x="15260" y="58774"/>
                  <a:pt x="14938" y="58866"/>
                  <a:pt x="14428" y="59051"/>
                </a:cubicBezTo>
                <a:cubicBezTo>
                  <a:pt x="15168" y="57249"/>
                  <a:pt x="15815" y="55167"/>
                  <a:pt x="15907" y="54797"/>
                </a:cubicBezTo>
                <a:lnTo>
                  <a:pt x="16092" y="54105"/>
                </a:lnTo>
                <a:lnTo>
                  <a:pt x="15401" y="54334"/>
                </a:lnTo>
                <a:cubicBezTo>
                  <a:pt x="15260" y="54334"/>
                  <a:pt x="14938" y="54475"/>
                  <a:pt x="14428" y="54612"/>
                </a:cubicBezTo>
                <a:cubicBezTo>
                  <a:pt x="15168" y="52855"/>
                  <a:pt x="15815" y="50775"/>
                  <a:pt x="15907" y="50406"/>
                </a:cubicBezTo>
                <a:lnTo>
                  <a:pt x="16092" y="49710"/>
                </a:lnTo>
                <a:lnTo>
                  <a:pt x="15401" y="49895"/>
                </a:lnTo>
                <a:cubicBezTo>
                  <a:pt x="15260" y="49943"/>
                  <a:pt x="14938" y="50080"/>
                  <a:pt x="14428" y="50221"/>
                </a:cubicBezTo>
                <a:cubicBezTo>
                  <a:pt x="15168" y="48463"/>
                  <a:pt x="15815" y="46336"/>
                  <a:pt x="15907" y="46011"/>
                </a:cubicBezTo>
                <a:lnTo>
                  <a:pt x="16092" y="45319"/>
                </a:lnTo>
                <a:lnTo>
                  <a:pt x="15401" y="45504"/>
                </a:lnTo>
                <a:cubicBezTo>
                  <a:pt x="15260" y="45548"/>
                  <a:pt x="14938" y="45641"/>
                  <a:pt x="14428" y="45826"/>
                </a:cubicBezTo>
                <a:cubicBezTo>
                  <a:pt x="15168" y="44024"/>
                  <a:pt x="15815" y="41941"/>
                  <a:pt x="15907" y="41571"/>
                </a:cubicBezTo>
                <a:lnTo>
                  <a:pt x="16092" y="40880"/>
                </a:lnTo>
                <a:lnTo>
                  <a:pt x="15401" y="41109"/>
                </a:lnTo>
                <a:cubicBezTo>
                  <a:pt x="15260" y="41157"/>
                  <a:pt x="14938" y="41249"/>
                  <a:pt x="14428" y="41434"/>
                </a:cubicBezTo>
                <a:cubicBezTo>
                  <a:pt x="15168" y="39629"/>
                  <a:pt x="15815" y="37550"/>
                  <a:pt x="15907" y="37180"/>
                </a:cubicBezTo>
                <a:lnTo>
                  <a:pt x="16092" y="36485"/>
                </a:lnTo>
                <a:lnTo>
                  <a:pt x="15401" y="36718"/>
                </a:lnTo>
                <a:cubicBezTo>
                  <a:pt x="15260" y="36718"/>
                  <a:pt x="14938" y="36855"/>
                  <a:pt x="14428" y="36995"/>
                </a:cubicBezTo>
                <a:cubicBezTo>
                  <a:pt x="15168" y="35238"/>
                  <a:pt x="15815" y="33155"/>
                  <a:pt x="15907" y="32785"/>
                </a:cubicBezTo>
                <a:lnTo>
                  <a:pt x="16092" y="32093"/>
                </a:lnTo>
                <a:lnTo>
                  <a:pt x="15401" y="32278"/>
                </a:lnTo>
                <a:cubicBezTo>
                  <a:pt x="15260" y="32323"/>
                  <a:pt x="14938" y="32415"/>
                  <a:pt x="14428" y="32600"/>
                </a:cubicBezTo>
                <a:cubicBezTo>
                  <a:pt x="15168" y="30843"/>
                  <a:pt x="15815" y="28716"/>
                  <a:pt x="15907" y="28394"/>
                </a:cubicBezTo>
                <a:lnTo>
                  <a:pt x="16092" y="27654"/>
                </a:lnTo>
                <a:lnTo>
                  <a:pt x="15401" y="27883"/>
                </a:lnTo>
                <a:cubicBezTo>
                  <a:pt x="15260" y="27932"/>
                  <a:pt x="14938" y="28024"/>
                  <a:pt x="14428" y="28209"/>
                </a:cubicBezTo>
                <a:cubicBezTo>
                  <a:pt x="15168" y="26404"/>
                  <a:pt x="15815" y="24325"/>
                  <a:pt x="15907" y="23955"/>
                </a:cubicBezTo>
                <a:lnTo>
                  <a:pt x="16092" y="23259"/>
                </a:lnTo>
                <a:lnTo>
                  <a:pt x="15401" y="23492"/>
                </a:lnTo>
                <a:cubicBezTo>
                  <a:pt x="15260" y="23537"/>
                  <a:pt x="14938" y="23629"/>
                  <a:pt x="14428" y="23770"/>
                </a:cubicBezTo>
                <a:cubicBezTo>
                  <a:pt x="15168" y="22012"/>
                  <a:pt x="15815" y="19930"/>
                  <a:pt x="15907" y="19560"/>
                </a:cubicBezTo>
                <a:lnTo>
                  <a:pt x="16092" y="18868"/>
                </a:lnTo>
                <a:lnTo>
                  <a:pt x="15401" y="19097"/>
                </a:lnTo>
                <a:cubicBezTo>
                  <a:pt x="15260" y="19097"/>
                  <a:pt x="14938" y="19238"/>
                  <a:pt x="14428" y="19375"/>
                </a:cubicBezTo>
                <a:cubicBezTo>
                  <a:pt x="15168" y="17618"/>
                  <a:pt x="15815" y="15538"/>
                  <a:pt x="15907" y="15169"/>
                </a:cubicBezTo>
                <a:lnTo>
                  <a:pt x="16092" y="14473"/>
                </a:lnTo>
                <a:lnTo>
                  <a:pt x="15401" y="14658"/>
                </a:lnTo>
                <a:cubicBezTo>
                  <a:pt x="15260" y="14706"/>
                  <a:pt x="14938" y="14799"/>
                  <a:pt x="14428" y="14984"/>
                </a:cubicBezTo>
                <a:cubicBezTo>
                  <a:pt x="15168" y="13226"/>
                  <a:pt x="15815" y="11099"/>
                  <a:pt x="15907" y="10774"/>
                </a:cubicBezTo>
                <a:lnTo>
                  <a:pt x="16092" y="10034"/>
                </a:lnTo>
                <a:lnTo>
                  <a:pt x="15401" y="10267"/>
                </a:lnTo>
                <a:cubicBezTo>
                  <a:pt x="15260" y="10311"/>
                  <a:pt x="14938" y="10404"/>
                  <a:pt x="14428" y="10589"/>
                </a:cubicBezTo>
                <a:cubicBezTo>
                  <a:pt x="15168" y="8787"/>
                  <a:pt x="15815" y="6704"/>
                  <a:pt x="15907" y="6334"/>
                </a:cubicBezTo>
                <a:lnTo>
                  <a:pt x="16092" y="5643"/>
                </a:lnTo>
                <a:lnTo>
                  <a:pt x="15401" y="5872"/>
                </a:lnTo>
                <a:cubicBezTo>
                  <a:pt x="15031" y="5964"/>
                  <a:pt x="12904" y="6612"/>
                  <a:pt x="11098" y="7352"/>
                </a:cubicBezTo>
                <a:lnTo>
                  <a:pt x="11098" y="7307"/>
                </a:lnTo>
                <a:cubicBezTo>
                  <a:pt x="11098" y="5779"/>
                  <a:pt x="8694" y="1155"/>
                  <a:pt x="8416" y="648"/>
                </a:cubicBezTo>
                <a:lnTo>
                  <a:pt x="80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8" name="Google Shape;7988;p50"/>
          <p:cNvGrpSpPr/>
          <p:nvPr/>
        </p:nvGrpSpPr>
        <p:grpSpPr>
          <a:xfrm>
            <a:off x="5643869" y="2409033"/>
            <a:ext cx="434847" cy="1863574"/>
            <a:chOff x="5044950" y="3382025"/>
            <a:chExt cx="467075" cy="1984425"/>
          </a:xfrm>
        </p:grpSpPr>
        <p:sp>
          <p:nvSpPr>
            <p:cNvPr id="7989" name="Google Shape;7989;p50"/>
            <p:cNvSpPr/>
            <p:nvPr/>
          </p:nvSpPr>
          <p:spPr>
            <a:xfrm>
              <a:off x="5044950" y="4595800"/>
              <a:ext cx="467075" cy="770650"/>
            </a:xfrm>
            <a:custGeom>
              <a:avLst/>
              <a:gdLst/>
              <a:ahLst/>
              <a:cxnLst/>
              <a:rect l="l" t="t" r="r" b="b"/>
              <a:pathLst>
                <a:path w="18683" h="30826" extrusionOk="0">
                  <a:moveTo>
                    <a:pt x="5734" y="7057"/>
                  </a:moveTo>
                  <a:lnTo>
                    <a:pt x="5734" y="7057"/>
                  </a:lnTo>
                  <a:cubicBezTo>
                    <a:pt x="7157" y="7606"/>
                    <a:pt x="8583" y="7664"/>
                    <a:pt x="9119" y="7664"/>
                  </a:cubicBezTo>
                  <a:cubicBezTo>
                    <a:pt x="9261" y="7664"/>
                    <a:pt x="9341" y="7660"/>
                    <a:pt x="9341" y="7660"/>
                  </a:cubicBezTo>
                  <a:cubicBezTo>
                    <a:pt x="9341" y="7660"/>
                    <a:pt x="9423" y="7664"/>
                    <a:pt x="9568" y="7664"/>
                  </a:cubicBezTo>
                  <a:cubicBezTo>
                    <a:pt x="10114" y="7664"/>
                    <a:pt x="11560" y="7606"/>
                    <a:pt x="12948" y="7057"/>
                  </a:cubicBezTo>
                  <a:lnTo>
                    <a:pt x="12948" y="7057"/>
                  </a:lnTo>
                  <a:cubicBezTo>
                    <a:pt x="12345" y="7427"/>
                    <a:pt x="11790" y="7889"/>
                    <a:pt x="11235" y="8444"/>
                  </a:cubicBezTo>
                  <a:cubicBezTo>
                    <a:pt x="9711" y="9972"/>
                    <a:pt x="9385" y="12329"/>
                    <a:pt x="9341" y="13531"/>
                  </a:cubicBezTo>
                  <a:cubicBezTo>
                    <a:pt x="9293" y="12329"/>
                    <a:pt x="9015" y="9972"/>
                    <a:pt x="7443" y="8444"/>
                  </a:cubicBezTo>
                  <a:cubicBezTo>
                    <a:pt x="6936" y="7889"/>
                    <a:pt x="6333" y="7427"/>
                    <a:pt x="5734" y="7057"/>
                  </a:cubicBezTo>
                  <a:close/>
                  <a:moveTo>
                    <a:pt x="12116" y="13949"/>
                  </a:moveTo>
                  <a:lnTo>
                    <a:pt x="12116" y="13949"/>
                  </a:lnTo>
                  <a:cubicBezTo>
                    <a:pt x="11883" y="14179"/>
                    <a:pt x="11605" y="14412"/>
                    <a:pt x="11376" y="14641"/>
                  </a:cubicBezTo>
                  <a:cubicBezTo>
                    <a:pt x="9711" y="16306"/>
                    <a:pt x="9385" y="18803"/>
                    <a:pt x="9341" y="20053"/>
                  </a:cubicBezTo>
                  <a:cubicBezTo>
                    <a:pt x="9293" y="18803"/>
                    <a:pt x="8971" y="16306"/>
                    <a:pt x="7351" y="14641"/>
                  </a:cubicBezTo>
                  <a:cubicBezTo>
                    <a:pt x="7073" y="14412"/>
                    <a:pt x="6844" y="14179"/>
                    <a:pt x="6566" y="13949"/>
                  </a:cubicBezTo>
                  <a:lnTo>
                    <a:pt x="6566" y="13949"/>
                  </a:lnTo>
                  <a:cubicBezTo>
                    <a:pt x="7553" y="14196"/>
                    <a:pt x="8457" y="14237"/>
                    <a:pt x="8951" y="14237"/>
                  </a:cubicBezTo>
                  <a:cubicBezTo>
                    <a:pt x="9197" y="14237"/>
                    <a:pt x="9341" y="14227"/>
                    <a:pt x="9341" y="14227"/>
                  </a:cubicBezTo>
                  <a:cubicBezTo>
                    <a:pt x="9341" y="14227"/>
                    <a:pt x="9485" y="14237"/>
                    <a:pt x="9732" y="14237"/>
                  </a:cubicBezTo>
                  <a:cubicBezTo>
                    <a:pt x="10225" y="14237"/>
                    <a:pt x="11129" y="14196"/>
                    <a:pt x="12116" y="13949"/>
                  </a:cubicBezTo>
                  <a:close/>
                  <a:moveTo>
                    <a:pt x="3363" y="1"/>
                  </a:moveTo>
                  <a:cubicBezTo>
                    <a:pt x="2858" y="1"/>
                    <a:pt x="2429" y="144"/>
                    <a:pt x="2127" y="446"/>
                  </a:cubicBezTo>
                  <a:cubicBezTo>
                    <a:pt x="1154" y="1464"/>
                    <a:pt x="1942" y="3868"/>
                    <a:pt x="3929" y="5855"/>
                  </a:cubicBezTo>
                  <a:cubicBezTo>
                    <a:pt x="4114" y="6088"/>
                    <a:pt x="4391" y="6273"/>
                    <a:pt x="4624" y="6458"/>
                  </a:cubicBezTo>
                  <a:cubicBezTo>
                    <a:pt x="4012" y="6208"/>
                    <a:pt x="3434" y="6070"/>
                    <a:pt x="2932" y="6070"/>
                  </a:cubicBezTo>
                  <a:cubicBezTo>
                    <a:pt x="2410" y="6070"/>
                    <a:pt x="1971" y="6220"/>
                    <a:pt x="1665" y="6550"/>
                  </a:cubicBezTo>
                  <a:cubicBezTo>
                    <a:pt x="599" y="7612"/>
                    <a:pt x="1387" y="10157"/>
                    <a:pt x="3466" y="12236"/>
                  </a:cubicBezTo>
                  <a:cubicBezTo>
                    <a:pt x="3164" y="12165"/>
                    <a:pt x="2875" y="12129"/>
                    <a:pt x="2604" y="12129"/>
                  </a:cubicBezTo>
                  <a:cubicBezTo>
                    <a:pt x="2009" y="12129"/>
                    <a:pt x="1505" y="12303"/>
                    <a:pt x="1154" y="12654"/>
                  </a:cubicBezTo>
                  <a:cubicBezTo>
                    <a:pt x="0" y="13809"/>
                    <a:pt x="925" y="16539"/>
                    <a:pt x="3189" y="18803"/>
                  </a:cubicBezTo>
                  <a:cubicBezTo>
                    <a:pt x="4809" y="20468"/>
                    <a:pt x="7258" y="20793"/>
                    <a:pt x="8553" y="20837"/>
                  </a:cubicBezTo>
                  <a:lnTo>
                    <a:pt x="8553" y="30826"/>
                  </a:lnTo>
                  <a:lnTo>
                    <a:pt x="10125" y="30826"/>
                  </a:lnTo>
                  <a:lnTo>
                    <a:pt x="10125" y="20837"/>
                  </a:lnTo>
                  <a:cubicBezTo>
                    <a:pt x="11376" y="20793"/>
                    <a:pt x="13873" y="20468"/>
                    <a:pt x="15538" y="18803"/>
                  </a:cubicBezTo>
                  <a:cubicBezTo>
                    <a:pt x="17802" y="16539"/>
                    <a:pt x="18682" y="13809"/>
                    <a:pt x="17524" y="12654"/>
                  </a:cubicBezTo>
                  <a:cubicBezTo>
                    <a:pt x="17175" y="12303"/>
                    <a:pt x="16673" y="12129"/>
                    <a:pt x="16092" y="12129"/>
                  </a:cubicBezTo>
                  <a:cubicBezTo>
                    <a:pt x="15828" y="12129"/>
                    <a:pt x="15549" y="12165"/>
                    <a:pt x="15260" y="12236"/>
                  </a:cubicBezTo>
                  <a:cubicBezTo>
                    <a:pt x="17295" y="10157"/>
                    <a:pt x="18127" y="7612"/>
                    <a:pt x="17062" y="6550"/>
                  </a:cubicBezTo>
                  <a:cubicBezTo>
                    <a:pt x="16731" y="6220"/>
                    <a:pt x="16280" y="6070"/>
                    <a:pt x="15752" y="6070"/>
                  </a:cubicBezTo>
                  <a:cubicBezTo>
                    <a:pt x="15246" y="6070"/>
                    <a:pt x="14668" y="6208"/>
                    <a:pt x="14058" y="6458"/>
                  </a:cubicBezTo>
                  <a:cubicBezTo>
                    <a:pt x="14335" y="6273"/>
                    <a:pt x="14565" y="6088"/>
                    <a:pt x="14798" y="5855"/>
                  </a:cubicBezTo>
                  <a:cubicBezTo>
                    <a:pt x="16784" y="3868"/>
                    <a:pt x="17572" y="1464"/>
                    <a:pt x="16555" y="446"/>
                  </a:cubicBezTo>
                  <a:cubicBezTo>
                    <a:pt x="16253" y="144"/>
                    <a:pt x="15824" y="1"/>
                    <a:pt x="15319" y="1"/>
                  </a:cubicBezTo>
                  <a:cubicBezTo>
                    <a:pt x="14122" y="1"/>
                    <a:pt x="12495" y="804"/>
                    <a:pt x="11098" y="2203"/>
                  </a:cubicBezTo>
                  <a:cubicBezTo>
                    <a:pt x="9663" y="3635"/>
                    <a:pt x="9385" y="5855"/>
                    <a:pt x="9341" y="6965"/>
                  </a:cubicBezTo>
                  <a:cubicBezTo>
                    <a:pt x="9293" y="5855"/>
                    <a:pt x="9015" y="3635"/>
                    <a:pt x="7584" y="2203"/>
                  </a:cubicBezTo>
                  <a:cubicBezTo>
                    <a:pt x="6184" y="804"/>
                    <a:pt x="4558" y="1"/>
                    <a:pt x="3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0"/>
            <p:cNvSpPr/>
            <p:nvPr/>
          </p:nvSpPr>
          <p:spPr>
            <a:xfrm>
              <a:off x="5087675" y="4444175"/>
              <a:ext cx="382725" cy="178000"/>
            </a:xfrm>
            <a:custGeom>
              <a:avLst/>
              <a:gdLst/>
              <a:ahLst/>
              <a:cxnLst/>
              <a:rect l="l" t="t" r="r" b="b"/>
              <a:pathLst>
                <a:path w="15309" h="7120" extrusionOk="0">
                  <a:moveTo>
                    <a:pt x="2090" y="0"/>
                  </a:moveTo>
                  <a:cubicBezTo>
                    <a:pt x="1618" y="0"/>
                    <a:pt x="1214" y="132"/>
                    <a:pt x="925" y="407"/>
                  </a:cubicBezTo>
                  <a:cubicBezTo>
                    <a:pt x="0" y="1332"/>
                    <a:pt x="740" y="3596"/>
                    <a:pt x="2590" y="5446"/>
                  </a:cubicBezTo>
                  <a:cubicBezTo>
                    <a:pt x="4075" y="6969"/>
                    <a:pt x="6425" y="7120"/>
                    <a:pt x="7294" y="7120"/>
                  </a:cubicBezTo>
                  <a:cubicBezTo>
                    <a:pt x="7508" y="7120"/>
                    <a:pt x="7632" y="7111"/>
                    <a:pt x="7632" y="7111"/>
                  </a:cubicBezTo>
                  <a:cubicBezTo>
                    <a:pt x="7632" y="7111"/>
                    <a:pt x="7758" y="7120"/>
                    <a:pt x="7974" y="7120"/>
                  </a:cubicBezTo>
                  <a:cubicBezTo>
                    <a:pt x="8855" y="7120"/>
                    <a:pt x="11234" y="6969"/>
                    <a:pt x="12719" y="5446"/>
                  </a:cubicBezTo>
                  <a:cubicBezTo>
                    <a:pt x="14568" y="3596"/>
                    <a:pt x="15308" y="1332"/>
                    <a:pt x="14335" y="407"/>
                  </a:cubicBezTo>
                  <a:cubicBezTo>
                    <a:pt x="14060" y="132"/>
                    <a:pt x="13667" y="0"/>
                    <a:pt x="13202" y="0"/>
                  </a:cubicBezTo>
                  <a:cubicBezTo>
                    <a:pt x="12101" y="0"/>
                    <a:pt x="10597" y="738"/>
                    <a:pt x="9297" y="2072"/>
                  </a:cubicBezTo>
                  <a:cubicBezTo>
                    <a:pt x="7954" y="3411"/>
                    <a:pt x="7676" y="5446"/>
                    <a:pt x="7632" y="6463"/>
                  </a:cubicBezTo>
                  <a:cubicBezTo>
                    <a:pt x="7584" y="5446"/>
                    <a:pt x="7355" y="3411"/>
                    <a:pt x="6012" y="2072"/>
                  </a:cubicBezTo>
                  <a:cubicBezTo>
                    <a:pt x="4712" y="738"/>
                    <a:pt x="3207" y="0"/>
                    <a:pt x="2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0"/>
            <p:cNvSpPr/>
            <p:nvPr/>
          </p:nvSpPr>
          <p:spPr>
            <a:xfrm>
              <a:off x="5101550" y="4292175"/>
              <a:ext cx="353775" cy="164750"/>
            </a:xfrm>
            <a:custGeom>
              <a:avLst/>
              <a:gdLst/>
              <a:ahLst/>
              <a:cxnLst/>
              <a:rect l="l" t="t" r="r" b="b"/>
              <a:pathLst>
                <a:path w="14151" h="6590" extrusionOk="0">
                  <a:moveTo>
                    <a:pt x="1930" y="1"/>
                  </a:moveTo>
                  <a:cubicBezTo>
                    <a:pt x="1502" y="1"/>
                    <a:pt x="1139" y="124"/>
                    <a:pt x="881" y="383"/>
                  </a:cubicBezTo>
                  <a:cubicBezTo>
                    <a:pt x="0" y="1260"/>
                    <a:pt x="696" y="3343"/>
                    <a:pt x="2405" y="5100"/>
                  </a:cubicBezTo>
                  <a:cubicBezTo>
                    <a:pt x="3755" y="6447"/>
                    <a:pt x="5880" y="6590"/>
                    <a:pt x="6719" y="6590"/>
                  </a:cubicBezTo>
                  <a:cubicBezTo>
                    <a:pt x="6945" y="6590"/>
                    <a:pt x="7077" y="6580"/>
                    <a:pt x="7077" y="6580"/>
                  </a:cubicBezTo>
                  <a:cubicBezTo>
                    <a:pt x="7077" y="6580"/>
                    <a:pt x="7212" y="6590"/>
                    <a:pt x="7440" y="6590"/>
                  </a:cubicBezTo>
                  <a:cubicBezTo>
                    <a:pt x="8291" y="6590"/>
                    <a:pt x="10443" y="6447"/>
                    <a:pt x="11794" y="5100"/>
                  </a:cubicBezTo>
                  <a:cubicBezTo>
                    <a:pt x="13503" y="3343"/>
                    <a:pt x="14150" y="1260"/>
                    <a:pt x="13318" y="383"/>
                  </a:cubicBezTo>
                  <a:cubicBezTo>
                    <a:pt x="13059" y="124"/>
                    <a:pt x="12692" y="1"/>
                    <a:pt x="12259" y="1"/>
                  </a:cubicBezTo>
                  <a:cubicBezTo>
                    <a:pt x="11223" y="1"/>
                    <a:pt x="9809" y="702"/>
                    <a:pt x="8601" y="1907"/>
                  </a:cubicBezTo>
                  <a:cubicBezTo>
                    <a:pt x="7354" y="3158"/>
                    <a:pt x="7121" y="5052"/>
                    <a:pt x="7077" y="6025"/>
                  </a:cubicBezTo>
                  <a:cubicBezTo>
                    <a:pt x="7029" y="5052"/>
                    <a:pt x="6800" y="3158"/>
                    <a:pt x="5549" y="1907"/>
                  </a:cubicBezTo>
                  <a:cubicBezTo>
                    <a:pt x="4344" y="702"/>
                    <a:pt x="2953" y="1"/>
                    <a:pt x="1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0"/>
            <p:cNvSpPr/>
            <p:nvPr/>
          </p:nvSpPr>
          <p:spPr>
            <a:xfrm>
              <a:off x="5115425" y="4140525"/>
              <a:ext cx="326025" cy="152150"/>
            </a:xfrm>
            <a:custGeom>
              <a:avLst/>
              <a:gdLst/>
              <a:ahLst/>
              <a:cxnLst/>
              <a:rect l="l" t="t" r="r" b="b"/>
              <a:pathLst>
                <a:path w="13041" h="6086" extrusionOk="0">
                  <a:moveTo>
                    <a:pt x="1783" y="0"/>
                  </a:moveTo>
                  <a:cubicBezTo>
                    <a:pt x="1379" y="0"/>
                    <a:pt x="1035" y="111"/>
                    <a:pt x="788" y="345"/>
                  </a:cubicBezTo>
                  <a:cubicBezTo>
                    <a:pt x="0" y="1177"/>
                    <a:pt x="647" y="3072"/>
                    <a:pt x="2220" y="4692"/>
                  </a:cubicBezTo>
                  <a:cubicBezTo>
                    <a:pt x="3492" y="5965"/>
                    <a:pt x="5524" y="6086"/>
                    <a:pt x="6252" y="6086"/>
                  </a:cubicBezTo>
                  <a:cubicBezTo>
                    <a:pt x="6423" y="6086"/>
                    <a:pt x="6522" y="6079"/>
                    <a:pt x="6522" y="6079"/>
                  </a:cubicBezTo>
                  <a:cubicBezTo>
                    <a:pt x="6522" y="6079"/>
                    <a:pt x="6621" y="6086"/>
                    <a:pt x="6792" y="6086"/>
                  </a:cubicBezTo>
                  <a:cubicBezTo>
                    <a:pt x="7521" y="6086"/>
                    <a:pt x="9557" y="5965"/>
                    <a:pt x="10869" y="4692"/>
                  </a:cubicBezTo>
                  <a:cubicBezTo>
                    <a:pt x="12441" y="3072"/>
                    <a:pt x="13040" y="1177"/>
                    <a:pt x="12256" y="345"/>
                  </a:cubicBezTo>
                  <a:cubicBezTo>
                    <a:pt x="12022" y="111"/>
                    <a:pt x="11687" y="0"/>
                    <a:pt x="11290" y="0"/>
                  </a:cubicBezTo>
                  <a:cubicBezTo>
                    <a:pt x="10349" y="0"/>
                    <a:pt x="9060" y="626"/>
                    <a:pt x="7954" y="1732"/>
                  </a:cubicBezTo>
                  <a:cubicBezTo>
                    <a:pt x="6799" y="2887"/>
                    <a:pt x="6566" y="4644"/>
                    <a:pt x="6522" y="5524"/>
                  </a:cubicBezTo>
                  <a:cubicBezTo>
                    <a:pt x="6474" y="4644"/>
                    <a:pt x="6289" y="2887"/>
                    <a:pt x="5135" y="1732"/>
                  </a:cubicBezTo>
                  <a:cubicBezTo>
                    <a:pt x="4029" y="626"/>
                    <a:pt x="2740" y="0"/>
                    <a:pt x="1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0"/>
            <p:cNvSpPr/>
            <p:nvPr/>
          </p:nvSpPr>
          <p:spPr>
            <a:xfrm>
              <a:off x="5129275" y="3988575"/>
              <a:ext cx="298300" cy="138775"/>
            </a:xfrm>
            <a:custGeom>
              <a:avLst/>
              <a:gdLst/>
              <a:ahLst/>
              <a:cxnLst/>
              <a:rect l="l" t="t" r="r" b="b"/>
              <a:pathLst>
                <a:path w="11932" h="5551" extrusionOk="0">
                  <a:moveTo>
                    <a:pt x="1617" y="1"/>
                  </a:moveTo>
                  <a:cubicBezTo>
                    <a:pt x="1260" y="1"/>
                    <a:pt x="957" y="103"/>
                    <a:pt x="741" y="319"/>
                  </a:cubicBezTo>
                  <a:cubicBezTo>
                    <a:pt x="1" y="1059"/>
                    <a:pt x="604" y="2816"/>
                    <a:pt x="2036" y="4296"/>
                  </a:cubicBezTo>
                  <a:cubicBezTo>
                    <a:pt x="3176" y="5434"/>
                    <a:pt x="4987" y="5550"/>
                    <a:pt x="5683" y="5550"/>
                  </a:cubicBezTo>
                  <a:cubicBezTo>
                    <a:pt x="5863" y="5550"/>
                    <a:pt x="5968" y="5543"/>
                    <a:pt x="5968" y="5543"/>
                  </a:cubicBezTo>
                  <a:cubicBezTo>
                    <a:pt x="5968" y="5543"/>
                    <a:pt x="6073" y="5550"/>
                    <a:pt x="6253" y="5550"/>
                  </a:cubicBezTo>
                  <a:cubicBezTo>
                    <a:pt x="6951" y="5550"/>
                    <a:pt x="8769" y="5434"/>
                    <a:pt x="9945" y="4296"/>
                  </a:cubicBezTo>
                  <a:cubicBezTo>
                    <a:pt x="11377" y="2816"/>
                    <a:pt x="11931" y="1059"/>
                    <a:pt x="11192" y="319"/>
                  </a:cubicBezTo>
                  <a:cubicBezTo>
                    <a:pt x="10975" y="103"/>
                    <a:pt x="10672" y="1"/>
                    <a:pt x="10316" y="1"/>
                  </a:cubicBezTo>
                  <a:cubicBezTo>
                    <a:pt x="9452" y="1"/>
                    <a:pt x="8276" y="598"/>
                    <a:pt x="7263" y="1614"/>
                  </a:cubicBezTo>
                  <a:cubicBezTo>
                    <a:pt x="6197" y="2676"/>
                    <a:pt x="6012" y="4248"/>
                    <a:pt x="5968" y="5080"/>
                  </a:cubicBezTo>
                  <a:cubicBezTo>
                    <a:pt x="5920" y="4248"/>
                    <a:pt x="5735" y="2676"/>
                    <a:pt x="4673" y="1614"/>
                  </a:cubicBezTo>
                  <a:cubicBezTo>
                    <a:pt x="3657" y="598"/>
                    <a:pt x="2480" y="1"/>
                    <a:pt x="1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0"/>
            <p:cNvSpPr/>
            <p:nvPr/>
          </p:nvSpPr>
          <p:spPr>
            <a:xfrm>
              <a:off x="5143150" y="3836925"/>
              <a:ext cx="270550" cy="126175"/>
            </a:xfrm>
            <a:custGeom>
              <a:avLst/>
              <a:gdLst/>
              <a:ahLst/>
              <a:cxnLst/>
              <a:rect l="l" t="t" r="r" b="b"/>
              <a:pathLst>
                <a:path w="10822" h="5047" extrusionOk="0">
                  <a:moveTo>
                    <a:pt x="1486" y="0"/>
                  </a:moveTo>
                  <a:cubicBezTo>
                    <a:pt x="1161" y="0"/>
                    <a:pt x="887" y="91"/>
                    <a:pt x="696" y="281"/>
                  </a:cubicBezTo>
                  <a:cubicBezTo>
                    <a:pt x="1" y="973"/>
                    <a:pt x="556" y="2545"/>
                    <a:pt x="1851" y="3888"/>
                  </a:cubicBezTo>
                  <a:cubicBezTo>
                    <a:pt x="2914" y="4952"/>
                    <a:pt x="4635" y="5047"/>
                    <a:pt x="5215" y="5047"/>
                  </a:cubicBezTo>
                  <a:cubicBezTo>
                    <a:pt x="5341" y="5047"/>
                    <a:pt x="5413" y="5042"/>
                    <a:pt x="5413" y="5042"/>
                  </a:cubicBezTo>
                  <a:cubicBezTo>
                    <a:pt x="5413" y="5042"/>
                    <a:pt x="5485" y="5047"/>
                    <a:pt x="5611" y="5047"/>
                  </a:cubicBezTo>
                  <a:cubicBezTo>
                    <a:pt x="6192" y="5047"/>
                    <a:pt x="7917" y="4952"/>
                    <a:pt x="9020" y="3888"/>
                  </a:cubicBezTo>
                  <a:cubicBezTo>
                    <a:pt x="10315" y="2545"/>
                    <a:pt x="10822" y="973"/>
                    <a:pt x="10174" y="281"/>
                  </a:cubicBezTo>
                  <a:cubicBezTo>
                    <a:pt x="9971" y="91"/>
                    <a:pt x="9691" y="0"/>
                    <a:pt x="9363" y="0"/>
                  </a:cubicBezTo>
                  <a:cubicBezTo>
                    <a:pt x="8577" y="0"/>
                    <a:pt x="7515" y="521"/>
                    <a:pt x="6567" y="1435"/>
                  </a:cubicBezTo>
                  <a:cubicBezTo>
                    <a:pt x="5642" y="2408"/>
                    <a:pt x="5457" y="3840"/>
                    <a:pt x="5413" y="4580"/>
                  </a:cubicBezTo>
                  <a:cubicBezTo>
                    <a:pt x="5413" y="3840"/>
                    <a:pt x="5228" y="2408"/>
                    <a:pt x="4255" y="1435"/>
                  </a:cubicBezTo>
                  <a:cubicBezTo>
                    <a:pt x="3341" y="521"/>
                    <a:pt x="2267"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0"/>
            <p:cNvSpPr/>
            <p:nvPr/>
          </p:nvSpPr>
          <p:spPr>
            <a:xfrm>
              <a:off x="5157025" y="3684950"/>
              <a:ext cx="242800" cy="112900"/>
            </a:xfrm>
            <a:custGeom>
              <a:avLst/>
              <a:gdLst/>
              <a:ahLst/>
              <a:cxnLst/>
              <a:rect l="l" t="t" r="r" b="b"/>
              <a:pathLst>
                <a:path w="9712" h="4516" extrusionOk="0">
                  <a:moveTo>
                    <a:pt x="1305" y="1"/>
                  </a:moveTo>
                  <a:cubicBezTo>
                    <a:pt x="1019" y="1"/>
                    <a:pt x="777" y="82"/>
                    <a:pt x="604" y="256"/>
                  </a:cubicBezTo>
                  <a:cubicBezTo>
                    <a:pt x="1" y="855"/>
                    <a:pt x="463" y="2291"/>
                    <a:pt x="1665" y="3493"/>
                  </a:cubicBezTo>
                  <a:cubicBezTo>
                    <a:pt x="2601" y="4426"/>
                    <a:pt x="4110" y="4515"/>
                    <a:pt x="4654" y="4515"/>
                  </a:cubicBezTo>
                  <a:cubicBezTo>
                    <a:pt x="4783" y="4515"/>
                    <a:pt x="4858" y="4510"/>
                    <a:pt x="4858" y="4510"/>
                  </a:cubicBezTo>
                  <a:cubicBezTo>
                    <a:pt x="4858" y="4510"/>
                    <a:pt x="4933" y="4515"/>
                    <a:pt x="5062" y="4515"/>
                  </a:cubicBezTo>
                  <a:cubicBezTo>
                    <a:pt x="5606" y="4515"/>
                    <a:pt x="7114" y="4426"/>
                    <a:pt x="8047" y="3493"/>
                  </a:cubicBezTo>
                  <a:cubicBezTo>
                    <a:pt x="9249" y="2291"/>
                    <a:pt x="9712" y="855"/>
                    <a:pt x="9112" y="256"/>
                  </a:cubicBezTo>
                  <a:cubicBezTo>
                    <a:pt x="8939" y="82"/>
                    <a:pt x="8696" y="1"/>
                    <a:pt x="8411" y="1"/>
                  </a:cubicBezTo>
                  <a:cubicBezTo>
                    <a:pt x="7707" y="1"/>
                    <a:pt x="6744" y="496"/>
                    <a:pt x="5920" y="1318"/>
                  </a:cubicBezTo>
                  <a:cubicBezTo>
                    <a:pt x="5043" y="2150"/>
                    <a:pt x="4902" y="3493"/>
                    <a:pt x="4858" y="4140"/>
                  </a:cubicBezTo>
                  <a:cubicBezTo>
                    <a:pt x="4858" y="3493"/>
                    <a:pt x="4673" y="2150"/>
                    <a:pt x="3841" y="1318"/>
                  </a:cubicBezTo>
                  <a:cubicBezTo>
                    <a:pt x="2985" y="496"/>
                    <a:pt x="2011" y="1"/>
                    <a:pt x="1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0"/>
            <p:cNvSpPr/>
            <p:nvPr/>
          </p:nvSpPr>
          <p:spPr>
            <a:xfrm>
              <a:off x="5172100" y="3533300"/>
              <a:ext cx="213850" cy="100325"/>
            </a:xfrm>
            <a:custGeom>
              <a:avLst/>
              <a:gdLst/>
              <a:ahLst/>
              <a:cxnLst/>
              <a:rect l="l" t="t" r="r" b="b"/>
              <a:pathLst>
                <a:path w="8554" h="4013" extrusionOk="0">
                  <a:moveTo>
                    <a:pt x="1123" y="0"/>
                  </a:moveTo>
                  <a:cubicBezTo>
                    <a:pt x="869" y="0"/>
                    <a:pt x="655" y="70"/>
                    <a:pt x="508" y="218"/>
                  </a:cubicBezTo>
                  <a:cubicBezTo>
                    <a:pt x="1" y="773"/>
                    <a:pt x="371" y="2020"/>
                    <a:pt x="1432" y="3085"/>
                  </a:cubicBezTo>
                  <a:cubicBezTo>
                    <a:pt x="2293" y="3946"/>
                    <a:pt x="3718" y="4012"/>
                    <a:pt x="4136" y="4012"/>
                  </a:cubicBezTo>
                  <a:cubicBezTo>
                    <a:pt x="4212" y="4012"/>
                    <a:pt x="4255" y="4010"/>
                    <a:pt x="4255" y="4010"/>
                  </a:cubicBezTo>
                  <a:cubicBezTo>
                    <a:pt x="4255" y="4010"/>
                    <a:pt x="4298" y="4012"/>
                    <a:pt x="4374" y="4012"/>
                  </a:cubicBezTo>
                  <a:cubicBezTo>
                    <a:pt x="4791" y="4012"/>
                    <a:pt x="6213" y="3946"/>
                    <a:pt x="7074" y="3085"/>
                  </a:cubicBezTo>
                  <a:cubicBezTo>
                    <a:pt x="8139" y="2020"/>
                    <a:pt x="8554" y="773"/>
                    <a:pt x="7999" y="218"/>
                  </a:cubicBezTo>
                  <a:cubicBezTo>
                    <a:pt x="7852" y="70"/>
                    <a:pt x="7639" y="0"/>
                    <a:pt x="7386" y="0"/>
                  </a:cubicBezTo>
                  <a:cubicBezTo>
                    <a:pt x="6765" y="0"/>
                    <a:pt x="5902" y="420"/>
                    <a:pt x="5180" y="1143"/>
                  </a:cubicBezTo>
                  <a:cubicBezTo>
                    <a:pt x="4440" y="1927"/>
                    <a:pt x="4299" y="3085"/>
                    <a:pt x="4255" y="3640"/>
                  </a:cubicBezTo>
                  <a:cubicBezTo>
                    <a:pt x="4255" y="3085"/>
                    <a:pt x="4114" y="1927"/>
                    <a:pt x="3330" y="1143"/>
                  </a:cubicBezTo>
                  <a:cubicBezTo>
                    <a:pt x="2608" y="420"/>
                    <a:pt x="1745" y="0"/>
                    <a:pt x="1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0"/>
            <p:cNvSpPr/>
            <p:nvPr/>
          </p:nvSpPr>
          <p:spPr>
            <a:xfrm>
              <a:off x="5185975" y="3382025"/>
              <a:ext cx="186100" cy="86250"/>
            </a:xfrm>
            <a:custGeom>
              <a:avLst/>
              <a:gdLst/>
              <a:ahLst/>
              <a:cxnLst/>
              <a:rect l="l" t="t" r="r" b="b"/>
              <a:pathLst>
                <a:path w="7444" h="3450" extrusionOk="0">
                  <a:moveTo>
                    <a:pt x="1031" y="1"/>
                  </a:moveTo>
                  <a:cubicBezTo>
                    <a:pt x="800" y="1"/>
                    <a:pt x="604" y="68"/>
                    <a:pt x="463" y="209"/>
                  </a:cubicBezTo>
                  <a:cubicBezTo>
                    <a:pt x="1" y="627"/>
                    <a:pt x="322" y="1737"/>
                    <a:pt x="1247" y="2662"/>
                  </a:cubicBezTo>
                  <a:cubicBezTo>
                    <a:pt x="1974" y="3386"/>
                    <a:pt x="3173" y="3449"/>
                    <a:pt x="3569" y="3449"/>
                  </a:cubicBezTo>
                  <a:cubicBezTo>
                    <a:pt x="3652" y="3449"/>
                    <a:pt x="3700" y="3446"/>
                    <a:pt x="3700" y="3446"/>
                  </a:cubicBezTo>
                  <a:cubicBezTo>
                    <a:pt x="3700" y="3446"/>
                    <a:pt x="3748" y="3449"/>
                    <a:pt x="3831" y="3449"/>
                  </a:cubicBezTo>
                  <a:cubicBezTo>
                    <a:pt x="4227" y="3449"/>
                    <a:pt x="5425" y="3386"/>
                    <a:pt x="6149" y="2662"/>
                  </a:cubicBezTo>
                  <a:cubicBezTo>
                    <a:pt x="7074" y="1737"/>
                    <a:pt x="7444" y="627"/>
                    <a:pt x="6981" y="209"/>
                  </a:cubicBezTo>
                  <a:cubicBezTo>
                    <a:pt x="6841" y="68"/>
                    <a:pt x="6640" y="1"/>
                    <a:pt x="6402" y="1"/>
                  </a:cubicBezTo>
                  <a:cubicBezTo>
                    <a:pt x="5860" y="1"/>
                    <a:pt x="5128" y="354"/>
                    <a:pt x="4484" y="997"/>
                  </a:cubicBezTo>
                  <a:cubicBezTo>
                    <a:pt x="3837" y="1645"/>
                    <a:pt x="3744" y="2662"/>
                    <a:pt x="3700" y="3124"/>
                  </a:cubicBezTo>
                  <a:cubicBezTo>
                    <a:pt x="3700" y="2662"/>
                    <a:pt x="3559" y="1645"/>
                    <a:pt x="2912" y="997"/>
                  </a:cubicBezTo>
                  <a:cubicBezTo>
                    <a:pt x="2269" y="354"/>
                    <a:pt x="1559" y="1"/>
                    <a:pt x="1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50"/>
          <p:cNvGrpSpPr/>
          <p:nvPr/>
        </p:nvGrpSpPr>
        <p:grpSpPr>
          <a:xfrm>
            <a:off x="6451763" y="2983818"/>
            <a:ext cx="2009355" cy="877981"/>
            <a:chOff x="1463750" y="2324075"/>
            <a:chExt cx="1779450" cy="777525"/>
          </a:xfrm>
        </p:grpSpPr>
        <p:sp>
          <p:nvSpPr>
            <p:cNvPr id="7999" name="Google Shape;7999;p50"/>
            <p:cNvSpPr/>
            <p:nvPr/>
          </p:nvSpPr>
          <p:spPr>
            <a:xfrm>
              <a:off x="2901075" y="2795025"/>
              <a:ext cx="342125" cy="277600"/>
            </a:xfrm>
            <a:custGeom>
              <a:avLst/>
              <a:gdLst/>
              <a:ahLst/>
              <a:cxnLst/>
              <a:rect l="l" t="t" r="r" b="b"/>
              <a:pathLst>
                <a:path w="13685" h="11104" extrusionOk="0">
                  <a:moveTo>
                    <a:pt x="0" y="0"/>
                  </a:moveTo>
                  <a:lnTo>
                    <a:pt x="797" y="1422"/>
                  </a:lnTo>
                  <a:cubicBezTo>
                    <a:pt x="974" y="1685"/>
                    <a:pt x="974" y="2041"/>
                    <a:pt x="889" y="2311"/>
                  </a:cubicBezTo>
                  <a:cubicBezTo>
                    <a:pt x="711" y="2574"/>
                    <a:pt x="534" y="2751"/>
                    <a:pt x="178" y="2844"/>
                  </a:cubicBezTo>
                  <a:lnTo>
                    <a:pt x="0" y="2929"/>
                  </a:lnTo>
                  <a:lnTo>
                    <a:pt x="0" y="3377"/>
                  </a:lnTo>
                  <a:cubicBezTo>
                    <a:pt x="263" y="3462"/>
                    <a:pt x="441" y="3555"/>
                    <a:pt x="534" y="3732"/>
                  </a:cubicBezTo>
                  <a:cubicBezTo>
                    <a:pt x="889" y="3910"/>
                    <a:pt x="1330" y="3995"/>
                    <a:pt x="1778" y="4173"/>
                  </a:cubicBezTo>
                  <a:cubicBezTo>
                    <a:pt x="4884" y="5595"/>
                    <a:pt x="5865" y="8708"/>
                    <a:pt x="6043" y="9327"/>
                  </a:cubicBezTo>
                  <a:lnTo>
                    <a:pt x="2396" y="9327"/>
                  </a:lnTo>
                  <a:lnTo>
                    <a:pt x="2396" y="11104"/>
                  </a:lnTo>
                  <a:lnTo>
                    <a:pt x="13684" y="11104"/>
                  </a:lnTo>
                  <a:lnTo>
                    <a:pt x="13684" y="9149"/>
                  </a:lnTo>
                  <a:lnTo>
                    <a:pt x="10308" y="9149"/>
                  </a:lnTo>
                  <a:lnTo>
                    <a:pt x="4351" y="106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0"/>
            <p:cNvSpPr/>
            <p:nvPr/>
          </p:nvSpPr>
          <p:spPr>
            <a:xfrm>
              <a:off x="1717000" y="2812800"/>
              <a:ext cx="311000" cy="242050"/>
            </a:xfrm>
            <a:custGeom>
              <a:avLst/>
              <a:gdLst/>
              <a:ahLst/>
              <a:cxnLst/>
              <a:rect l="l" t="t" r="r" b="b"/>
              <a:pathLst>
                <a:path w="12440" h="9682" extrusionOk="0">
                  <a:moveTo>
                    <a:pt x="11821" y="1507"/>
                  </a:moveTo>
                  <a:cubicBezTo>
                    <a:pt x="11907" y="1685"/>
                    <a:pt x="11907" y="1863"/>
                    <a:pt x="11999" y="2133"/>
                  </a:cubicBezTo>
                  <a:cubicBezTo>
                    <a:pt x="11999" y="2218"/>
                    <a:pt x="11999" y="2310"/>
                    <a:pt x="12084" y="2396"/>
                  </a:cubicBezTo>
                  <a:cubicBezTo>
                    <a:pt x="11018" y="3021"/>
                    <a:pt x="9952" y="3732"/>
                    <a:pt x="8886" y="4443"/>
                  </a:cubicBezTo>
                  <a:cubicBezTo>
                    <a:pt x="6398" y="6042"/>
                    <a:pt x="3910" y="7642"/>
                    <a:pt x="1336" y="9064"/>
                  </a:cubicBezTo>
                  <a:cubicBezTo>
                    <a:pt x="1159" y="8708"/>
                    <a:pt x="981" y="8260"/>
                    <a:pt x="889" y="7727"/>
                  </a:cubicBezTo>
                  <a:lnTo>
                    <a:pt x="11821" y="1507"/>
                  </a:lnTo>
                  <a:close/>
                  <a:moveTo>
                    <a:pt x="7379" y="0"/>
                  </a:moveTo>
                  <a:lnTo>
                    <a:pt x="7379" y="619"/>
                  </a:lnTo>
                  <a:cubicBezTo>
                    <a:pt x="7379" y="974"/>
                    <a:pt x="7286" y="1244"/>
                    <a:pt x="7023" y="1330"/>
                  </a:cubicBezTo>
                  <a:lnTo>
                    <a:pt x="6042" y="1955"/>
                  </a:lnTo>
                  <a:cubicBezTo>
                    <a:pt x="5965" y="1994"/>
                    <a:pt x="5888" y="2011"/>
                    <a:pt x="5814" y="2011"/>
                  </a:cubicBezTo>
                  <a:cubicBezTo>
                    <a:pt x="5549" y="2011"/>
                    <a:pt x="5331" y="1785"/>
                    <a:pt x="5331" y="1507"/>
                  </a:cubicBezTo>
                  <a:lnTo>
                    <a:pt x="5331" y="441"/>
                  </a:lnTo>
                  <a:lnTo>
                    <a:pt x="1336" y="2310"/>
                  </a:lnTo>
                  <a:cubicBezTo>
                    <a:pt x="889" y="2488"/>
                    <a:pt x="533" y="2929"/>
                    <a:pt x="356" y="3377"/>
                  </a:cubicBezTo>
                  <a:cubicBezTo>
                    <a:pt x="270" y="3995"/>
                    <a:pt x="92" y="4621"/>
                    <a:pt x="0" y="5417"/>
                  </a:cubicBezTo>
                  <a:cubicBezTo>
                    <a:pt x="0" y="6128"/>
                    <a:pt x="92" y="6839"/>
                    <a:pt x="270" y="7464"/>
                  </a:cubicBezTo>
                  <a:cubicBezTo>
                    <a:pt x="533" y="8438"/>
                    <a:pt x="889" y="9327"/>
                    <a:pt x="1066" y="9682"/>
                  </a:cubicBezTo>
                  <a:cubicBezTo>
                    <a:pt x="5154" y="7727"/>
                    <a:pt x="8886" y="4884"/>
                    <a:pt x="12440" y="2751"/>
                  </a:cubicBezTo>
                  <a:lnTo>
                    <a:pt x="12177" y="974"/>
                  </a:lnTo>
                  <a:lnTo>
                    <a:pt x="12084" y="796"/>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0"/>
            <p:cNvSpPr/>
            <p:nvPr/>
          </p:nvSpPr>
          <p:spPr>
            <a:xfrm>
              <a:off x="1857025" y="2734950"/>
              <a:ext cx="37700" cy="15675"/>
            </a:xfrm>
            <a:custGeom>
              <a:avLst/>
              <a:gdLst/>
              <a:ahLst/>
              <a:cxnLst/>
              <a:rect l="l" t="t" r="r" b="b"/>
              <a:pathLst>
                <a:path w="1508" h="627" extrusionOk="0">
                  <a:moveTo>
                    <a:pt x="711" y="1"/>
                  </a:moveTo>
                  <a:cubicBezTo>
                    <a:pt x="356" y="1"/>
                    <a:pt x="86" y="271"/>
                    <a:pt x="1" y="626"/>
                  </a:cubicBezTo>
                  <a:lnTo>
                    <a:pt x="1508" y="626"/>
                  </a:lnTo>
                  <a:cubicBezTo>
                    <a:pt x="1508" y="534"/>
                    <a:pt x="1422" y="356"/>
                    <a:pt x="1330" y="271"/>
                  </a:cubicBezTo>
                  <a:cubicBezTo>
                    <a:pt x="1152" y="93"/>
                    <a:pt x="974"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0"/>
            <p:cNvSpPr/>
            <p:nvPr/>
          </p:nvSpPr>
          <p:spPr>
            <a:xfrm>
              <a:off x="1857025" y="2803900"/>
              <a:ext cx="40000" cy="47500"/>
            </a:xfrm>
            <a:custGeom>
              <a:avLst/>
              <a:gdLst/>
              <a:ahLst/>
              <a:cxnLst/>
              <a:rect l="l" t="t" r="r" b="b"/>
              <a:pathLst>
                <a:path w="1600" h="1900" extrusionOk="0">
                  <a:moveTo>
                    <a:pt x="1" y="1"/>
                  </a:moveTo>
                  <a:lnTo>
                    <a:pt x="1" y="712"/>
                  </a:lnTo>
                  <a:lnTo>
                    <a:pt x="1" y="1686"/>
                  </a:lnTo>
                  <a:cubicBezTo>
                    <a:pt x="1" y="1815"/>
                    <a:pt x="95" y="1900"/>
                    <a:pt x="216" y="1900"/>
                  </a:cubicBezTo>
                  <a:cubicBezTo>
                    <a:pt x="260" y="1900"/>
                    <a:pt x="308" y="1888"/>
                    <a:pt x="356" y="1863"/>
                  </a:cubicBezTo>
                  <a:lnTo>
                    <a:pt x="1244" y="1422"/>
                  </a:lnTo>
                  <a:cubicBezTo>
                    <a:pt x="1422" y="1330"/>
                    <a:pt x="1600" y="1152"/>
                    <a:pt x="1600" y="975"/>
                  </a:cubicBezTo>
                  <a:lnTo>
                    <a:pt x="1600" y="264"/>
                  </a:lnTo>
                  <a:lnTo>
                    <a:pt x="974" y="179"/>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0"/>
            <p:cNvSpPr/>
            <p:nvPr/>
          </p:nvSpPr>
          <p:spPr>
            <a:xfrm>
              <a:off x="1836950" y="2757175"/>
              <a:ext cx="182175" cy="68975"/>
            </a:xfrm>
            <a:custGeom>
              <a:avLst/>
              <a:gdLst/>
              <a:ahLst/>
              <a:cxnLst/>
              <a:rect l="l" t="t" r="r" b="b"/>
              <a:pathLst>
                <a:path w="7287" h="2759" extrusionOk="0">
                  <a:moveTo>
                    <a:pt x="0" y="0"/>
                  </a:moveTo>
                  <a:lnTo>
                    <a:pt x="0" y="1514"/>
                  </a:lnTo>
                  <a:lnTo>
                    <a:pt x="533" y="1600"/>
                  </a:lnTo>
                  <a:lnTo>
                    <a:pt x="804" y="1600"/>
                  </a:lnTo>
                  <a:lnTo>
                    <a:pt x="2225" y="1870"/>
                  </a:lnTo>
                  <a:lnTo>
                    <a:pt x="2403" y="1870"/>
                  </a:lnTo>
                  <a:lnTo>
                    <a:pt x="2581" y="1955"/>
                  </a:lnTo>
                  <a:lnTo>
                    <a:pt x="7286" y="2758"/>
                  </a:lnTo>
                  <a:lnTo>
                    <a:pt x="6931" y="178"/>
                  </a:lnTo>
                  <a:lnTo>
                    <a:pt x="69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0"/>
            <p:cNvSpPr/>
            <p:nvPr/>
          </p:nvSpPr>
          <p:spPr>
            <a:xfrm>
              <a:off x="2787700" y="2683950"/>
              <a:ext cx="24550" cy="22250"/>
            </a:xfrm>
            <a:custGeom>
              <a:avLst/>
              <a:gdLst/>
              <a:ahLst/>
              <a:cxnLst/>
              <a:rect l="l" t="t" r="r" b="b"/>
              <a:pathLst>
                <a:path w="982" h="890" extrusionOk="0">
                  <a:moveTo>
                    <a:pt x="93" y="1"/>
                  </a:moveTo>
                  <a:lnTo>
                    <a:pt x="93" y="534"/>
                  </a:lnTo>
                  <a:lnTo>
                    <a:pt x="0" y="711"/>
                  </a:lnTo>
                  <a:cubicBezTo>
                    <a:pt x="93" y="797"/>
                    <a:pt x="270" y="889"/>
                    <a:pt x="356" y="889"/>
                  </a:cubicBezTo>
                  <a:cubicBezTo>
                    <a:pt x="533" y="797"/>
                    <a:pt x="711" y="711"/>
                    <a:pt x="981" y="711"/>
                  </a:cubicBezTo>
                  <a:lnTo>
                    <a:pt x="981" y="534"/>
                  </a:lnTo>
                  <a:cubicBezTo>
                    <a:pt x="711" y="356"/>
                    <a:pt x="356" y="178"/>
                    <a:pt x="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0"/>
            <p:cNvSpPr/>
            <p:nvPr/>
          </p:nvSpPr>
          <p:spPr>
            <a:xfrm>
              <a:off x="2681075" y="2668325"/>
              <a:ext cx="31125" cy="15650"/>
            </a:xfrm>
            <a:custGeom>
              <a:avLst/>
              <a:gdLst/>
              <a:ahLst/>
              <a:cxnLst/>
              <a:rect l="l" t="t" r="r" b="b"/>
              <a:pathLst>
                <a:path w="1245" h="626" extrusionOk="0">
                  <a:moveTo>
                    <a:pt x="1159" y="0"/>
                  </a:moveTo>
                  <a:cubicBezTo>
                    <a:pt x="711" y="0"/>
                    <a:pt x="356" y="0"/>
                    <a:pt x="0" y="92"/>
                  </a:cubicBezTo>
                  <a:cubicBezTo>
                    <a:pt x="0" y="178"/>
                    <a:pt x="93" y="270"/>
                    <a:pt x="93" y="355"/>
                  </a:cubicBezTo>
                  <a:lnTo>
                    <a:pt x="178" y="626"/>
                  </a:lnTo>
                  <a:cubicBezTo>
                    <a:pt x="356" y="533"/>
                    <a:pt x="448" y="533"/>
                    <a:pt x="626" y="533"/>
                  </a:cubicBezTo>
                  <a:cubicBezTo>
                    <a:pt x="711" y="270"/>
                    <a:pt x="889" y="92"/>
                    <a:pt x="1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0"/>
            <p:cNvSpPr/>
            <p:nvPr/>
          </p:nvSpPr>
          <p:spPr>
            <a:xfrm>
              <a:off x="2479000" y="2346300"/>
              <a:ext cx="282075" cy="22250"/>
            </a:xfrm>
            <a:custGeom>
              <a:avLst/>
              <a:gdLst/>
              <a:ahLst/>
              <a:cxnLst/>
              <a:rect l="l" t="t" r="r" b="b"/>
              <a:pathLst>
                <a:path w="11283" h="890" extrusionOk="0">
                  <a:moveTo>
                    <a:pt x="2134" y="1"/>
                  </a:moveTo>
                  <a:cubicBezTo>
                    <a:pt x="1330" y="1"/>
                    <a:pt x="534" y="356"/>
                    <a:pt x="1" y="889"/>
                  </a:cubicBezTo>
                  <a:lnTo>
                    <a:pt x="11282" y="889"/>
                  </a:lnTo>
                  <a:cubicBezTo>
                    <a:pt x="10664" y="356"/>
                    <a:pt x="9953" y="1"/>
                    <a:pt x="90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0"/>
            <p:cNvSpPr/>
            <p:nvPr/>
          </p:nvSpPr>
          <p:spPr>
            <a:xfrm>
              <a:off x="2014650" y="2717175"/>
              <a:ext cx="44450" cy="166725"/>
            </a:xfrm>
            <a:custGeom>
              <a:avLst/>
              <a:gdLst/>
              <a:ahLst/>
              <a:cxnLst/>
              <a:rect l="l" t="t" r="r" b="b"/>
              <a:pathLst>
                <a:path w="1778" h="6669" extrusionOk="0">
                  <a:moveTo>
                    <a:pt x="1778" y="1"/>
                  </a:moveTo>
                  <a:lnTo>
                    <a:pt x="178" y="179"/>
                  </a:lnTo>
                  <a:cubicBezTo>
                    <a:pt x="93" y="534"/>
                    <a:pt x="1" y="982"/>
                    <a:pt x="1" y="1337"/>
                  </a:cubicBezTo>
                  <a:lnTo>
                    <a:pt x="1" y="1600"/>
                  </a:lnTo>
                  <a:cubicBezTo>
                    <a:pt x="1" y="1693"/>
                    <a:pt x="1" y="1693"/>
                    <a:pt x="93" y="1778"/>
                  </a:cubicBezTo>
                  <a:lnTo>
                    <a:pt x="178" y="2581"/>
                  </a:lnTo>
                  <a:lnTo>
                    <a:pt x="449" y="4358"/>
                  </a:lnTo>
                  <a:lnTo>
                    <a:pt x="449" y="4621"/>
                  </a:lnTo>
                  <a:lnTo>
                    <a:pt x="712" y="6313"/>
                  </a:lnTo>
                  <a:lnTo>
                    <a:pt x="712" y="6398"/>
                  </a:lnTo>
                  <a:lnTo>
                    <a:pt x="804" y="6669"/>
                  </a:lnTo>
                  <a:cubicBezTo>
                    <a:pt x="1067" y="6043"/>
                    <a:pt x="1337" y="5510"/>
                    <a:pt x="1778" y="5069"/>
                  </a:cubicBezTo>
                  <a:lnTo>
                    <a:pt x="1778" y="4891"/>
                  </a:lnTo>
                  <a:lnTo>
                    <a:pt x="1778" y="4621"/>
                  </a:lnTo>
                  <a:lnTo>
                    <a:pt x="1778" y="1600"/>
                  </a:lnTo>
                  <a:lnTo>
                    <a:pt x="1778" y="1337"/>
                  </a:lnTo>
                  <a:lnTo>
                    <a:pt x="17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0"/>
            <p:cNvSpPr/>
            <p:nvPr/>
          </p:nvSpPr>
          <p:spPr>
            <a:xfrm>
              <a:off x="2450050" y="2375100"/>
              <a:ext cx="351000" cy="26675"/>
            </a:xfrm>
            <a:custGeom>
              <a:avLst/>
              <a:gdLst/>
              <a:ahLst/>
              <a:cxnLst/>
              <a:rect l="l" t="t" r="r" b="b"/>
              <a:pathLst>
                <a:path w="14040" h="1067" extrusionOk="0">
                  <a:moveTo>
                    <a:pt x="804" y="0"/>
                  </a:moveTo>
                  <a:cubicBezTo>
                    <a:pt x="356" y="0"/>
                    <a:pt x="0" y="448"/>
                    <a:pt x="0" y="1066"/>
                  </a:cubicBezTo>
                  <a:lnTo>
                    <a:pt x="14039" y="1066"/>
                  </a:lnTo>
                  <a:cubicBezTo>
                    <a:pt x="14039" y="448"/>
                    <a:pt x="13684" y="0"/>
                    <a:pt x="13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0"/>
            <p:cNvSpPr/>
            <p:nvPr/>
          </p:nvSpPr>
          <p:spPr>
            <a:xfrm>
              <a:off x="2481150" y="2670625"/>
              <a:ext cx="439850" cy="429600"/>
            </a:xfrm>
            <a:custGeom>
              <a:avLst/>
              <a:gdLst/>
              <a:ahLst/>
              <a:cxnLst/>
              <a:rect l="l" t="t" r="r" b="b"/>
              <a:pathLst>
                <a:path w="17594" h="17184" extrusionOk="0">
                  <a:moveTo>
                    <a:pt x="8801" y="2133"/>
                  </a:moveTo>
                  <a:cubicBezTo>
                    <a:pt x="10663" y="2133"/>
                    <a:pt x="12355" y="2929"/>
                    <a:pt x="13506" y="4266"/>
                  </a:cubicBezTo>
                  <a:cubicBezTo>
                    <a:pt x="14487" y="5332"/>
                    <a:pt x="15106" y="6839"/>
                    <a:pt x="15106" y="8531"/>
                  </a:cubicBezTo>
                  <a:cubicBezTo>
                    <a:pt x="15106" y="11992"/>
                    <a:pt x="12262" y="14836"/>
                    <a:pt x="8801" y="14836"/>
                  </a:cubicBezTo>
                  <a:cubicBezTo>
                    <a:pt x="5246" y="14836"/>
                    <a:pt x="2403" y="11992"/>
                    <a:pt x="2403" y="8531"/>
                  </a:cubicBezTo>
                  <a:lnTo>
                    <a:pt x="2403" y="8353"/>
                  </a:lnTo>
                  <a:cubicBezTo>
                    <a:pt x="2581" y="4884"/>
                    <a:pt x="5332" y="2133"/>
                    <a:pt x="8801" y="2133"/>
                  </a:cubicBezTo>
                  <a:close/>
                  <a:moveTo>
                    <a:pt x="7642" y="0"/>
                  </a:moveTo>
                  <a:cubicBezTo>
                    <a:pt x="7109" y="86"/>
                    <a:pt x="6490" y="178"/>
                    <a:pt x="6042" y="356"/>
                  </a:cubicBezTo>
                  <a:lnTo>
                    <a:pt x="5154" y="889"/>
                  </a:lnTo>
                  <a:cubicBezTo>
                    <a:pt x="4891" y="1067"/>
                    <a:pt x="4798" y="1422"/>
                    <a:pt x="4891" y="1778"/>
                  </a:cubicBezTo>
                  <a:cubicBezTo>
                    <a:pt x="4713" y="1863"/>
                    <a:pt x="4443" y="2041"/>
                    <a:pt x="4180" y="2218"/>
                  </a:cubicBezTo>
                  <a:lnTo>
                    <a:pt x="3910" y="1863"/>
                  </a:lnTo>
                  <a:cubicBezTo>
                    <a:pt x="3770" y="1759"/>
                    <a:pt x="3601" y="1709"/>
                    <a:pt x="3438" y="1709"/>
                  </a:cubicBezTo>
                  <a:cubicBezTo>
                    <a:pt x="3189" y="1709"/>
                    <a:pt x="2951" y="1826"/>
                    <a:pt x="2844" y="2041"/>
                  </a:cubicBezTo>
                  <a:lnTo>
                    <a:pt x="1870" y="3732"/>
                  </a:lnTo>
                  <a:cubicBezTo>
                    <a:pt x="1692" y="3995"/>
                    <a:pt x="1777" y="4443"/>
                    <a:pt x="2048" y="4621"/>
                  </a:cubicBezTo>
                  <a:cubicBezTo>
                    <a:pt x="1955" y="4884"/>
                    <a:pt x="1777" y="5062"/>
                    <a:pt x="1692" y="5332"/>
                  </a:cubicBezTo>
                  <a:lnTo>
                    <a:pt x="1244" y="5239"/>
                  </a:lnTo>
                  <a:cubicBezTo>
                    <a:pt x="1166" y="5208"/>
                    <a:pt x="1088" y="5193"/>
                    <a:pt x="1012" y="5193"/>
                  </a:cubicBezTo>
                  <a:cubicBezTo>
                    <a:pt x="659" y="5193"/>
                    <a:pt x="356" y="5512"/>
                    <a:pt x="356" y="5950"/>
                  </a:cubicBezTo>
                  <a:lnTo>
                    <a:pt x="356" y="7372"/>
                  </a:lnTo>
                  <a:lnTo>
                    <a:pt x="356" y="7820"/>
                  </a:lnTo>
                  <a:lnTo>
                    <a:pt x="356" y="7997"/>
                  </a:lnTo>
                  <a:cubicBezTo>
                    <a:pt x="448" y="8175"/>
                    <a:pt x="533" y="8353"/>
                    <a:pt x="711" y="8438"/>
                  </a:cubicBezTo>
                  <a:cubicBezTo>
                    <a:pt x="804" y="8438"/>
                    <a:pt x="889" y="8531"/>
                    <a:pt x="981" y="8531"/>
                  </a:cubicBezTo>
                  <a:cubicBezTo>
                    <a:pt x="981" y="8794"/>
                    <a:pt x="981" y="9064"/>
                    <a:pt x="1067" y="9327"/>
                  </a:cubicBezTo>
                  <a:lnTo>
                    <a:pt x="626" y="9419"/>
                  </a:lnTo>
                  <a:cubicBezTo>
                    <a:pt x="178" y="9504"/>
                    <a:pt x="0" y="10038"/>
                    <a:pt x="178" y="10485"/>
                  </a:cubicBezTo>
                  <a:lnTo>
                    <a:pt x="1159" y="12085"/>
                  </a:lnTo>
                  <a:cubicBezTo>
                    <a:pt x="1295" y="12357"/>
                    <a:pt x="1535" y="12471"/>
                    <a:pt x="1800" y="12471"/>
                  </a:cubicBezTo>
                  <a:cubicBezTo>
                    <a:pt x="1881" y="12471"/>
                    <a:pt x="1964" y="12460"/>
                    <a:pt x="2048" y="12440"/>
                  </a:cubicBezTo>
                  <a:cubicBezTo>
                    <a:pt x="2133" y="12618"/>
                    <a:pt x="2311" y="12881"/>
                    <a:pt x="2488" y="13059"/>
                  </a:cubicBezTo>
                  <a:lnTo>
                    <a:pt x="2225" y="13414"/>
                  </a:lnTo>
                  <a:cubicBezTo>
                    <a:pt x="1870" y="13684"/>
                    <a:pt x="1955" y="14303"/>
                    <a:pt x="2311" y="14480"/>
                  </a:cubicBezTo>
                  <a:lnTo>
                    <a:pt x="4002" y="15461"/>
                  </a:lnTo>
                  <a:cubicBezTo>
                    <a:pt x="4095" y="15524"/>
                    <a:pt x="4210" y="15553"/>
                    <a:pt x="4329" y="15553"/>
                  </a:cubicBezTo>
                  <a:cubicBezTo>
                    <a:pt x="4547" y="15553"/>
                    <a:pt x="4776" y="15454"/>
                    <a:pt x="4891" y="15284"/>
                  </a:cubicBezTo>
                  <a:cubicBezTo>
                    <a:pt x="5154" y="15369"/>
                    <a:pt x="5332" y="15547"/>
                    <a:pt x="5602" y="15639"/>
                  </a:cubicBezTo>
                  <a:lnTo>
                    <a:pt x="5509" y="15994"/>
                  </a:lnTo>
                  <a:cubicBezTo>
                    <a:pt x="5424" y="16528"/>
                    <a:pt x="5687" y="16883"/>
                    <a:pt x="6220" y="16883"/>
                  </a:cubicBezTo>
                  <a:lnTo>
                    <a:pt x="8090" y="16883"/>
                  </a:lnTo>
                  <a:cubicBezTo>
                    <a:pt x="8445" y="16883"/>
                    <a:pt x="8708" y="16613"/>
                    <a:pt x="8801" y="16257"/>
                  </a:cubicBezTo>
                  <a:lnTo>
                    <a:pt x="9597" y="16257"/>
                  </a:lnTo>
                  <a:lnTo>
                    <a:pt x="9689" y="16705"/>
                  </a:lnTo>
                  <a:cubicBezTo>
                    <a:pt x="9810" y="17006"/>
                    <a:pt x="10053" y="17184"/>
                    <a:pt x="10337" y="17184"/>
                  </a:cubicBezTo>
                  <a:cubicBezTo>
                    <a:pt x="10470" y="17184"/>
                    <a:pt x="10613" y="17145"/>
                    <a:pt x="10755" y="17061"/>
                  </a:cubicBezTo>
                  <a:lnTo>
                    <a:pt x="12355" y="16172"/>
                  </a:lnTo>
                  <a:cubicBezTo>
                    <a:pt x="12710" y="15994"/>
                    <a:pt x="12795" y="15547"/>
                    <a:pt x="12710" y="15284"/>
                  </a:cubicBezTo>
                  <a:cubicBezTo>
                    <a:pt x="12888" y="15106"/>
                    <a:pt x="13151" y="15014"/>
                    <a:pt x="13329" y="14836"/>
                  </a:cubicBezTo>
                  <a:lnTo>
                    <a:pt x="13684" y="15106"/>
                  </a:lnTo>
                  <a:cubicBezTo>
                    <a:pt x="13802" y="15261"/>
                    <a:pt x="13986" y="15331"/>
                    <a:pt x="14171" y="15331"/>
                  </a:cubicBezTo>
                  <a:cubicBezTo>
                    <a:pt x="14410" y="15331"/>
                    <a:pt x="14650" y="15214"/>
                    <a:pt x="14750" y="15014"/>
                  </a:cubicBezTo>
                  <a:lnTo>
                    <a:pt x="15731" y="13329"/>
                  </a:lnTo>
                  <a:cubicBezTo>
                    <a:pt x="15909" y="13059"/>
                    <a:pt x="15817" y="12618"/>
                    <a:pt x="15554" y="12440"/>
                  </a:cubicBezTo>
                  <a:cubicBezTo>
                    <a:pt x="15639" y="12170"/>
                    <a:pt x="15817" y="11907"/>
                    <a:pt x="15909" y="11729"/>
                  </a:cubicBezTo>
                  <a:lnTo>
                    <a:pt x="16350" y="11815"/>
                  </a:lnTo>
                  <a:cubicBezTo>
                    <a:pt x="16398" y="11825"/>
                    <a:pt x="16446" y="11829"/>
                    <a:pt x="16494" y="11829"/>
                  </a:cubicBezTo>
                  <a:cubicBezTo>
                    <a:pt x="16887" y="11829"/>
                    <a:pt x="17238" y="11503"/>
                    <a:pt x="17238" y="11104"/>
                  </a:cubicBezTo>
                  <a:lnTo>
                    <a:pt x="17238" y="9241"/>
                  </a:lnTo>
                  <a:cubicBezTo>
                    <a:pt x="17238" y="8971"/>
                    <a:pt x="17060" y="8794"/>
                    <a:pt x="16883" y="8616"/>
                  </a:cubicBezTo>
                  <a:cubicBezTo>
                    <a:pt x="16797" y="8616"/>
                    <a:pt x="16705" y="8531"/>
                    <a:pt x="16620" y="8531"/>
                  </a:cubicBezTo>
                  <a:cubicBezTo>
                    <a:pt x="16620" y="8260"/>
                    <a:pt x="16527" y="7997"/>
                    <a:pt x="16527" y="7727"/>
                  </a:cubicBezTo>
                  <a:lnTo>
                    <a:pt x="16975" y="7642"/>
                  </a:lnTo>
                  <a:cubicBezTo>
                    <a:pt x="17416" y="7464"/>
                    <a:pt x="17594" y="6931"/>
                    <a:pt x="17416" y="6576"/>
                  </a:cubicBezTo>
                  <a:lnTo>
                    <a:pt x="16442" y="4884"/>
                  </a:lnTo>
                  <a:cubicBezTo>
                    <a:pt x="16309" y="4687"/>
                    <a:pt x="16077" y="4586"/>
                    <a:pt x="15820" y="4586"/>
                  </a:cubicBezTo>
                  <a:cubicBezTo>
                    <a:pt x="15733" y="4586"/>
                    <a:pt x="15643" y="4598"/>
                    <a:pt x="15554" y="4621"/>
                  </a:cubicBezTo>
                  <a:cubicBezTo>
                    <a:pt x="15376" y="4351"/>
                    <a:pt x="15283" y="4173"/>
                    <a:pt x="15106" y="3910"/>
                  </a:cubicBezTo>
                  <a:lnTo>
                    <a:pt x="15376" y="3640"/>
                  </a:lnTo>
                  <a:cubicBezTo>
                    <a:pt x="15731" y="3285"/>
                    <a:pt x="15639" y="2751"/>
                    <a:pt x="15283" y="2574"/>
                  </a:cubicBezTo>
                  <a:lnTo>
                    <a:pt x="14573" y="2133"/>
                  </a:lnTo>
                  <a:lnTo>
                    <a:pt x="14487" y="2218"/>
                  </a:lnTo>
                  <a:lnTo>
                    <a:pt x="14310" y="2041"/>
                  </a:lnTo>
                  <a:lnTo>
                    <a:pt x="14217" y="1955"/>
                  </a:lnTo>
                  <a:lnTo>
                    <a:pt x="13599" y="1600"/>
                  </a:lnTo>
                  <a:cubicBezTo>
                    <a:pt x="13506" y="1507"/>
                    <a:pt x="13329" y="1507"/>
                    <a:pt x="13243" y="1507"/>
                  </a:cubicBezTo>
                  <a:cubicBezTo>
                    <a:pt x="13066" y="1507"/>
                    <a:pt x="12795" y="1600"/>
                    <a:pt x="12710" y="1778"/>
                  </a:cubicBezTo>
                  <a:cubicBezTo>
                    <a:pt x="12440" y="1600"/>
                    <a:pt x="12177" y="1507"/>
                    <a:pt x="11999" y="1422"/>
                  </a:cubicBezTo>
                  <a:lnTo>
                    <a:pt x="12085" y="974"/>
                  </a:lnTo>
                  <a:cubicBezTo>
                    <a:pt x="12177" y="797"/>
                    <a:pt x="12085" y="619"/>
                    <a:pt x="11999" y="441"/>
                  </a:cubicBezTo>
                  <a:cubicBezTo>
                    <a:pt x="11644" y="263"/>
                    <a:pt x="11374" y="178"/>
                    <a:pt x="11018" y="86"/>
                  </a:cubicBezTo>
                  <a:lnTo>
                    <a:pt x="9511" y="86"/>
                  </a:lnTo>
                  <a:cubicBezTo>
                    <a:pt x="9156" y="86"/>
                    <a:pt x="8801" y="356"/>
                    <a:pt x="8801" y="711"/>
                  </a:cubicBezTo>
                  <a:cubicBezTo>
                    <a:pt x="8530" y="711"/>
                    <a:pt x="8267" y="711"/>
                    <a:pt x="7997" y="797"/>
                  </a:cubicBezTo>
                  <a:lnTo>
                    <a:pt x="7912" y="356"/>
                  </a:lnTo>
                  <a:cubicBezTo>
                    <a:pt x="7820" y="178"/>
                    <a:pt x="7734" y="86"/>
                    <a:pt x="7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0"/>
            <p:cNvSpPr/>
            <p:nvPr/>
          </p:nvSpPr>
          <p:spPr>
            <a:xfrm>
              <a:off x="2607850" y="2790575"/>
              <a:ext cx="186625" cy="186625"/>
            </a:xfrm>
            <a:custGeom>
              <a:avLst/>
              <a:gdLst/>
              <a:ahLst/>
              <a:cxnLst/>
              <a:rect l="l" t="t" r="r" b="b"/>
              <a:pathLst>
                <a:path w="7465" h="7465" extrusionOk="0">
                  <a:moveTo>
                    <a:pt x="3733" y="1067"/>
                  </a:moveTo>
                  <a:cubicBezTo>
                    <a:pt x="4976" y="1067"/>
                    <a:pt x="6043" y="1863"/>
                    <a:pt x="6306" y="3022"/>
                  </a:cubicBezTo>
                  <a:cubicBezTo>
                    <a:pt x="6398" y="3285"/>
                    <a:pt x="6398" y="3462"/>
                    <a:pt x="6398" y="3733"/>
                  </a:cubicBezTo>
                  <a:cubicBezTo>
                    <a:pt x="6398" y="5240"/>
                    <a:pt x="5239" y="6398"/>
                    <a:pt x="3733" y="6398"/>
                  </a:cubicBezTo>
                  <a:cubicBezTo>
                    <a:pt x="2218" y="6398"/>
                    <a:pt x="1067" y="5240"/>
                    <a:pt x="1067" y="3733"/>
                  </a:cubicBezTo>
                  <a:lnTo>
                    <a:pt x="1067" y="3285"/>
                  </a:lnTo>
                  <a:cubicBezTo>
                    <a:pt x="1245" y="2041"/>
                    <a:pt x="2396" y="1067"/>
                    <a:pt x="3733" y="1067"/>
                  </a:cubicBezTo>
                  <a:close/>
                  <a:moveTo>
                    <a:pt x="3733" y="1"/>
                  </a:moveTo>
                  <a:cubicBezTo>
                    <a:pt x="1778" y="1"/>
                    <a:pt x="178" y="1508"/>
                    <a:pt x="1" y="3377"/>
                  </a:cubicBezTo>
                  <a:lnTo>
                    <a:pt x="1" y="3733"/>
                  </a:lnTo>
                  <a:cubicBezTo>
                    <a:pt x="1" y="5773"/>
                    <a:pt x="1685" y="7465"/>
                    <a:pt x="3733" y="7465"/>
                  </a:cubicBezTo>
                  <a:cubicBezTo>
                    <a:pt x="5773" y="7465"/>
                    <a:pt x="7464" y="5773"/>
                    <a:pt x="7464" y="3733"/>
                  </a:cubicBezTo>
                  <a:cubicBezTo>
                    <a:pt x="7464" y="3462"/>
                    <a:pt x="7372" y="3199"/>
                    <a:pt x="7372" y="3022"/>
                  </a:cubicBezTo>
                  <a:cubicBezTo>
                    <a:pt x="7017" y="1245"/>
                    <a:pt x="5510" y="1"/>
                    <a:pt x="3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0"/>
            <p:cNvSpPr/>
            <p:nvPr/>
          </p:nvSpPr>
          <p:spPr>
            <a:xfrm>
              <a:off x="2743275" y="2750600"/>
              <a:ext cx="35550" cy="33250"/>
            </a:xfrm>
            <a:custGeom>
              <a:avLst/>
              <a:gdLst/>
              <a:ahLst/>
              <a:cxnLst/>
              <a:rect l="l" t="t" r="r" b="b"/>
              <a:pathLst>
                <a:path w="1422" h="1330" extrusionOk="0">
                  <a:moveTo>
                    <a:pt x="711" y="0"/>
                  </a:moveTo>
                  <a:cubicBezTo>
                    <a:pt x="356" y="0"/>
                    <a:pt x="0" y="263"/>
                    <a:pt x="0" y="711"/>
                  </a:cubicBezTo>
                  <a:cubicBezTo>
                    <a:pt x="0" y="1067"/>
                    <a:pt x="356" y="1330"/>
                    <a:pt x="711" y="1330"/>
                  </a:cubicBezTo>
                  <a:cubicBezTo>
                    <a:pt x="1066" y="1330"/>
                    <a:pt x="1422" y="1067"/>
                    <a:pt x="1422" y="711"/>
                  </a:cubicBezTo>
                  <a:cubicBezTo>
                    <a:pt x="1422" y="263"/>
                    <a:pt x="1066"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0"/>
            <p:cNvSpPr/>
            <p:nvPr/>
          </p:nvSpPr>
          <p:spPr>
            <a:xfrm>
              <a:off x="2801025" y="2814925"/>
              <a:ext cx="40000" cy="33425"/>
            </a:xfrm>
            <a:custGeom>
              <a:avLst/>
              <a:gdLst/>
              <a:ahLst/>
              <a:cxnLst/>
              <a:rect l="l" t="t" r="r" b="b"/>
              <a:pathLst>
                <a:path w="1600" h="1337" extrusionOk="0">
                  <a:moveTo>
                    <a:pt x="804" y="1"/>
                  </a:moveTo>
                  <a:cubicBezTo>
                    <a:pt x="626" y="1"/>
                    <a:pt x="448" y="1"/>
                    <a:pt x="271" y="178"/>
                  </a:cubicBezTo>
                  <a:cubicBezTo>
                    <a:pt x="0" y="534"/>
                    <a:pt x="93" y="981"/>
                    <a:pt x="356" y="1159"/>
                  </a:cubicBezTo>
                  <a:cubicBezTo>
                    <a:pt x="534" y="1337"/>
                    <a:pt x="711" y="1337"/>
                    <a:pt x="889" y="1337"/>
                  </a:cubicBezTo>
                  <a:cubicBezTo>
                    <a:pt x="1067" y="1337"/>
                    <a:pt x="1244" y="1245"/>
                    <a:pt x="1337" y="1067"/>
                  </a:cubicBezTo>
                  <a:cubicBezTo>
                    <a:pt x="1600" y="804"/>
                    <a:pt x="1515" y="356"/>
                    <a:pt x="1244" y="93"/>
                  </a:cubicBezTo>
                  <a:cubicBezTo>
                    <a:pt x="1159" y="1"/>
                    <a:pt x="981" y="1"/>
                    <a:pt x="8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0"/>
            <p:cNvSpPr/>
            <p:nvPr/>
          </p:nvSpPr>
          <p:spPr>
            <a:xfrm>
              <a:off x="2807775" y="2901200"/>
              <a:ext cx="37700" cy="34175"/>
            </a:xfrm>
            <a:custGeom>
              <a:avLst/>
              <a:gdLst/>
              <a:ahLst/>
              <a:cxnLst/>
              <a:rect l="l" t="t" r="r" b="b"/>
              <a:pathLst>
                <a:path w="1508" h="1367" extrusionOk="0">
                  <a:moveTo>
                    <a:pt x="762" y="0"/>
                  </a:moveTo>
                  <a:cubicBezTo>
                    <a:pt x="715" y="0"/>
                    <a:pt x="667" y="6"/>
                    <a:pt x="619" y="18"/>
                  </a:cubicBezTo>
                  <a:cubicBezTo>
                    <a:pt x="264" y="104"/>
                    <a:pt x="1" y="459"/>
                    <a:pt x="86" y="815"/>
                  </a:cubicBezTo>
                  <a:cubicBezTo>
                    <a:pt x="86" y="1122"/>
                    <a:pt x="352" y="1366"/>
                    <a:pt x="714" y="1366"/>
                  </a:cubicBezTo>
                  <a:cubicBezTo>
                    <a:pt x="770" y="1366"/>
                    <a:pt x="829" y="1360"/>
                    <a:pt x="889" y="1348"/>
                  </a:cubicBezTo>
                  <a:cubicBezTo>
                    <a:pt x="1245" y="1348"/>
                    <a:pt x="1508" y="992"/>
                    <a:pt x="1422" y="552"/>
                  </a:cubicBezTo>
                  <a:cubicBezTo>
                    <a:pt x="1342" y="244"/>
                    <a:pt x="1065" y="0"/>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0"/>
            <p:cNvSpPr/>
            <p:nvPr/>
          </p:nvSpPr>
          <p:spPr>
            <a:xfrm>
              <a:off x="2754475" y="2971625"/>
              <a:ext cx="40000" cy="34425"/>
            </a:xfrm>
            <a:custGeom>
              <a:avLst/>
              <a:gdLst/>
              <a:ahLst/>
              <a:cxnLst/>
              <a:rect l="l" t="t" r="r" b="b"/>
              <a:pathLst>
                <a:path w="1600" h="1377" extrusionOk="0">
                  <a:moveTo>
                    <a:pt x="765" y="1"/>
                  </a:moveTo>
                  <a:cubicBezTo>
                    <a:pt x="522" y="1"/>
                    <a:pt x="294" y="136"/>
                    <a:pt x="178" y="308"/>
                  </a:cubicBezTo>
                  <a:cubicBezTo>
                    <a:pt x="0" y="663"/>
                    <a:pt x="85" y="1111"/>
                    <a:pt x="441" y="1289"/>
                  </a:cubicBezTo>
                  <a:cubicBezTo>
                    <a:pt x="558" y="1348"/>
                    <a:pt x="676" y="1377"/>
                    <a:pt x="790" y="1377"/>
                  </a:cubicBezTo>
                  <a:cubicBezTo>
                    <a:pt x="1022" y="1377"/>
                    <a:pt x="1241" y="1257"/>
                    <a:pt x="1422" y="1019"/>
                  </a:cubicBezTo>
                  <a:cubicBezTo>
                    <a:pt x="1599" y="756"/>
                    <a:pt x="1422" y="308"/>
                    <a:pt x="1152" y="130"/>
                  </a:cubicBezTo>
                  <a:cubicBezTo>
                    <a:pt x="1028" y="39"/>
                    <a:pt x="895" y="1"/>
                    <a:pt x="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0"/>
            <p:cNvSpPr/>
            <p:nvPr/>
          </p:nvSpPr>
          <p:spPr>
            <a:xfrm>
              <a:off x="2670050" y="2992100"/>
              <a:ext cx="37700" cy="34500"/>
            </a:xfrm>
            <a:custGeom>
              <a:avLst/>
              <a:gdLst/>
              <a:ahLst/>
              <a:cxnLst/>
              <a:rect l="l" t="t" r="r" b="b"/>
              <a:pathLst>
                <a:path w="1508" h="1380" extrusionOk="0">
                  <a:moveTo>
                    <a:pt x="711" y="1"/>
                  </a:moveTo>
                  <a:cubicBezTo>
                    <a:pt x="652" y="1"/>
                    <a:pt x="593" y="8"/>
                    <a:pt x="534" y="22"/>
                  </a:cubicBezTo>
                  <a:cubicBezTo>
                    <a:pt x="178" y="200"/>
                    <a:pt x="1" y="555"/>
                    <a:pt x="86" y="911"/>
                  </a:cubicBezTo>
                  <a:cubicBezTo>
                    <a:pt x="234" y="1207"/>
                    <a:pt x="505" y="1379"/>
                    <a:pt x="798" y="1379"/>
                  </a:cubicBezTo>
                  <a:cubicBezTo>
                    <a:pt x="856" y="1379"/>
                    <a:pt x="915" y="1373"/>
                    <a:pt x="974" y="1358"/>
                  </a:cubicBezTo>
                  <a:cubicBezTo>
                    <a:pt x="1330" y="1181"/>
                    <a:pt x="1508" y="825"/>
                    <a:pt x="1422" y="470"/>
                  </a:cubicBezTo>
                  <a:cubicBezTo>
                    <a:pt x="1274" y="174"/>
                    <a:pt x="1003"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0"/>
            <p:cNvSpPr/>
            <p:nvPr/>
          </p:nvSpPr>
          <p:spPr>
            <a:xfrm>
              <a:off x="2590075" y="2953225"/>
              <a:ext cx="40025" cy="34600"/>
            </a:xfrm>
            <a:custGeom>
              <a:avLst/>
              <a:gdLst/>
              <a:ahLst/>
              <a:cxnLst/>
              <a:rect l="l" t="t" r="r" b="b"/>
              <a:pathLst>
                <a:path w="1601" h="1384" extrusionOk="0">
                  <a:moveTo>
                    <a:pt x="770" y="0"/>
                  </a:moveTo>
                  <a:cubicBezTo>
                    <a:pt x="498" y="0"/>
                    <a:pt x="241" y="165"/>
                    <a:pt x="178" y="425"/>
                  </a:cubicBezTo>
                  <a:cubicBezTo>
                    <a:pt x="1" y="781"/>
                    <a:pt x="178" y="1222"/>
                    <a:pt x="619" y="1314"/>
                  </a:cubicBezTo>
                  <a:cubicBezTo>
                    <a:pt x="714" y="1362"/>
                    <a:pt x="810" y="1384"/>
                    <a:pt x="901" y="1384"/>
                  </a:cubicBezTo>
                  <a:cubicBezTo>
                    <a:pt x="1152" y="1384"/>
                    <a:pt x="1378" y="1219"/>
                    <a:pt x="1508" y="959"/>
                  </a:cubicBezTo>
                  <a:cubicBezTo>
                    <a:pt x="1600" y="603"/>
                    <a:pt x="1422" y="155"/>
                    <a:pt x="1067" y="70"/>
                  </a:cubicBezTo>
                  <a:cubicBezTo>
                    <a:pt x="972" y="22"/>
                    <a:pt x="870" y="0"/>
                    <a:pt x="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0"/>
            <p:cNvSpPr/>
            <p:nvPr/>
          </p:nvSpPr>
          <p:spPr>
            <a:xfrm>
              <a:off x="2556675" y="2872550"/>
              <a:ext cx="37875" cy="34625"/>
            </a:xfrm>
            <a:custGeom>
              <a:avLst/>
              <a:gdLst/>
              <a:ahLst/>
              <a:cxnLst/>
              <a:rect l="l" t="t" r="r" b="b"/>
              <a:pathLst>
                <a:path w="1515" h="1385" extrusionOk="0">
                  <a:moveTo>
                    <a:pt x="713" y="0"/>
                  </a:moveTo>
                  <a:cubicBezTo>
                    <a:pt x="612" y="0"/>
                    <a:pt x="517" y="30"/>
                    <a:pt x="448" y="98"/>
                  </a:cubicBezTo>
                  <a:cubicBezTo>
                    <a:pt x="356" y="98"/>
                    <a:pt x="270" y="183"/>
                    <a:pt x="270" y="183"/>
                  </a:cubicBezTo>
                  <a:cubicBezTo>
                    <a:pt x="93" y="454"/>
                    <a:pt x="0" y="717"/>
                    <a:pt x="178" y="1072"/>
                  </a:cubicBezTo>
                  <a:cubicBezTo>
                    <a:pt x="294" y="1248"/>
                    <a:pt x="523" y="1384"/>
                    <a:pt x="742" y="1384"/>
                  </a:cubicBezTo>
                  <a:cubicBezTo>
                    <a:pt x="860" y="1384"/>
                    <a:pt x="975" y="1344"/>
                    <a:pt x="1067" y="1250"/>
                  </a:cubicBezTo>
                  <a:cubicBezTo>
                    <a:pt x="1422" y="1072"/>
                    <a:pt x="1514" y="717"/>
                    <a:pt x="1337" y="361"/>
                  </a:cubicBezTo>
                  <a:cubicBezTo>
                    <a:pt x="1337" y="276"/>
                    <a:pt x="1244" y="183"/>
                    <a:pt x="1159" y="183"/>
                  </a:cubicBezTo>
                  <a:cubicBezTo>
                    <a:pt x="1050" y="74"/>
                    <a:pt x="874" y="0"/>
                    <a:pt x="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0"/>
            <p:cNvSpPr/>
            <p:nvPr/>
          </p:nvSpPr>
          <p:spPr>
            <a:xfrm>
              <a:off x="2581200" y="2787875"/>
              <a:ext cx="37700" cy="35950"/>
            </a:xfrm>
            <a:custGeom>
              <a:avLst/>
              <a:gdLst/>
              <a:ahLst/>
              <a:cxnLst/>
              <a:rect l="l" t="t" r="r" b="b"/>
              <a:pathLst>
                <a:path w="1508" h="1438" extrusionOk="0">
                  <a:moveTo>
                    <a:pt x="755" y="0"/>
                  </a:moveTo>
                  <a:cubicBezTo>
                    <a:pt x="448" y="0"/>
                    <a:pt x="166" y="250"/>
                    <a:pt x="86" y="642"/>
                  </a:cubicBezTo>
                  <a:cubicBezTo>
                    <a:pt x="0" y="997"/>
                    <a:pt x="263" y="1353"/>
                    <a:pt x="619" y="1438"/>
                  </a:cubicBezTo>
                  <a:cubicBezTo>
                    <a:pt x="1067" y="1438"/>
                    <a:pt x="1422" y="1175"/>
                    <a:pt x="1422" y="820"/>
                  </a:cubicBezTo>
                  <a:cubicBezTo>
                    <a:pt x="1507" y="464"/>
                    <a:pt x="1244" y="109"/>
                    <a:pt x="889" y="16"/>
                  </a:cubicBezTo>
                  <a:cubicBezTo>
                    <a:pt x="844" y="5"/>
                    <a:pt x="799"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0"/>
            <p:cNvSpPr/>
            <p:nvPr/>
          </p:nvSpPr>
          <p:spPr>
            <a:xfrm>
              <a:off x="2654400" y="2739850"/>
              <a:ext cx="37900" cy="34750"/>
            </a:xfrm>
            <a:custGeom>
              <a:avLst/>
              <a:gdLst/>
              <a:ahLst/>
              <a:cxnLst/>
              <a:rect l="l" t="t" r="r" b="b"/>
              <a:pathLst>
                <a:path w="1516" h="1390" extrusionOk="0">
                  <a:moveTo>
                    <a:pt x="760" y="1"/>
                  </a:moveTo>
                  <a:cubicBezTo>
                    <a:pt x="613" y="1"/>
                    <a:pt x="470" y="50"/>
                    <a:pt x="356" y="160"/>
                  </a:cubicBezTo>
                  <a:cubicBezTo>
                    <a:pt x="1" y="430"/>
                    <a:pt x="1" y="871"/>
                    <a:pt x="271" y="1141"/>
                  </a:cubicBezTo>
                  <a:cubicBezTo>
                    <a:pt x="374" y="1294"/>
                    <a:pt x="566" y="1389"/>
                    <a:pt x="779" y="1389"/>
                  </a:cubicBezTo>
                  <a:cubicBezTo>
                    <a:pt x="932" y="1389"/>
                    <a:pt x="1096" y="1340"/>
                    <a:pt x="1245" y="1226"/>
                  </a:cubicBezTo>
                  <a:cubicBezTo>
                    <a:pt x="1515" y="963"/>
                    <a:pt x="1515" y="516"/>
                    <a:pt x="1337" y="253"/>
                  </a:cubicBezTo>
                  <a:cubicBezTo>
                    <a:pt x="1180" y="96"/>
                    <a:pt x="966" y="1"/>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0"/>
            <p:cNvSpPr/>
            <p:nvPr/>
          </p:nvSpPr>
          <p:spPr>
            <a:xfrm>
              <a:off x="2665600" y="2848325"/>
              <a:ext cx="71125" cy="71125"/>
            </a:xfrm>
            <a:custGeom>
              <a:avLst/>
              <a:gdLst/>
              <a:ahLst/>
              <a:cxnLst/>
              <a:rect l="l" t="t" r="r" b="b"/>
              <a:pathLst>
                <a:path w="2845" h="2845" extrusionOk="0">
                  <a:moveTo>
                    <a:pt x="1423" y="1"/>
                  </a:moveTo>
                  <a:cubicBezTo>
                    <a:pt x="797" y="1"/>
                    <a:pt x="264" y="356"/>
                    <a:pt x="86" y="975"/>
                  </a:cubicBezTo>
                  <a:cubicBezTo>
                    <a:pt x="1" y="1067"/>
                    <a:pt x="1" y="1245"/>
                    <a:pt x="1" y="1423"/>
                  </a:cubicBezTo>
                  <a:cubicBezTo>
                    <a:pt x="1" y="2219"/>
                    <a:pt x="619" y="2844"/>
                    <a:pt x="1423" y="2844"/>
                  </a:cubicBezTo>
                  <a:cubicBezTo>
                    <a:pt x="2219" y="2844"/>
                    <a:pt x="2844" y="2219"/>
                    <a:pt x="2844" y="1423"/>
                  </a:cubicBezTo>
                  <a:cubicBezTo>
                    <a:pt x="2844" y="1152"/>
                    <a:pt x="2752" y="975"/>
                    <a:pt x="2666" y="797"/>
                  </a:cubicBezTo>
                  <a:cubicBezTo>
                    <a:pt x="2489" y="356"/>
                    <a:pt x="1956" y="1"/>
                    <a:pt x="1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0"/>
            <p:cNvSpPr/>
            <p:nvPr/>
          </p:nvSpPr>
          <p:spPr>
            <a:xfrm>
              <a:off x="2025850" y="2795025"/>
              <a:ext cx="306575" cy="306575"/>
            </a:xfrm>
            <a:custGeom>
              <a:avLst/>
              <a:gdLst/>
              <a:ahLst/>
              <a:cxnLst/>
              <a:rect l="l" t="t" r="r" b="b"/>
              <a:pathLst>
                <a:path w="12263" h="12263" extrusionOk="0">
                  <a:moveTo>
                    <a:pt x="6128" y="1685"/>
                  </a:moveTo>
                  <a:cubicBezTo>
                    <a:pt x="6398" y="1685"/>
                    <a:pt x="6754" y="1685"/>
                    <a:pt x="7017" y="1777"/>
                  </a:cubicBezTo>
                  <a:cubicBezTo>
                    <a:pt x="7372" y="1777"/>
                    <a:pt x="7727" y="1955"/>
                    <a:pt x="7997" y="2041"/>
                  </a:cubicBezTo>
                  <a:cubicBezTo>
                    <a:pt x="8353" y="2218"/>
                    <a:pt x="8616" y="2396"/>
                    <a:pt x="8886" y="2574"/>
                  </a:cubicBezTo>
                  <a:cubicBezTo>
                    <a:pt x="9241" y="2929"/>
                    <a:pt x="9597" y="3284"/>
                    <a:pt x="9860" y="3640"/>
                  </a:cubicBezTo>
                  <a:cubicBezTo>
                    <a:pt x="9952" y="3732"/>
                    <a:pt x="9952" y="3818"/>
                    <a:pt x="10038" y="3910"/>
                  </a:cubicBezTo>
                  <a:cubicBezTo>
                    <a:pt x="10308" y="4443"/>
                    <a:pt x="10485" y="5062"/>
                    <a:pt x="10571" y="5687"/>
                  </a:cubicBezTo>
                  <a:lnTo>
                    <a:pt x="10571" y="6128"/>
                  </a:lnTo>
                  <a:cubicBezTo>
                    <a:pt x="10571" y="8531"/>
                    <a:pt x="8616" y="10571"/>
                    <a:pt x="6128" y="10571"/>
                  </a:cubicBezTo>
                  <a:cubicBezTo>
                    <a:pt x="3640" y="10571"/>
                    <a:pt x="1685" y="8531"/>
                    <a:pt x="1685" y="6128"/>
                  </a:cubicBezTo>
                  <a:cubicBezTo>
                    <a:pt x="1685" y="5509"/>
                    <a:pt x="1778" y="4884"/>
                    <a:pt x="2041" y="4351"/>
                  </a:cubicBezTo>
                  <a:cubicBezTo>
                    <a:pt x="2311" y="3732"/>
                    <a:pt x="2751" y="3107"/>
                    <a:pt x="3377" y="2666"/>
                  </a:cubicBezTo>
                  <a:lnTo>
                    <a:pt x="3377" y="2574"/>
                  </a:lnTo>
                  <a:cubicBezTo>
                    <a:pt x="3640" y="2396"/>
                    <a:pt x="3995" y="2218"/>
                    <a:pt x="4351" y="2041"/>
                  </a:cubicBezTo>
                  <a:lnTo>
                    <a:pt x="5154" y="1777"/>
                  </a:lnTo>
                  <a:cubicBezTo>
                    <a:pt x="5510" y="1685"/>
                    <a:pt x="5773" y="1685"/>
                    <a:pt x="6128" y="1685"/>
                  </a:cubicBezTo>
                  <a:close/>
                  <a:moveTo>
                    <a:pt x="6043" y="0"/>
                  </a:moveTo>
                  <a:cubicBezTo>
                    <a:pt x="5687" y="0"/>
                    <a:pt x="5332" y="0"/>
                    <a:pt x="5062" y="86"/>
                  </a:cubicBezTo>
                  <a:cubicBezTo>
                    <a:pt x="4706" y="178"/>
                    <a:pt x="4443" y="263"/>
                    <a:pt x="4173" y="356"/>
                  </a:cubicBezTo>
                  <a:lnTo>
                    <a:pt x="3377" y="619"/>
                  </a:lnTo>
                  <a:cubicBezTo>
                    <a:pt x="3377" y="711"/>
                    <a:pt x="3285" y="711"/>
                    <a:pt x="3199" y="711"/>
                  </a:cubicBezTo>
                  <a:lnTo>
                    <a:pt x="3022" y="889"/>
                  </a:lnTo>
                  <a:cubicBezTo>
                    <a:pt x="2929" y="889"/>
                    <a:pt x="2844" y="974"/>
                    <a:pt x="2751" y="1067"/>
                  </a:cubicBezTo>
                  <a:cubicBezTo>
                    <a:pt x="2488" y="1244"/>
                    <a:pt x="2218" y="1422"/>
                    <a:pt x="2041" y="1600"/>
                  </a:cubicBezTo>
                  <a:lnTo>
                    <a:pt x="1778" y="1863"/>
                  </a:lnTo>
                  <a:cubicBezTo>
                    <a:pt x="1685" y="1863"/>
                    <a:pt x="1685" y="1955"/>
                    <a:pt x="1600" y="2041"/>
                  </a:cubicBezTo>
                  <a:lnTo>
                    <a:pt x="1330" y="2311"/>
                  </a:lnTo>
                  <a:cubicBezTo>
                    <a:pt x="974" y="2844"/>
                    <a:pt x="619" y="3377"/>
                    <a:pt x="441" y="3995"/>
                  </a:cubicBezTo>
                  <a:cubicBezTo>
                    <a:pt x="356" y="4173"/>
                    <a:pt x="264" y="4443"/>
                    <a:pt x="264" y="4621"/>
                  </a:cubicBezTo>
                  <a:cubicBezTo>
                    <a:pt x="86" y="5062"/>
                    <a:pt x="1" y="5595"/>
                    <a:pt x="1" y="6128"/>
                  </a:cubicBezTo>
                  <a:cubicBezTo>
                    <a:pt x="1" y="9504"/>
                    <a:pt x="2751" y="12262"/>
                    <a:pt x="6128" y="12262"/>
                  </a:cubicBezTo>
                  <a:cubicBezTo>
                    <a:pt x="9504" y="12262"/>
                    <a:pt x="12263" y="9504"/>
                    <a:pt x="12263" y="6128"/>
                  </a:cubicBezTo>
                  <a:lnTo>
                    <a:pt x="12263" y="5687"/>
                  </a:lnTo>
                  <a:cubicBezTo>
                    <a:pt x="12170" y="4976"/>
                    <a:pt x="12085" y="4443"/>
                    <a:pt x="11815" y="3818"/>
                  </a:cubicBezTo>
                  <a:cubicBezTo>
                    <a:pt x="11815" y="3732"/>
                    <a:pt x="11729" y="3640"/>
                    <a:pt x="11729" y="3555"/>
                  </a:cubicBezTo>
                  <a:cubicBezTo>
                    <a:pt x="11459" y="3021"/>
                    <a:pt x="11104" y="2488"/>
                    <a:pt x="10748" y="2041"/>
                  </a:cubicBezTo>
                  <a:cubicBezTo>
                    <a:pt x="10485" y="1777"/>
                    <a:pt x="10130" y="1507"/>
                    <a:pt x="9860" y="1244"/>
                  </a:cubicBezTo>
                  <a:cubicBezTo>
                    <a:pt x="9504" y="974"/>
                    <a:pt x="9149" y="797"/>
                    <a:pt x="8794" y="619"/>
                  </a:cubicBezTo>
                  <a:cubicBezTo>
                    <a:pt x="8531" y="441"/>
                    <a:pt x="8175" y="356"/>
                    <a:pt x="7905" y="263"/>
                  </a:cubicBezTo>
                  <a:cubicBezTo>
                    <a:pt x="7550" y="178"/>
                    <a:pt x="7194" y="86"/>
                    <a:pt x="6839" y="86"/>
                  </a:cubicBezTo>
                  <a:cubicBezTo>
                    <a:pt x="6661" y="0"/>
                    <a:pt x="6398" y="0"/>
                    <a:pt x="6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0"/>
            <p:cNvSpPr/>
            <p:nvPr/>
          </p:nvSpPr>
          <p:spPr>
            <a:xfrm>
              <a:off x="2141350" y="2910525"/>
              <a:ext cx="75575" cy="75550"/>
            </a:xfrm>
            <a:custGeom>
              <a:avLst/>
              <a:gdLst/>
              <a:ahLst/>
              <a:cxnLst/>
              <a:rect l="l" t="t" r="r" b="b"/>
              <a:pathLst>
                <a:path w="3023" h="3022" extrusionOk="0">
                  <a:moveTo>
                    <a:pt x="1508" y="1"/>
                  </a:moveTo>
                  <a:cubicBezTo>
                    <a:pt x="890" y="1"/>
                    <a:pt x="264" y="442"/>
                    <a:pt x="86" y="1067"/>
                  </a:cubicBezTo>
                  <a:cubicBezTo>
                    <a:pt x="1" y="1152"/>
                    <a:pt x="1" y="1330"/>
                    <a:pt x="1" y="1508"/>
                  </a:cubicBezTo>
                  <a:cubicBezTo>
                    <a:pt x="1" y="2311"/>
                    <a:pt x="712" y="3022"/>
                    <a:pt x="1508" y="3022"/>
                  </a:cubicBezTo>
                  <a:cubicBezTo>
                    <a:pt x="2397" y="3022"/>
                    <a:pt x="3022" y="2311"/>
                    <a:pt x="3022" y="1508"/>
                  </a:cubicBezTo>
                  <a:lnTo>
                    <a:pt x="3022" y="1067"/>
                  </a:lnTo>
                  <a:cubicBezTo>
                    <a:pt x="2752" y="442"/>
                    <a:pt x="2219" y="1"/>
                    <a:pt x="15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0"/>
            <p:cNvSpPr/>
            <p:nvPr/>
          </p:nvSpPr>
          <p:spPr>
            <a:xfrm>
              <a:off x="2210125" y="2854900"/>
              <a:ext cx="24550" cy="24550"/>
            </a:xfrm>
            <a:custGeom>
              <a:avLst/>
              <a:gdLst/>
              <a:ahLst/>
              <a:cxnLst/>
              <a:rect l="l" t="t" r="r" b="b"/>
              <a:pathLst>
                <a:path w="982" h="982" extrusionOk="0">
                  <a:moveTo>
                    <a:pt x="449" y="1"/>
                  </a:moveTo>
                  <a:cubicBezTo>
                    <a:pt x="179" y="1"/>
                    <a:pt x="1" y="179"/>
                    <a:pt x="1" y="449"/>
                  </a:cubicBezTo>
                  <a:cubicBezTo>
                    <a:pt x="1" y="712"/>
                    <a:pt x="179" y="982"/>
                    <a:pt x="449" y="982"/>
                  </a:cubicBezTo>
                  <a:cubicBezTo>
                    <a:pt x="534" y="982"/>
                    <a:pt x="626" y="889"/>
                    <a:pt x="712" y="889"/>
                  </a:cubicBezTo>
                  <a:cubicBezTo>
                    <a:pt x="890" y="804"/>
                    <a:pt x="982" y="626"/>
                    <a:pt x="982" y="449"/>
                  </a:cubicBezTo>
                  <a:cubicBezTo>
                    <a:pt x="982" y="271"/>
                    <a:pt x="804" y="93"/>
                    <a:pt x="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0"/>
            <p:cNvSpPr/>
            <p:nvPr/>
          </p:nvSpPr>
          <p:spPr>
            <a:xfrm>
              <a:off x="2250125" y="2898550"/>
              <a:ext cx="26675" cy="24225"/>
            </a:xfrm>
            <a:custGeom>
              <a:avLst/>
              <a:gdLst/>
              <a:ahLst/>
              <a:cxnLst/>
              <a:rect l="l" t="t" r="r" b="b"/>
              <a:pathLst>
                <a:path w="1067" h="969" extrusionOk="0">
                  <a:moveTo>
                    <a:pt x="538" y="0"/>
                  </a:moveTo>
                  <a:cubicBezTo>
                    <a:pt x="401" y="0"/>
                    <a:pt x="276" y="65"/>
                    <a:pt x="178" y="210"/>
                  </a:cubicBezTo>
                  <a:cubicBezTo>
                    <a:pt x="0" y="387"/>
                    <a:pt x="0" y="743"/>
                    <a:pt x="270" y="835"/>
                  </a:cubicBezTo>
                  <a:cubicBezTo>
                    <a:pt x="359" y="924"/>
                    <a:pt x="469" y="969"/>
                    <a:pt x="580" y="969"/>
                  </a:cubicBezTo>
                  <a:cubicBezTo>
                    <a:pt x="690" y="969"/>
                    <a:pt x="800" y="924"/>
                    <a:pt x="889" y="835"/>
                  </a:cubicBezTo>
                  <a:cubicBezTo>
                    <a:pt x="1067" y="565"/>
                    <a:pt x="1067" y="302"/>
                    <a:pt x="889" y="124"/>
                  </a:cubicBezTo>
                  <a:cubicBezTo>
                    <a:pt x="770" y="44"/>
                    <a:pt x="650" y="0"/>
                    <a:pt x="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0"/>
            <p:cNvSpPr/>
            <p:nvPr/>
          </p:nvSpPr>
          <p:spPr>
            <a:xfrm>
              <a:off x="2254575" y="2961000"/>
              <a:ext cx="26675" cy="23400"/>
            </a:xfrm>
            <a:custGeom>
              <a:avLst/>
              <a:gdLst/>
              <a:ahLst/>
              <a:cxnLst/>
              <a:rect l="l" t="t" r="r" b="b"/>
              <a:pathLst>
                <a:path w="1067" h="936" extrusionOk="0">
                  <a:moveTo>
                    <a:pt x="583" y="0"/>
                  </a:moveTo>
                  <a:cubicBezTo>
                    <a:pt x="539" y="0"/>
                    <a:pt x="493" y="7"/>
                    <a:pt x="448" y="22"/>
                  </a:cubicBezTo>
                  <a:cubicBezTo>
                    <a:pt x="178" y="22"/>
                    <a:pt x="0" y="292"/>
                    <a:pt x="0" y="555"/>
                  </a:cubicBezTo>
                  <a:cubicBezTo>
                    <a:pt x="76" y="776"/>
                    <a:pt x="265" y="935"/>
                    <a:pt x="480" y="935"/>
                  </a:cubicBezTo>
                  <a:cubicBezTo>
                    <a:pt x="528" y="935"/>
                    <a:pt x="576" y="927"/>
                    <a:pt x="626" y="911"/>
                  </a:cubicBezTo>
                  <a:cubicBezTo>
                    <a:pt x="889" y="911"/>
                    <a:pt x="1066" y="648"/>
                    <a:pt x="981" y="377"/>
                  </a:cubicBezTo>
                  <a:cubicBezTo>
                    <a:pt x="981" y="160"/>
                    <a:pt x="796" y="0"/>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0"/>
            <p:cNvSpPr/>
            <p:nvPr/>
          </p:nvSpPr>
          <p:spPr>
            <a:xfrm>
              <a:off x="2216900" y="3009575"/>
              <a:ext cx="28800" cy="23975"/>
            </a:xfrm>
            <a:custGeom>
              <a:avLst/>
              <a:gdLst/>
              <a:ahLst/>
              <a:cxnLst/>
              <a:rect l="l" t="t" r="r" b="b"/>
              <a:pathLst>
                <a:path w="1152" h="959" extrusionOk="0">
                  <a:moveTo>
                    <a:pt x="588" y="0"/>
                  </a:moveTo>
                  <a:cubicBezTo>
                    <a:pt x="402" y="0"/>
                    <a:pt x="240" y="81"/>
                    <a:pt x="178" y="212"/>
                  </a:cubicBezTo>
                  <a:cubicBezTo>
                    <a:pt x="0" y="482"/>
                    <a:pt x="85" y="745"/>
                    <a:pt x="355" y="922"/>
                  </a:cubicBezTo>
                  <a:cubicBezTo>
                    <a:pt x="403" y="947"/>
                    <a:pt x="464" y="959"/>
                    <a:pt x="529" y="959"/>
                  </a:cubicBezTo>
                  <a:cubicBezTo>
                    <a:pt x="705" y="959"/>
                    <a:pt x="912" y="874"/>
                    <a:pt x="974" y="745"/>
                  </a:cubicBezTo>
                  <a:cubicBezTo>
                    <a:pt x="1152" y="482"/>
                    <a:pt x="1066" y="212"/>
                    <a:pt x="796" y="34"/>
                  </a:cubicBezTo>
                  <a:cubicBezTo>
                    <a:pt x="726" y="11"/>
                    <a:pt x="656" y="0"/>
                    <a:pt x="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0"/>
            <p:cNvSpPr/>
            <p:nvPr/>
          </p:nvSpPr>
          <p:spPr>
            <a:xfrm>
              <a:off x="2156825" y="3023200"/>
              <a:ext cx="29000" cy="25625"/>
            </a:xfrm>
            <a:custGeom>
              <a:avLst/>
              <a:gdLst/>
              <a:ahLst/>
              <a:cxnLst/>
              <a:rect l="l" t="t" r="r" b="b"/>
              <a:pathLst>
                <a:path w="1160" h="1025" extrusionOk="0">
                  <a:moveTo>
                    <a:pt x="547" y="0"/>
                  </a:moveTo>
                  <a:cubicBezTo>
                    <a:pt x="512" y="0"/>
                    <a:pt x="479" y="7"/>
                    <a:pt x="448" y="22"/>
                  </a:cubicBezTo>
                  <a:cubicBezTo>
                    <a:pt x="178" y="114"/>
                    <a:pt x="0" y="470"/>
                    <a:pt x="93" y="648"/>
                  </a:cubicBezTo>
                  <a:cubicBezTo>
                    <a:pt x="163" y="865"/>
                    <a:pt x="361" y="1025"/>
                    <a:pt x="576" y="1025"/>
                  </a:cubicBezTo>
                  <a:cubicBezTo>
                    <a:pt x="620" y="1025"/>
                    <a:pt x="666" y="1018"/>
                    <a:pt x="711" y="1003"/>
                  </a:cubicBezTo>
                  <a:cubicBezTo>
                    <a:pt x="981" y="911"/>
                    <a:pt x="1159" y="648"/>
                    <a:pt x="1067" y="377"/>
                  </a:cubicBezTo>
                  <a:cubicBezTo>
                    <a:pt x="920" y="160"/>
                    <a:pt x="714" y="0"/>
                    <a:pt x="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0"/>
            <p:cNvSpPr/>
            <p:nvPr/>
          </p:nvSpPr>
          <p:spPr>
            <a:xfrm>
              <a:off x="2101375" y="2996275"/>
              <a:ext cx="28825" cy="23925"/>
            </a:xfrm>
            <a:custGeom>
              <a:avLst/>
              <a:gdLst/>
              <a:ahLst/>
              <a:cxnLst/>
              <a:rect l="l" t="t" r="r" b="b"/>
              <a:pathLst>
                <a:path w="1153" h="957" extrusionOk="0">
                  <a:moveTo>
                    <a:pt x="565" y="1"/>
                  </a:moveTo>
                  <a:cubicBezTo>
                    <a:pt x="406" y="1"/>
                    <a:pt x="220" y="100"/>
                    <a:pt x="86" y="303"/>
                  </a:cubicBezTo>
                  <a:cubicBezTo>
                    <a:pt x="1" y="566"/>
                    <a:pt x="178" y="836"/>
                    <a:pt x="441" y="921"/>
                  </a:cubicBezTo>
                  <a:cubicBezTo>
                    <a:pt x="510" y="945"/>
                    <a:pt x="577" y="956"/>
                    <a:pt x="642" y="956"/>
                  </a:cubicBezTo>
                  <a:cubicBezTo>
                    <a:pt x="833" y="956"/>
                    <a:pt x="998" y="855"/>
                    <a:pt x="1067" y="658"/>
                  </a:cubicBezTo>
                  <a:cubicBezTo>
                    <a:pt x="1152" y="388"/>
                    <a:pt x="974" y="125"/>
                    <a:pt x="711" y="33"/>
                  </a:cubicBezTo>
                  <a:cubicBezTo>
                    <a:pt x="667" y="12"/>
                    <a:pt x="618"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0"/>
            <p:cNvSpPr/>
            <p:nvPr/>
          </p:nvSpPr>
          <p:spPr>
            <a:xfrm>
              <a:off x="2076850" y="2940250"/>
              <a:ext cx="29000" cy="24450"/>
            </a:xfrm>
            <a:custGeom>
              <a:avLst/>
              <a:gdLst/>
              <a:ahLst/>
              <a:cxnLst/>
              <a:rect l="l" t="t" r="r" b="b"/>
              <a:pathLst>
                <a:path w="1160" h="978" extrusionOk="0">
                  <a:moveTo>
                    <a:pt x="603" y="0"/>
                  </a:moveTo>
                  <a:cubicBezTo>
                    <a:pt x="511" y="0"/>
                    <a:pt x="422" y="22"/>
                    <a:pt x="356" y="56"/>
                  </a:cubicBezTo>
                  <a:cubicBezTo>
                    <a:pt x="93" y="234"/>
                    <a:pt x="1" y="497"/>
                    <a:pt x="178" y="767"/>
                  </a:cubicBezTo>
                  <a:cubicBezTo>
                    <a:pt x="246" y="897"/>
                    <a:pt x="456" y="978"/>
                    <a:pt x="632" y="978"/>
                  </a:cubicBezTo>
                  <a:cubicBezTo>
                    <a:pt x="697" y="978"/>
                    <a:pt x="757" y="967"/>
                    <a:pt x="804" y="944"/>
                  </a:cubicBezTo>
                  <a:cubicBezTo>
                    <a:pt x="1067" y="767"/>
                    <a:pt x="1159" y="497"/>
                    <a:pt x="982" y="234"/>
                  </a:cubicBezTo>
                  <a:cubicBezTo>
                    <a:pt x="923" y="63"/>
                    <a:pt x="760" y="0"/>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0"/>
            <p:cNvSpPr/>
            <p:nvPr/>
          </p:nvSpPr>
          <p:spPr>
            <a:xfrm>
              <a:off x="2096925" y="2881575"/>
              <a:ext cx="24375" cy="24550"/>
            </a:xfrm>
            <a:custGeom>
              <a:avLst/>
              <a:gdLst/>
              <a:ahLst/>
              <a:cxnLst/>
              <a:rect l="l" t="t" r="r" b="b"/>
              <a:pathLst>
                <a:path w="975" h="982" extrusionOk="0">
                  <a:moveTo>
                    <a:pt x="534" y="0"/>
                  </a:moveTo>
                  <a:cubicBezTo>
                    <a:pt x="264" y="0"/>
                    <a:pt x="86" y="93"/>
                    <a:pt x="1" y="356"/>
                  </a:cubicBezTo>
                  <a:cubicBezTo>
                    <a:pt x="1" y="533"/>
                    <a:pt x="86" y="711"/>
                    <a:pt x="179" y="889"/>
                  </a:cubicBezTo>
                  <a:cubicBezTo>
                    <a:pt x="264" y="889"/>
                    <a:pt x="356" y="889"/>
                    <a:pt x="442" y="981"/>
                  </a:cubicBezTo>
                  <a:lnTo>
                    <a:pt x="534" y="981"/>
                  </a:lnTo>
                  <a:cubicBezTo>
                    <a:pt x="619" y="981"/>
                    <a:pt x="712" y="889"/>
                    <a:pt x="797" y="803"/>
                  </a:cubicBezTo>
                  <a:cubicBezTo>
                    <a:pt x="889" y="803"/>
                    <a:pt x="975" y="711"/>
                    <a:pt x="975" y="533"/>
                  </a:cubicBezTo>
                  <a:cubicBezTo>
                    <a:pt x="975" y="270"/>
                    <a:pt x="797"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0"/>
            <p:cNvSpPr/>
            <p:nvPr/>
          </p:nvSpPr>
          <p:spPr>
            <a:xfrm>
              <a:off x="2145800" y="2846800"/>
              <a:ext cx="28825" cy="24650"/>
            </a:xfrm>
            <a:custGeom>
              <a:avLst/>
              <a:gdLst/>
              <a:ahLst/>
              <a:cxnLst/>
              <a:rect l="l" t="t" r="r" b="b"/>
              <a:pathLst>
                <a:path w="1153" h="986" extrusionOk="0">
                  <a:moveTo>
                    <a:pt x="612" y="1"/>
                  </a:moveTo>
                  <a:cubicBezTo>
                    <a:pt x="520" y="1"/>
                    <a:pt x="431" y="23"/>
                    <a:pt x="356" y="62"/>
                  </a:cubicBezTo>
                  <a:lnTo>
                    <a:pt x="264" y="147"/>
                  </a:lnTo>
                  <a:cubicBezTo>
                    <a:pt x="86" y="325"/>
                    <a:pt x="1" y="595"/>
                    <a:pt x="178" y="858"/>
                  </a:cubicBezTo>
                  <a:cubicBezTo>
                    <a:pt x="264" y="858"/>
                    <a:pt x="356" y="950"/>
                    <a:pt x="441" y="950"/>
                  </a:cubicBezTo>
                  <a:cubicBezTo>
                    <a:pt x="493" y="975"/>
                    <a:pt x="545" y="986"/>
                    <a:pt x="594" y="986"/>
                  </a:cubicBezTo>
                  <a:cubicBezTo>
                    <a:pt x="715" y="986"/>
                    <a:pt x="824" y="924"/>
                    <a:pt x="889" y="858"/>
                  </a:cubicBezTo>
                  <a:cubicBezTo>
                    <a:pt x="1067" y="680"/>
                    <a:pt x="1152" y="417"/>
                    <a:pt x="975" y="147"/>
                  </a:cubicBezTo>
                  <a:cubicBezTo>
                    <a:pt x="871" y="44"/>
                    <a:pt x="739" y="1"/>
                    <a:pt x="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0"/>
            <p:cNvSpPr/>
            <p:nvPr/>
          </p:nvSpPr>
          <p:spPr>
            <a:xfrm>
              <a:off x="2543350" y="2595100"/>
              <a:ext cx="359875" cy="117925"/>
            </a:xfrm>
            <a:custGeom>
              <a:avLst/>
              <a:gdLst/>
              <a:ahLst/>
              <a:cxnLst/>
              <a:rect l="l" t="t" r="r" b="b"/>
              <a:pathLst>
                <a:path w="14395" h="4717" extrusionOk="0">
                  <a:moveTo>
                    <a:pt x="6931" y="0"/>
                  </a:moveTo>
                  <a:cubicBezTo>
                    <a:pt x="6313" y="0"/>
                    <a:pt x="5687" y="0"/>
                    <a:pt x="5154" y="86"/>
                  </a:cubicBezTo>
                  <a:cubicBezTo>
                    <a:pt x="2936" y="534"/>
                    <a:pt x="1422" y="1863"/>
                    <a:pt x="0" y="3910"/>
                  </a:cubicBezTo>
                  <a:lnTo>
                    <a:pt x="0" y="3995"/>
                  </a:lnTo>
                  <a:lnTo>
                    <a:pt x="1955" y="3995"/>
                  </a:lnTo>
                  <a:cubicBezTo>
                    <a:pt x="2403" y="3640"/>
                    <a:pt x="2936" y="3377"/>
                    <a:pt x="3469" y="3199"/>
                  </a:cubicBezTo>
                  <a:cubicBezTo>
                    <a:pt x="4002" y="3021"/>
                    <a:pt x="4621" y="2844"/>
                    <a:pt x="5246" y="2751"/>
                  </a:cubicBezTo>
                  <a:cubicBezTo>
                    <a:pt x="5779" y="2666"/>
                    <a:pt x="6313" y="2666"/>
                    <a:pt x="6931" y="2666"/>
                  </a:cubicBezTo>
                  <a:cubicBezTo>
                    <a:pt x="7464" y="2666"/>
                    <a:pt x="7997" y="2751"/>
                    <a:pt x="8530" y="2844"/>
                  </a:cubicBezTo>
                  <a:cubicBezTo>
                    <a:pt x="8886" y="2929"/>
                    <a:pt x="9334" y="3107"/>
                    <a:pt x="9689" y="3199"/>
                  </a:cubicBezTo>
                  <a:cubicBezTo>
                    <a:pt x="10044" y="3377"/>
                    <a:pt x="10400" y="3555"/>
                    <a:pt x="10663" y="3818"/>
                  </a:cubicBezTo>
                  <a:cubicBezTo>
                    <a:pt x="11018" y="3995"/>
                    <a:pt x="11374" y="4265"/>
                    <a:pt x="11644" y="4528"/>
                  </a:cubicBezTo>
                  <a:cubicBezTo>
                    <a:pt x="11807" y="4639"/>
                    <a:pt x="12007" y="4717"/>
                    <a:pt x="12199" y="4717"/>
                  </a:cubicBezTo>
                  <a:cubicBezTo>
                    <a:pt x="12316" y="4717"/>
                    <a:pt x="12430" y="4688"/>
                    <a:pt x="12532" y="4621"/>
                  </a:cubicBezTo>
                  <a:lnTo>
                    <a:pt x="14132" y="3732"/>
                  </a:lnTo>
                  <a:cubicBezTo>
                    <a:pt x="14309" y="3640"/>
                    <a:pt x="14395" y="3377"/>
                    <a:pt x="14217" y="3284"/>
                  </a:cubicBezTo>
                  <a:cubicBezTo>
                    <a:pt x="13151" y="2133"/>
                    <a:pt x="11907" y="1152"/>
                    <a:pt x="10400" y="619"/>
                  </a:cubicBezTo>
                  <a:cubicBezTo>
                    <a:pt x="9952" y="441"/>
                    <a:pt x="9511" y="263"/>
                    <a:pt x="9063" y="178"/>
                  </a:cubicBezTo>
                  <a:cubicBezTo>
                    <a:pt x="8353" y="0"/>
                    <a:pt x="7642" y="0"/>
                    <a:pt x="6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0"/>
            <p:cNvSpPr/>
            <p:nvPr/>
          </p:nvSpPr>
          <p:spPr>
            <a:xfrm>
              <a:off x="2394600" y="2646100"/>
              <a:ext cx="155525" cy="144500"/>
            </a:xfrm>
            <a:custGeom>
              <a:avLst/>
              <a:gdLst/>
              <a:ahLst/>
              <a:cxnLst/>
              <a:rect l="l" t="t" r="r" b="b"/>
              <a:pathLst>
                <a:path w="6221" h="5780" extrusionOk="0">
                  <a:moveTo>
                    <a:pt x="1152" y="1"/>
                  </a:moveTo>
                  <a:lnTo>
                    <a:pt x="0" y="5780"/>
                  </a:lnTo>
                  <a:lnTo>
                    <a:pt x="2666" y="5780"/>
                  </a:lnTo>
                  <a:lnTo>
                    <a:pt x="3555" y="3910"/>
                  </a:lnTo>
                  <a:cubicBezTo>
                    <a:pt x="3995" y="3114"/>
                    <a:pt x="4529" y="2225"/>
                    <a:pt x="5154" y="1515"/>
                  </a:cubicBezTo>
                  <a:lnTo>
                    <a:pt x="62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0"/>
            <p:cNvSpPr/>
            <p:nvPr/>
          </p:nvSpPr>
          <p:spPr>
            <a:xfrm>
              <a:off x="1463750" y="2324075"/>
              <a:ext cx="1339600" cy="622050"/>
            </a:xfrm>
            <a:custGeom>
              <a:avLst/>
              <a:gdLst/>
              <a:ahLst/>
              <a:cxnLst/>
              <a:rect l="l" t="t" r="r" b="b"/>
              <a:pathLst>
                <a:path w="53584" h="24882" extrusionOk="0">
                  <a:moveTo>
                    <a:pt x="22214" y="1956"/>
                  </a:moveTo>
                  <a:lnTo>
                    <a:pt x="28079" y="12796"/>
                  </a:lnTo>
                  <a:lnTo>
                    <a:pt x="26572" y="12974"/>
                  </a:lnTo>
                  <a:lnTo>
                    <a:pt x="22214" y="1956"/>
                  </a:lnTo>
                  <a:close/>
                  <a:moveTo>
                    <a:pt x="20615" y="2489"/>
                  </a:moveTo>
                  <a:lnTo>
                    <a:pt x="20615" y="3911"/>
                  </a:lnTo>
                  <a:lnTo>
                    <a:pt x="5510" y="15192"/>
                  </a:lnTo>
                  <a:lnTo>
                    <a:pt x="4891" y="14303"/>
                  </a:lnTo>
                  <a:lnTo>
                    <a:pt x="20615" y="2489"/>
                  </a:lnTo>
                  <a:close/>
                  <a:moveTo>
                    <a:pt x="37320" y="13685"/>
                  </a:moveTo>
                  <a:lnTo>
                    <a:pt x="37142" y="14481"/>
                  </a:lnTo>
                  <a:lnTo>
                    <a:pt x="36701" y="14573"/>
                  </a:lnTo>
                  <a:lnTo>
                    <a:pt x="24084" y="15462"/>
                  </a:lnTo>
                  <a:lnTo>
                    <a:pt x="22570" y="15547"/>
                  </a:lnTo>
                  <a:lnTo>
                    <a:pt x="22840" y="14751"/>
                  </a:lnTo>
                  <a:lnTo>
                    <a:pt x="24084" y="14659"/>
                  </a:lnTo>
                  <a:lnTo>
                    <a:pt x="36964" y="13685"/>
                  </a:lnTo>
                  <a:close/>
                  <a:moveTo>
                    <a:pt x="28349" y="15995"/>
                  </a:moveTo>
                  <a:lnTo>
                    <a:pt x="28434" y="17324"/>
                  </a:lnTo>
                  <a:cubicBezTo>
                    <a:pt x="28079" y="17324"/>
                    <a:pt x="27723" y="17417"/>
                    <a:pt x="27460" y="17417"/>
                  </a:cubicBezTo>
                  <a:lnTo>
                    <a:pt x="27368" y="16080"/>
                  </a:lnTo>
                  <a:lnTo>
                    <a:pt x="28349" y="15995"/>
                  </a:lnTo>
                  <a:close/>
                  <a:moveTo>
                    <a:pt x="30211" y="15903"/>
                  </a:moveTo>
                  <a:lnTo>
                    <a:pt x="30304" y="17502"/>
                  </a:lnTo>
                  <a:cubicBezTo>
                    <a:pt x="29948" y="17417"/>
                    <a:pt x="29593" y="17417"/>
                    <a:pt x="29238" y="17324"/>
                  </a:cubicBezTo>
                  <a:lnTo>
                    <a:pt x="29145" y="15995"/>
                  </a:lnTo>
                  <a:lnTo>
                    <a:pt x="30211" y="15903"/>
                  </a:lnTo>
                  <a:close/>
                  <a:moveTo>
                    <a:pt x="32081" y="15817"/>
                  </a:moveTo>
                  <a:lnTo>
                    <a:pt x="32166" y="18213"/>
                  </a:lnTo>
                  <a:cubicBezTo>
                    <a:pt x="31903" y="18035"/>
                    <a:pt x="31548" y="17857"/>
                    <a:pt x="31100" y="17772"/>
                  </a:cubicBezTo>
                  <a:lnTo>
                    <a:pt x="31015" y="15817"/>
                  </a:lnTo>
                  <a:close/>
                  <a:moveTo>
                    <a:pt x="43987" y="12618"/>
                  </a:moveTo>
                  <a:lnTo>
                    <a:pt x="42566" y="14481"/>
                  </a:lnTo>
                  <a:cubicBezTo>
                    <a:pt x="42033" y="15284"/>
                    <a:pt x="41500" y="16080"/>
                    <a:pt x="41052" y="16969"/>
                  </a:cubicBezTo>
                  <a:lnTo>
                    <a:pt x="39985" y="18924"/>
                  </a:lnTo>
                  <a:lnTo>
                    <a:pt x="36964" y="18924"/>
                  </a:lnTo>
                  <a:lnTo>
                    <a:pt x="38208" y="12618"/>
                  </a:lnTo>
                  <a:close/>
                  <a:moveTo>
                    <a:pt x="33858" y="15640"/>
                  </a:moveTo>
                  <a:lnTo>
                    <a:pt x="34121" y="19635"/>
                  </a:lnTo>
                  <a:cubicBezTo>
                    <a:pt x="33766" y="19372"/>
                    <a:pt x="33410" y="19016"/>
                    <a:pt x="33055" y="18746"/>
                  </a:cubicBezTo>
                  <a:lnTo>
                    <a:pt x="32877" y="15725"/>
                  </a:lnTo>
                  <a:lnTo>
                    <a:pt x="33858" y="15640"/>
                  </a:lnTo>
                  <a:close/>
                  <a:moveTo>
                    <a:pt x="22037" y="1"/>
                  </a:moveTo>
                  <a:lnTo>
                    <a:pt x="3733" y="13770"/>
                  </a:lnTo>
                  <a:cubicBezTo>
                    <a:pt x="3639" y="13732"/>
                    <a:pt x="3545" y="13715"/>
                    <a:pt x="3454" y="13715"/>
                  </a:cubicBezTo>
                  <a:cubicBezTo>
                    <a:pt x="3118" y="13715"/>
                    <a:pt x="2826" y="13956"/>
                    <a:pt x="2759" y="14303"/>
                  </a:cubicBezTo>
                  <a:lnTo>
                    <a:pt x="2226" y="16350"/>
                  </a:lnTo>
                  <a:lnTo>
                    <a:pt x="271" y="22393"/>
                  </a:lnTo>
                  <a:cubicBezTo>
                    <a:pt x="1" y="23189"/>
                    <a:pt x="448" y="23992"/>
                    <a:pt x="1245" y="24255"/>
                  </a:cubicBezTo>
                  <a:lnTo>
                    <a:pt x="2844" y="24788"/>
                  </a:lnTo>
                  <a:cubicBezTo>
                    <a:pt x="3004" y="24852"/>
                    <a:pt x="3185" y="24881"/>
                    <a:pt x="3373" y="24881"/>
                  </a:cubicBezTo>
                  <a:cubicBezTo>
                    <a:pt x="3711" y="24881"/>
                    <a:pt x="4070" y="24784"/>
                    <a:pt x="4358" y="24610"/>
                  </a:cubicBezTo>
                  <a:lnTo>
                    <a:pt x="10130" y="20971"/>
                  </a:lnTo>
                  <a:lnTo>
                    <a:pt x="10222" y="20793"/>
                  </a:lnTo>
                  <a:lnTo>
                    <a:pt x="4003" y="20438"/>
                  </a:lnTo>
                  <a:lnTo>
                    <a:pt x="3555" y="16969"/>
                  </a:lnTo>
                  <a:lnTo>
                    <a:pt x="3469" y="16791"/>
                  </a:lnTo>
                  <a:lnTo>
                    <a:pt x="3469" y="16528"/>
                  </a:lnTo>
                  <a:lnTo>
                    <a:pt x="4003" y="16791"/>
                  </a:lnTo>
                  <a:lnTo>
                    <a:pt x="4891" y="16528"/>
                  </a:lnTo>
                  <a:lnTo>
                    <a:pt x="4003" y="14396"/>
                  </a:lnTo>
                  <a:lnTo>
                    <a:pt x="4891" y="16436"/>
                  </a:lnTo>
                  <a:lnTo>
                    <a:pt x="4891" y="16528"/>
                  </a:lnTo>
                  <a:lnTo>
                    <a:pt x="4976" y="16436"/>
                  </a:lnTo>
                  <a:lnTo>
                    <a:pt x="21241" y="4799"/>
                  </a:lnTo>
                  <a:lnTo>
                    <a:pt x="24702" y="13059"/>
                  </a:lnTo>
                  <a:lnTo>
                    <a:pt x="24169" y="13152"/>
                  </a:lnTo>
                  <a:lnTo>
                    <a:pt x="24084" y="13152"/>
                  </a:lnTo>
                  <a:cubicBezTo>
                    <a:pt x="23992" y="13152"/>
                    <a:pt x="23906" y="13237"/>
                    <a:pt x="23814" y="13237"/>
                  </a:cubicBezTo>
                  <a:cubicBezTo>
                    <a:pt x="23373" y="13507"/>
                    <a:pt x="23018" y="13948"/>
                    <a:pt x="22748" y="14481"/>
                  </a:cubicBezTo>
                  <a:lnTo>
                    <a:pt x="23814" y="14396"/>
                  </a:lnTo>
                  <a:lnTo>
                    <a:pt x="24084" y="14396"/>
                  </a:lnTo>
                  <a:lnTo>
                    <a:pt x="22748" y="14481"/>
                  </a:lnTo>
                  <a:cubicBezTo>
                    <a:pt x="22662" y="14573"/>
                    <a:pt x="22662" y="14659"/>
                    <a:pt x="22570" y="14751"/>
                  </a:cubicBezTo>
                  <a:cubicBezTo>
                    <a:pt x="22485" y="15014"/>
                    <a:pt x="22392" y="15284"/>
                    <a:pt x="22307" y="15640"/>
                  </a:cubicBezTo>
                  <a:cubicBezTo>
                    <a:pt x="22307" y="15725"/>
                    <a:pt x="22214" y="15817"/>
                    <a:pt x="22214" y="15903"/>
                  </a:cubicBezTo>
                  <a:lnTo>
                    <a:pt x="24084" y="15725"/>
                  </a:lnTo>
                  <a:lnTo>
                    <a:pt x="24084" y="17061"/>
                  </a:lnTo>
                  <a:lnTo>
                    <a:pt x="24084" y="17324"/>
                  </a:lnTo>
                  <a:lnTo>
                    <a:pt x="24084" y="20345"/>
                  </a:lnTo>
                  <a:lnTo>
                    <a:pt x="24084" y="20523"/>
                  </a:lnTo>
                  <a:cubicBezTo>
                    <a:pt x="24084" y="20438"/>
                    <a:pt x="24169" y="20438"/>
                    <a:pt x="24169" y="20438"/>
                  </a:cubicBezTo>
                  <a:cubicBezTo>
                    <a:pt x="24525" y="20082"/>
                    <a:pt x="24880" y="19812"/>
                    <a:pt x="25235" y="19549"/>
                  </a:cubicBezTo>
                  <a:cubicBezTo>
                    <a:pt x="25328" y="19549"/>
                    <a:pt x="25413" y="19457"/>
                    <a:pt x="25506" y="19457"/>
                  </a:cubicBezTo>
                  <a:lnTo>
                    <a:pt x="25683" y="19279"/>
                  </a:lnTo>
                  <a:lnTo>
                    <a:pt x="25506" y="16173"/>
                  </a:lnTo>
                  <a:lnTo>
                    <a:pt x="26479" y="16173"/>
                  </a:lnTo>
                  <a:lnTo>
                    <a:pt x="26572" y="17680"/>
                  </a:lnTo>
                  <a:cubicBezTo>
                    <a:pt x="26394" y="17680"/>
                    <a:pt x="26124" y="17772"/>
                    <a:pt x="25861" y="17857"/>
                  </a:cubicBezTo>
                  <a:lnTo>
                    <a:pt x="25861" y="19194"/>
                  </a:lnTo>
                  <a:lnTo>
                    <a:pt x="26657" y="18924"/>
                  </a:lnTo>
                  <a:lnTo>
                    <a:pt x="27460" y="18661"/>
                  </a:lnTo>
                  <a:cubicBezTo>
                    <a:pt x="27816" y="18661"/>
                    <a:pt x="28171" y="18568"/>
                    <a:pt x="28527" y="18568"/>
                  </a:cubicBezTo>
                  <a:lnTo>
                    <a:pt x="28612" y="18568"/>
                  </a:lnTo>
                  <a:cubicBezTo>
                    <a:pt x="28882" y="18568"/>
                    <a:pt x="29145" y="18568"/>
                    <a:pt x="29323" y="18661"/>
                  </a:cubicBezTo>
                  <a:cubicBezTo>
                    <a:pt x="29678" y="18661"/>
                    <a:pt x="30034" y="18746"/>
                    <a:pt x="30389" y="18838"/>
                  </a:cubicBezTo>
                  <a:lnTo>
                    <a:pt x="31192" y="19101"/>
                  </a:lnTo>
                  <a:cubicBezTo>
                    <a:pt x="31633" y="19279"/>
                    <a:pt x="31988" y="19549"/>
                    <a:pt x="32259" y="19727"/>
                  </a:cubicBezTo>
                  <a:cubicBezTo>
                    <a:pt x="32614" y="19990"/>
                    <a:pt x="32877" y="20260"/>
                    <a:pt x="33147" y="20523"/>
                  </a:cubicBezTo>
                  <a:cubicBezTo>
                    <a:pt x="33588" y="20971"/>
                    <a:pt x="34036" y="21504"/>
                    <a:pt x="34299" y="22037"/>
                  </a:cubicBezTo>
                  <a:cubicBezTo>
                    <a:pt x="34391" y="22215"/>
                    <a:pt x="34476" y="22478"/>
                    <a:pt x="34569" y="22656"/>
                  </a:cubicBezTo>
                  <a:cubicBezTo>
                    <a:pt x="34832" y="23281"/>
                    <a:pt x="34924" y="23814"/>
                    <a:pt x="35010" y="24525"/>
                  </a:cubicBezTo>
                  <a:lnTo>
                    <a:pt x="36254" y="24525"/>
                  </a:lnTo>
                  <a:cubicBezTo>
                    <a:pt x="36168" y="23814"/>
                    <a:pt x="36076" y="23189"/>
                    <a:pt x="35898" y="22570"/>
                  </a:cubicBezTo>
                  <a:lnTo>
                    <a:pt x="41052" y="22300"/>
                  </a:lnTo>
                  <a:cubicBezTo>
                    <a:pt x="40966" y="22215"/>
                    <a:pt x="40874" y="22037"/>
                    <a:pt x="40874" y="21859"/>
                  </a:cubicBezTo>
                  <a:cubicBezTo>
                    <a:pt x="40789" y="21767"/>
                    <a:pt x="40789" y="21767"/>
                    <a:pt x="40789" y="21682"/>
                  </a:cubicBezTo>
                  <a:lnTo>
                    <a:pt x="40789" y="21589"/>
                  </a:lnTo>
                  <a:lnTo>
                    <a:pt x="36254" y="21767"/>
                  </a:lnTo>
                  <a:lnTo>
                    <a:pt x="36254" y="21149"/>
                  </a:lnTo>
                  <a:lnTo>
                    <a:pt x="40789" y="21056"/>
                  </a:lnTo>
                  <a:lnTo>
                    <a:pt x="40789" y="20793"/>
                  </a:lnTo>
                  <a:lnTo>
                    <a:pt x="40789" y="19812"/>
                  </a:lnTo>
                  <a:cubicBezTo>
                    <a:pt x="40789" y="19279"/>
                    <a:pt x="41229" y="18838"/>
                    <a:pt x="41763" y="18838"/>
                  </a:cubicBezTo>
                  <a:lnTo>
                    <a:pt x="42033" y="18838"/>
                  </a:lnTo>
                  <a:lnTo>
                    <a:pt x="42210" y="18924"/>
                  </a:lnTo>
                  <a:cubicBezTo>
                    <a:pt x="42296" y="18746"/>
                    <a:pt x="42388" y="18661"/>
                    <a:pt x="42388" y="18483"/>
                  </a:cubicBezTo>
                  <a:cubicBezTo>
                    <a:pt x="42210" y="18213"/>
                    <a:pt x="42118" y="17772"/>
                    <a:pt x="42296" y="17417"/>
                  </a:cubicBezTo>
                  <a:lnTo>
                    <a:pt x="43277" y="15817"/>
                  </a:lnTo>
                  <a:cubicBezTo>
                    <a:pt x="43454" y="15462"/>
                    <a:pt x="43810" y="15284"/>
                    <a:pt x="44073" y="15284"/>
                  </a:cubicBezTo>
                  <a:cubicBezTo>
                    <a:pt x="44343" y="15284"/>
                    <a:pt x="44606" y="15369"/>
                    <a:pt x="44784" y="15547"/>
                  </a:cubicBezTo>
                  <a:lnTo>
                    <a:pt x="44961" y="15725"/>
                  </a:lnTo>
                  <a:cubicBezTo>
                    <a:pt x="45054" y="15640"/>
                    <a:pt x="45139" y="15547"/>
                    <a:pt x="45317" y="15547"/>
                  </a:cubicBezTo>
                  <a:cubicBezTo>
                    <a:pt x="45231" y="15369"/>
                    <a:pt x="45317" y="15106"/>
                    <a:pt x="45317" y="15014"/>
                  </a:cubicBezTo>
                  <a:lnTo>
                    <a:pt x="45231" y="15014"/>
                  </a:lnTo>
                  <a:lnTo>
                    <a:pt x="42651" y="15106"/>
                  </a:lnTo>
                  <a:lnTo>
                    <a:pt x="42921" y="14659"/>
                  </a:lnTo>
                  <a:cubicBezTo>
                    <a:pt x="44250" y="12796"/>
                    <a:pt x="45587" y="11638"/>
                    <a:pt x="47186" y="11019"/>
                  </a:cubicBezTo>
                  <a:lnTo>
                    <a:pt x="39367" y="11019"/>
                  </a:lnTo>
                  <a:lnTo>
                    <a:pt x="40519" y="4174"/>
                  </a:lnTo>
                  <a:lnTo>
                    <a:pt x="47272" y="4174"/>
                  </a:lnTo>
                  <a:lnTo>
                    <a:pt x="47186" y="11019"/>
                  </a:lnTo>
                  <a:cubicBezTo>
                    <a:pt x="47542" y="10927"/>
                    <a:pt x="47982" y="10749"/>
                    <a:pt x="48338" y="10664"/>
                  </a:cubicBezTo>
                  <a:lnTo>
                    <a:pt x="48338" y="4266"/>
                  </a:lnTo>
                  <a:lnTo>
                    <a:pt x="51537" y="4266"/>
                  </a:lnTo>
                  <a:lnTo>
                    <a:pt x="52340" y="10749"/>
                  </a:lnTo>
                  <a:cubicBezTo>
                    <a:pt x="52781" y="10927"/>
                    <a:pt x="53136" y="11019"/>
                    <a:pt x="53584" y="11197"/>
                  </a:cubicBezTo>
                  <a:lnTo>
                    <a:pt x="52695" y="3555"/>
                  </a:lnTo>
                  <a:lnTo>
                    <a:pt x="52695" y="3378"/>
                  </a:lnTo>
                  <a:lnTo>
                    <a:pt x="39808" y="3378"/>
                  </a:lnTo>
                  <a:lnTo>
                    <a:pt x="37945" y="11908"/>
                  </a:lnTo>
                  <a:lnTo>
                    <a:pt x="33147" y="12348"/>
                  </a:lnTo>
                  <a:lnTo>
                    <a:pt x="32614" y="12441"/>
                  </a:lnTo>
                  <a:lnTo>
                    <a:pt x="32614" y="11552"/>
                  </a:lnTo>
                  <a:cubicBezTo>
                    <a:pt x="32614" y="11197"/>
                    <a:pt x="32436" y="10927"/>
                    <a:pt x="32259" y="10664"/>
                  </a:cubicBezTo>
                  <a:lnTo>
                    <a:pt x="32259" y="6128"/>
                  </a:lnTo>
                  <a:lnTo>
                    <a:pt x="32792" y="6128"/>
                  </a:lnTo>
                  <a:cubicBezTo>
                    <a:pt x="32699" y="5865"/>
                    <a:pt x="32436" y="5510"/>
                    <a:pt x="32081" y="5510"/>
                  </a:cubicBezTo>
                  <a:lnTo>
                    <a:pt x="31455" y="5510"/>
                  </a:lnTo>
                  <a:cubicBezTo>
                    <a:pt x="31100" y="5510"/>
                    <a:pt x="30745" y="5865"/>
                    <a:pt x="30745" y="6128"/>
                  </a:cubicBezTo>
                  <a:lnTo>
                    <a:pt x="31192" y="6128"/>
                  </a:lnTo>
                  <a:lnTo>
                    <a:pt x="31192" y="10571"/>
                  </a:lnTo>
                  <a:lnTo>
                    <a:pt x="31015" y="10749"/>
                  </a:lnTo>
                  <a:cubicBezTo>
                    <a:pt x="30837" y="10927"/>
                    <a:pt x="30745" y="11197"/>
                    <a:pt x="30745" y="11552"/>
                  </a:cubicBezTo>
                  <a:lnTo>
                    <a:pt x="30745" y="12618"/>
                  </a:lnTo>
                  <a:lnTo>
                    <a:pt x="29771" y="12704"/>
                  </a:lnTo>
                  <a:lnTo>
                    <a:pt x="23814" y="1245"/>
                  </a:lnTo>
                  <a:lnTo>
                    <a:pt x="220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0"/>
            <p:cNvSpPr/>
            <p:nvPr/>
          </p:nvSpPr>
          <p:spPr>
            <a:xfrm>
              <a:off x="1557050" y="2748275"/>
              <a:ext cx="184500" cy="88900"/>
            </a:xfrm>
            <a:custGeom>
              <a:avLst/>
              <a:gdLst/>
              <a:ahLst/>
              <a:cxnLst/>
              <a:rect l="l" t="t" r="r" b="b"/>
              <a:pathLst>
                <a:path w="7380" h="3556" extrusionOk="0">
                  <a:moveTo>
                    <a:pt x="1" y="1"/>
                  </a:moveTo>
                  <a:lnTo>
                    <a:pt x="448" y="3292"/>
                  </a:lnTo>
                  <a:lnTo>
                    <a:pt x="6576" y="3555"/>
                  </a:lnTo>
                  <a:lnTo>
                    <a:pt x="7379" y="1693"/>
                  </a:lnTo>
                  <a:lnTo>
                    <a:pt x="6220" y="1600"/>
                  </a:lnTo>
                  <a:lnTo>
                    <a:pt x="5332" y="3200"/>
                  </a:lnTo>
                  <a:lnTo>
                    <a:pt x="4536" y="3200"/>
                  </a:lnTo>
                  <a:lnTo>
                    <a:pt x="4536" y="3114"/>
                  </a:lnTo>
                  <a:lnTo>
                    <a:pt x="5247" y="1600"/>
                  </a:lnTo>
                  <a:lnTo>
                    <a:pt x="4180" y="1515"/>
                  </a:lnTo>
                  <a:lnTo>
                    <a:pt x="3469" y="3114"/>
                  </a:lnTo>
                  <a:lnTo>
                    <a:pt x="2581" y="3022"/>
                  </a:lnTo>
                  <a:lnTo>
                    <a:pt x="3199" y="1515"/>
                  </a:lnTo>
                  <a:lnTo>
                    <a:pt x="2133" y="1515"/>
                  </a:lnTo>
                  <a:lnTo>
                    <a:pt x="1515" y="2937"/>
                  </a:lnTo>
                  <a:lnTo>
                    <a:pt x="1515" y="3022"/>
                  </a:lnTo>
                  <a:lnTo>
                    <a:pt x="1422" y="3022"/>
                  </a:lnTo>
                  <a:lnTo>
                    <a:pt x="178" y="9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0"/>
          <p:cNvGrpSpPr/>
          <p:nvPr/>
        </p:nvGrpSpPr>
        <p:grpSpPr>
          <a:xfrm>
            <a:off x="797772" y="2924590"/>
            <a:ext cx="1932644" cy="937209"/>
            <a:chOff x="1548175" y="237775"/>
            <a:chExt cx="2008150" cy="973825"/>
          </a:xfrm>
        </p:grpSpPr>
        <p:sp>
          <p:nvSpPr>
            <p:cNvPr id="8037" name="Google Shape;8037;p50"/>
            <p:cNvSpPr/>
            <p:nvPr/>
          </p:nvSpPr>
          <p:spPr>
            <a:xfrm>
              <a:off x="1674875" y="884625"/>
              <a:ext cx="44450" cy="28825"/>
            </a:xfrm>
            <a:custGeom>
              <a:avLst/>
              <a:gdLst/>
              <a:ahLst/>
              <a:cxnLst/>
              <a:rect l="l" t="t" r="r" b="b"/>
              <a:pathLst>
                <a:path w="1778" h="1153" extrusionOk="0">
                  <a:moveTo>
                    <a:pt x="0" y="1"/>
                  </a:moveTo>
                  <a:lnTo>
                    <a:pt x="0" y="1152"/>
                  </a:lnTo>
                  <a:lnTo>
                    <a:pt x="1777" y="356"/>
                  </a:lnTo>
                  <a:lnTo>
                    <a:pt x="1777" y="26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0"/>
            <p:cNvSpPr/>
            <p:nvPr/>
          </p:nvSpPr>
          <p:spPr>
            <a:xfrm>
              <a:off x="1674875" y="806800"/>
              <a:ext cx="44450" cy="17775"/>
            </a:xfrm>
            <a:custGeom>
              <a:avLst/>
              <a:gdLst/>
              <a:ahLst/>
              <a:cxnLst/>
              <a:rect l="l" t="t" r="r" b="b"/>
              <a:pathLst>
                <a:path w="1778" h="711" extrusionOk="0">
                  <a:moveTo>
                    <a:pt x="889" y="0"/>
                  </a:moveTo>
                  <a:cubicBezTo>
                    <a:pt x="441" y="0"/>
                    <a:pt x="86" y="355"/>
                    <a:pt x="0" y="711"/>
                  </a:cubicBezTo>
                  <a:lnTo>
                    <a:pt x="1777" y="711"/>
                  </a:lnTo>
                  <a:cubicBezTo>
                    <a:pt x="1685" y="533"/>
                    <a:pt x="1685" y="448"/>
                    <a:pt x="1507" y="270"/>
                  </a:cubicBezTo>
                  <a:cubicBezTo>
                    <a:pt x="1330" y="92"/>
                    <a:pt x="1152" y="0"/>
                    <a:pt x="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0"/>
            <p:cNvSpPr/>
            <p:nvPr/>
          </p:nvSpPr>
          <p:spPr>
            <a:xfrm>
              <a:off x="2676625" y="504675"/>
              <a:ext cx="602100" cy="308900"/>
            </a:xfrm>
            <a:custGeom>
              <a:avLst/>
              <a:gdLst/>
              <a:ahLst/>
              <a:cxnLst/>
              <a:rect l="l" t="t" r="r" b="b"/>
              <a:pathLst>
                <a:path w="24084" h="12356" extrusionOk="0">
                  <a:moveTo>
                    <a:pt x="7642" y="2226"/>
                  </a:moveTo>
                  <a:lnTo>
                    <a:pt x="3825" y="7379"/>
                  </a:lnTo>
                  <a:lnTo>
                    <a:pt x="2225" y="7202"/>
                  </a:lnTo>
                  <a:lnTo>
                    <a:pt x="7642" y="2226"/>
                  </a:lnTo>
                  <a:close/>
                  <a:moveTo>
                    <a:pt x="9334" y="2226"/>
                  </a:moveTo>
                  <a:lnTo>
                    <a:pt x="22747" y="9334"/>
                  </a:lnTo>
                  <a:lnTo>
                    <a:pt x="22129" y="10841"/>
                  </a:lnTo>
                  <a:lnTo>
                    <a:pt x="9334" y="4358"/>
                  </a:lnTo>
                  <a:lnTo>
                    <a:pt x="9334" y="2226"/>
                  </a:lnTo>
                  <a:close/>
                  <a:moveTo>
                    <a:pt x="7820" y="1"/>
                  </a:moveTo>
                  <a:lnTo>
                    <a:pt x="1" y="7642"/>
                  </a:lnTo>
                  <a:lnTo>
                    <a:pt x="5602" y="8175"/>
                  </a:lnTo>
                  <a:lnTo>
                    <a:pt x="8268" y="4891"/>
                  </a:lnTo>
                  <a:lnTo>
                    <a:pt x="22747" y="12355"/>
                  </a:lnTo>
                  <a:lnTo>
                    <a:pt x="24084" y="9242"/>
                  </a:lnTo>
                  <a:lnTo>
                    <a:pt x="78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0"/>
            <p:cNvSpPr/>
            <p:nvPr/>
          </p:nvSpPr>
          <p:spPr>
            <a:xfrm>
              <a:off x="1548175" y="893500"/>
              <a:ext cx="275475" cy="235500"/>
            </a:xfrm>
            <a:custGeom>
              <a:avLst/>
              <a:gdLst/>
              <a:ahLst/>
              <a:cxnLst/>
              <a:rect l="l" t="t" r="r" b="b"/>
              <a:pathLst>
                <a:path w="11019" h="9420" extrusionOk="0">
                  <a:moveTo>
                    <a:pt x="10400" y="2041"/>
                  </a:moveTo>
                  <a:cubicBezTo>
                    <a:pt x="10485" y="2311"/>
                    <a:pt x="10485" y="2489"/>
                    <a:pt x="10577" y="2752"/>
                  </a:cubicBezTo>
                  <a:cubicBezTo>
                    <a:pt x="10577" y="2844"/>
                    <a:pt x="10663" y="3022"/>
                    <a:pt x="10663" y="3107"/>
                  </a:cubicBezTo>
                  <a:cubicBezTo>
                    <a:pt x="9774" y="3733"/>
                    <a:pt x="8800" y="4351"/>
                    <a:pt x="7819" y="4977"/>
                  </a:cubicBezTo>
                  <a:cubicBezTo>
                    <a:pt x="5602" y="6399"/>
                    <a:pt x="3377" y="7906"/>
                    <a:pt x="1066" y="9064"/>
                  </a:cubicBezTo>
                  <a:cubicBezTo>
                    <a:pt x="889" y="8709"/>
                    <a:pt x="711" y="8176"/>
                    <a:pt x="533" y="7643"/>
                  </a:cubicBezTo>
                  <a:lnTo>
                    <a:pt x="10400" y="2041"/>
                  </a:lnTo>
                  <a:close/>
                  <a:moveTo>
                    <a:pt x="7464" y="1"/>
                  </a:moveTo>
                  <a:lnTo>
                    <a:pt x="6845" y="264"/>
                  </a:lnTo>
                  <a:lnTo>
                    <a:pt x="5068" y="1153"/>
                  </a:lnTo>
                  <a:lnTo>
                    <a:pt x="626" y="3285"/>
                  </a:lnTo>
                  <a:cubicBezTo>
                    <a:pt x="356" y="3818"/>
                    <a:pt x="92" y="4621"/>
                    <a:pt x="0" y="5688"/>
                  </a:cubicBezTo>
                  <a:cubicBezTo>
                    <a:pt x="0" y="6306"/>
                    <a:pt x="92" y="6932"/>
                    <a:pt x="270" y="7550"/>
                  </a:cubicBezTo>
                  <a:cubicBezTo>
                    <a:pt x="448" y="8353"/>
                    <a:pt x="803" y="9064"/>
                    <a:pt x="889" y="9420"/>
                  </a:cubicBezTo>
                  <a:cubicBezTo>
                    <a:pt x="4535" y="7643"/>
                    <a:pt x="7912" y="5155"/>
                    <a:pt x="11018" y="3285"/>
                  </a:cubicBezTo>
                  <a:lnTo>
                    <a:pt x="11018" y="3200"/>
                  </a:lnTo>
                  <a:cubicBezTo>
                    <a:pt x="10933" y="3022"/>
                    <a:pt x="10933" y="2844"/>
                    <a:pt x="10840" y="2667"/>
                  </a:cubicBezTo>
                  <a:cubicBezTo>
                    <a:pt x="10755" y="2397"/>
                    <a:pt x="10755" y="2041"/>
                    <a:pt x="10663" y="1686"/>
                  </a:cubicBezTo>
                  <a:lnTo>
                    <a:pt x="10663" y="1600"/>
                  </a:lnTo>
                  <a:cubicBezTo>
                    <a:pt x="10663" y="1330"/>
                    <a:pt x="10577" y="1067"/>
                    <a:pt x="10577" y="890"/>
                  </a:cubicBezTo>
                  <a:lnTo>
                    <a:pt x="10577" y="534"/>
                  </a:lnTo>
                  <a:lnTo>
                    <a:pt x="74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0"/>
            <p:cNvSpPr/>
            <p:nvPr/>
          </p:nvSpPr>
          <p:spPr>
            <a:xfrm>
              <a:off x="1654800" y="831325"/>
              <a:ext cx="268900" cy="77675"/>
            </a:xfrm>
            <a:custGeom>
              <a:avLst/>
              <a:gdLst/>
              <a:ahLst/>
              <a:cxnLst/>
              <a:rect l="l" t="t" r="r" b="b"/>
              <a:pathLst>
                <a:path w="10756" h="3107" extrusionOk="0">
                  <a:moveTo>
                    <a:pt x="0" y="0"/>
                  </a:moveTo>
                  <a:lnTo>
                    <a:pt x="0" y="1685"/>
                  </a:lnTo>
                  <a:lnTo>
                    <a:pt x="803" y="1862"/>
                  </a:lnTo>
                  <a:lnTo>
                    <a:pt x="2580" y="2133"/>
                  </a:lnTo>
                  <a:lnTo>
                    <a:pt x="3199" y="2218"/>
                  </a:lnTo>
                  <a:lnTo>
                    <a:pt x="3647" y="2310"/>
                  </a:lnTo>
                  <a:lnTo>
                    <a:pt x="6220" y="2751"/>
                  </a:lnTo>
                  <a:lnTo>
                    <a:pt x="6575" y="2751"/>
                  </a:lnTo>
                  <a:lnTo>
                    <a:pt x="8445" y="3106"/>
                  </a:lnTo>
                  <a:lnTo>
                    <a:pt x="9419" y="1422"/>
                  </a:lnTo>
                  <a:cubicBezTo>
                    <a:pt x="9689" y="974"/>
                    <a:pt x="10044" y="796"/>
                    <a:pt x="10485" y="796"/>
                  </a:cubicBezTo>
                  <a:lnTo>
                    <a:pt x="10577" y="796"/>
                  </a:lnTo>
                  <a:cubicBezTo>
                    <a:pt x="10663" y="711"/>
                    <a:pt x="10663" y="618"/>
                    <a:pt x="10755" y="618"/>
                  </a:cubicBezTo>
                  <a:lnTo>
                    <a:pt x="10663" y="533"/>
                  </a:lnTo>
                  <a:cubicBezTo>
                    <a:pt x="10485" y="355"/>
                    <a:pt x="10400" y="178"/>
                    <a:pt x="10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0"/>
            <p:cNvSpPr/>
            <p:nvPr/>
          </p:nvSpPr>
          <p:spPr>
            <a:xfrm>
              <a:off x="2581200" y="529200"/>
              <a:ext cx="51025" cy="166550"/>
            </a:xfrm>
            <a:custGeom>
              <a:avLst/>
              <a:gdLst/>
              <a:ahLst/>
              <a:cxnLst/>
              <a:rect l="l" t="t" r="r" b="b"/>
              <a:pathLst>
                <a:path w="2041" h="6662" extrusionOk="0">
                  <a:moveTo>
                    <a:pt x="356" y="1"/>
                  </a:moveTo>
                  <a:lnTo>
                    <a:pt x="356" y="4706"/>
                  </a:lnTo>
                  <a:cubicBezTo>
                    <a:pt x="86" y="4977"/>
                    <a:pt x="0" y="5332"/>
                    <a:pt x="0" y="5687"/>
                  </a:cubicBezTo>
                  <a:lnTo>
                    <a:pt x="0" y="6484"/>
                  </a:lnTo>
                  <a:lnTo>
                    <a:pt x="2040" y="6661"/>
                  </a:lnTo>
                  <a:lnTo>
                    <a:pt x="2040" y="5687"/>
                  </a:lnTo>
                  <a:cubicBezTo>
                    <a:pt x="2040" y="5332"/>
                    <a:pt x="1863" y="4977"/>
                    <a:pt x="1685" y="4799"/>
                  </a:cubicBezTo>
                  <a:cubicBezTo>
                    <a:pt x="1685" y="4706"/>
                    <a:pt x="1600" y="4706"/>
                    <a:pt x="1507" y="4621"/>
                  </a:cubicBezTo>
                  <a:lnTo>
                    <a:pt x="15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0"/>
            <p:cNvSpPr/>
            <p:nvPr/>
          </p:nvSpPr>
          <p:spPr>
            <a:xfrm>
              <a:off x="2048075" y="375850"/>
              <a:ext cx="311000" cy="26675"/>
            </a:xfrm>
            <a:custGeom>
              <a:avLst/>
              <a:gdLst/>
              <a:ahLst/>
              <a:cxnLst/>
              <a:rect l="l" t="t" r="r" b="b"/>
              <a:pathLst>
                <a:path w="12440" h="1067" extrusionOk="0">
                  <a:moveTo>
                    <a:pt x="2396" y="0"/>
                  </a:moveTo>
                  <a:cubicBezTo>
                    <a:pt x="1422" y="0"/>
                    <a:pt x="619" y="355"/>
                    <a:pt x="0" y="1066"/>
                  </a:cubicBezTo>
                  <a:lnTo>
                    <a:pt x="12440" y="1066"/>
                  </a:lnTo>
                  <a:cubicBezTo>
                    <a:pt x="11814" y="355"/>
                    <a:pt x="10926" y="0"/>
                    <a:pt x="10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0"/>
            <p:cNvSpPr/>
            <p:nvPr/>
          </p:nvSpPr>
          <p:spPr>
            <a:xfrm>
              <a:off x="2079175" y="724675"/>
              <a:ext cx="57775" cy="19950"/>
            </a:xfrm>
            <a:custGeom>
              <a:avLst/>
              <a:gdLst/>
              <a:ahLst/>
              <a:cxnLst/>
              <a:rect l="l" t="t" r="r" b="b"/>
              <a:pathLst>
                <a:path w="2311" h="798" extrusionOk="0">
                  <a:moveTo>
                    <a:pt x="618" y="1"/>
                  </a:moveTo>
                  <a:cubicBezTo>
                    <a:pt x="441" y="1"/>
                    <a:pt x="178" y="86"/>
                    <a:pt x="0" y="86"/>
                  </a:cubicBezTo>
                  <a:lnTo>
                    <a:pt x="533" y="86"/>
                  </a:lnTo>
                  <a:cubicBezTo>
                    <a:pt x="1066" y="86"/>
                    <a:pt x="1507" y="356"/>
                    <a:pt x="1685" y="797"/>
                  </a:cubicBezTo>
                  <a:lnTo>
                    <a:pt x="1862" y="797"/>
                  </a:lnTo>
                  <a:lnTo>
                    <a:pt x="1862" y="712"/>
                  </a:lnTo>
                  <a:cubicBezTo>
                    <a:pt x="1955" y="442"/>
                    <a:pt x="2133" y="264"/>
                    <a:pt x="2310" y="86"/>
                  </a:cubicBezTo>
                  <a:cubicBezTo>
                    <a:pt x="1777" y="1"/>
                    <a:pt x="1244" y="1"/>
                    <a:pt x="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0"/>
            <p:cNvSpPr/>
            <p:nvPr/>
          </p:nvSpPr>
          <p:spPr>
            <a:xfrm>
              <a:off x="1990300" y="744600"/>
              <a:ext cx="22250" cy="26675"/>
            </a:xfrm>
            <a:custGeom>
              <a:avLst/>
              <a:gdLst/>
              <a:ahLst/>
              <a:cxnLst/>
              <a:rect l="l" t="t" r="r" b="b"/>
              <a:pathLst>
                <a:path w="890" h="1067" extrusionOk="0">
                  <a:moveTo>
                    <a:pt x="889" y="0"/>
                  </a:moveTo>
                  <a:lnTo>
                    <a:pt x="889" y="0"/>
                  </a:lnTo>
                  <a:cubicBezTo>
                    <a:pt x="619" y="178"/>
                    <a:pt x="264" y="270"/>
                    <a:pt x="1" y="448"/>
                  </a:cubicBezTo>
                  <a:lnTo>
                    <a:pt x="1" y="803"/>
                  </a:lnTo>
                  <a:cubicBezTo>
                    <a:pt x="264" y="803"/>
                    <a:pt x="442" y="889"/>
                    <a:pt x="619" y="1066"/>
                  </a:cubicBezTo>
                  <a:cubicBezTo>
                    <a:pt x="712" y="981"/>
                    <a:pt x="797" y="981"/>
                    <a:pt x="797" y="889"/>
                  </a:cubicBezTo>
                  <a:cubicBezTo>
                    <a:pt x="712" y="533"/>
                    <a:pt x="712" y="270"/>
                    <a:pt x="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0"/>
            <p:cNvSpPr/>
            <p:nvPr/>
          </p:nvSpPr>
          <p:spPr>
            <a:xfrm>
              <a:off x="2823225" y="786875"/>
              <a:ext cx="48900" cy="175425"/>
            </a:xfrm>
            <a:custGeom>
              <a:avLst/>
              <a:gdLst/>
              <a:ahLst/>
              <a:cxnLst/>
              <a:rect l="l" t="t" r="r" b="b"/>
              <a:pathLst>
                <a:path w="1956" h="7017" extrusionOk="0">
                  <a:moveTo>
                    <a:pt x="1" y="1"/>
                  </a:moveTo>
                  <a:lnTo>
                    <a:pt x="1" y="5332"/>
                  </a:lnTo>
                  <a:cubicBezTo>
                    <a:pt x="449" y="5865"/>
                    <a:pt x="890" y="6399"/>
                    <a:pt x="1160" y="7017"/>
                  </a:cubicBezTo>
                  <a:lnTo>
                    <a:pt x="1956" y="1956"/>
                  </a:lnTo>
                  <a:cubicBezTo>
                    <a:pt x="1956" y="1423"/>
                    <a:pt x="1956" y="797"/>
                    <a:pt x="1778" y="179"/>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0"/>
            <p:cNvSpPr/>
            <p:nvPr/>
          </p:nvSpPr>
          <p:spPr>
            <a:xfrm>
              <a:off x="2001325" y="409250"/>
              <a:ext cx="391000" cy="28825"/>
            </a:xfrm>
            <a:custGeom>
              <a:avLst/>
              <a:gdLst/>
              <a:ahLst/>
              <a:cxnLst/>
              <a:rect l="l" t="t" r="r" b="b"/>
              <a:pathLst>
                <a:path w="15640" h="1153" extrusionOk="0">
                  <a:moveTo>
                    <a:pt x="889" y="0"/>
                  </a:moveTo>
                  <a:cubicBezTo>
                    <a:pt x="448" y="0"/>
                    <a:pt x="1" y="534"/>
                    <a:pt x="1" y="1152"/>
                  </a:cubicBezTo>
                  <a:lnTo>
                    <a:pt x="15639" y="1152"/>
                  </a:lnTo>
                  <a:cubicBezTo>
                    <a:pt x="15639" y="534"/>
                    <a:pt x="15198" y="0"/>
                    <a:pt x="14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0"/>
            <p:cNvSpPr/>
            <p:nvPr/>
          </p:nvSpPr>
          <p:spPr>
            <a:xfrm>
              <a:off x="1868050" y="730875"/>
              <a:ext cx="488725" cy="480725"/>
            </a:xfrm>
            <a:custGeom>
              <a:avLst/>
              <a:gdLst/>
              <a:ahLst/>
              <a:cxnLst/>
              <a:rect l="l" t="t" r="r" b="b"/>
              <a:pathLst>
                <a:path w="19549" h="19229" extrusionOk="0">
                  <a:moveTo>
                    <a:pt x="9774" y="2596"/>
                  </a:moveTo>
                  <a:cubicBezTo>
                    <a:pt x="13599" y="2596"/>
                    <a:pt x="16705" y="5617"/>
                    <a:pt x="16797" y="9435"/>
                  </a:cubicBezTo>
                  <a:lnTo>
                    <a:pt x="16797" y="9612"/>
                  </a:lnTo>
                  <a:cubicBezTo>
                    <a:pt x="16797" y="13522"/>
                    <a:pt x="13684" y="16636"/>
                    <a:pt x="9774" y="16636"/>
                  </a:cubicBezTo>
                  <a:cubicBezTo>
                    <a:pt x="5865" y="16636"/>
                    <a:pt x="2758" y="13522"/>
                    <a:pt x="2758" y="9612"/>
                  </a:cubicBezTo>
                  <a:cubicBezTo>
                    <a:pt x="2758" y="8994"/>
                    <a:pt x="2844" y="8461"/>
                    <a:pt x="2936" y="7928"/>
                  </a:cubicBezTo>
                  <a:cubicBezTo>
                    <a:pt x="3021" y="7835"/>
                    <a:pt x="3021" y="7750"/>
                    <a:pt x="3021" y="7658"/>
                  </a:cubicBezTo>
                  <a:cubicBezTo>
                    <a:pt x="3199" y="7124"/>
                    <a:pt x="3377" y="6591"/>
                    <a:pt x="3732" y="6058"/>
                  </a:cubicBezTo>
                  <a:cubicBezTo>
                    <a:pt x="3732" y="5973"/>
                    <a:pt x="3825" y="5795"/>
                    <a:pt x="3910" y="5703"/>
                  </a:cubicBezTo>
                  <a:cubicBezTo>
                    <a:pt x="4088" y="5440"/>
                    <a:pt x="4358" y="5170"/>
                    <a:pt x="4621" y="4907"/>
                  </a:cubicBezTo>
                  <a:cubicBezTo>
                    <a:pt x="5865" y="3485"/>
                    <a:pt x="7734" y="2596"/>
                    <a:pt x="9774" y="2596"/>
                  </a:cubicBezTo>
                  <a:close/>
                  <a:moveTo>
                    <a:pt x="11530" y="0"/>
                  </a:moveTo>
                  <a:cubicBezTo>
                    <a:pt x="11199" y="0"/>
                    <a:pt x="10884" y="230"/>
                    <a:pt x="10755" y="549"/>
                  </a:cubicBezTo>
                  <a:lnTo>
                    <a:pt x="10663" y="997"/>
                  </a:lnTo>
                  <a:lnTo>
                    <a:pt x="9774" y="997"/>
                  </a:lnTo>
                  <a:cubicBezTo>
                    <a:pt x="9689" y="641"/>
                    <a:pt x="9419" y="286"/>
                    <a:pt x="8978" y="286"/>
                  </a:cubicBezTo>
                  <a:lnTo>
                    <a:pt x="6931" y="286"/>
                  </a:lnTo>
                  <a:cubicBezTo>
                    <a:pt x="6398" y="286"/>
                    <a:pt x="6042" y="819"/>
                    <a:pt x="6135" y="1260"/>
                  </a:cubicBezTo>
                  <a:lnTo>
                    <a:pt x="6313" y="1708"/>
                  </a:lnTo>
                  <a:cubicBezTo>
                    <a:pt x="5957" y="1885"/>
                    <a:pt x="5687" y="1971"/>
                    <a:pt x="5424" y="2148"/>
                  </a:cubicBezTo>
                  <a:cubicBezTo>
                    <a:pt x="5332" y="1971"/>
                    <a:pt x="5069" y="1793"/>
                    <a:pt x="4798" y="1793"/>
                  </a:cubicBezTo>
                  <a:cubicBezTo>
                    <a:pt x="4713" y="1793"/>
                    <a:pt x="4535" y="1885"/>
                    <a:pt x="4443" y="1971"/>
                  </a:cubicBezTo>
                  <a:lnTo>
                    <a:pt x="2666" y="2952"/>
                  </a:lnTo>
                  <a:cubicBezTo>
                    <a:pt x="2310" y="3129"/>
                    <a:pt x="2225" y="3485"/>
                    <a:pt x="2225" y="3748"/>
                  </a:cubicBezTo>
                  <a:cubicBezTo>
                    <a:pt x="2225" y="3840"/>
                    <a:pt x="2310" y="3926"/>
                    <a:pt x="2310" y="4018"/>
                  </a:cubicBezTo>
                  <a:cubicBezTo>
                    <a:pt x="2403" y="4103"/>
                    <a:pt x="2403" y="4196"/>
                    <a:pt x="2488" y="4196"/>
                  </a:cubicBezTo>
                  <a:lnTo>
                    <a:pt x="2844" y="4551"/>
                  </a:lnTo>
                  <a:lnTo>
                    <a:pt x="2310" y="5347"/>
                  </a:lnTo>
                  <a:cubicBezTo>
                    <a:pt x="2193" y="5289"/>
                    <a:pt x="2066" y="5259"/>
                    <a:pt x="1943" y="5259"/>
                  </a:cubicBezTo>
                  <a:cubicBezTo>
                    <a:pt x="1693" y="5259"/>
                    <a:pt x="1456" y="5379"/>
                    <a:pt x="1337" y="5617"/>
                  </a:cubicBezTo>
                  <a:lnTo>
                    <a:pt x="448" y="7217"/>
                  </a:lnTo>
                  <a:lnTo>
                    <a:pt x="270" y="7480"/>
                  </a:lnTo>
                  <a:cubicBezTo>
                    <a:pt x="0" y="7928"/>
                    <a:pt x="270" y="8461"/>
                    <a:pt x="711" y="8639"/>
                  </a:cubicBezTo>
                  <a:lnTo>
                    <a:pt x="1244" y="8724"/>
                  </a:lnTo>
                  <a:cubicBezTo>
                    <a:pt x="1159" y="8994"/>
                    <a:pt x="1159" y="9349"/>
                    <a:pt x="1159" y="9612"/>
                  </a:cubicBezTo>
                  <a:cubicBezTo>
                    <a:pt x="803" y="9705"/>
                    <a:pt x="448" y="9968"/>
                    <a:pt x="448" y="10416"/>
                  </a:cubicBezTo>
                  <a:lnTo>
                    <a:pt x="448" y="12456"/>
                  </a:lnTo>
                  <a:cubicBezTo>
                    <a:pt x="448" y="12936"/>
                    <a:pt x="880" y="13272"/>
                    <a:pt x="1288" y="13272"/>
                  </a:cubicBezTo>
                  <a:cubicBezTo>
                    <a:pt x="1333" y="13272"/>
                    <a:pt x="1378" y="13268"/>
                    <a:pt x="1422" y="13259"/>
                  </a:cubicBezTo>
                  <a:lnTo>
                    <a:pt x="1870" y="13167"/>
                  </a:lnTo>
                  <a:cubicBezTo>
                    <a:pt x="2047" y="13437"/>
                    <a:pt x="2133" y="13700"/>
                    <a:pt x="2310" y="13970"/>
                  </a:cubicBezTo>
                  <a:cubicBezTo>
                    <a:pt x="2047" y="14148"/>
                    <a:pt x="1870" y="14588"/>
                    <a:pt x="2133" y="14944"/>
                  </a:cubicBezTo>
                  <a:lnTo>
                    <a:pt x="3199" y="16721"/>
                  </a:lnTo>
                  <a:cubicBezTo>
                    <a:pt x="3297" y="17014"/>
                    <a:pt x="3530" y="17146"/>
                    <a:pt x="3780" y="17146"/>
                  </a:cubicBezTo>
                  <a:cubicBezTo>
                    <a:pt x="3984" y="17146"/>
                    <a:pt x="4198" y="17058"/>
                    <a:pt x="4358" y="16899"/>
                  </a:cubicBezTo>
                  <a:lnTo>
                    <a:pt x="4713" y="16636"/>
                  </a:lnTo>
                  <a:cubicBezTo>
                    <a:pt x="4976" y="16813"/>
                    <a:pt x="5246" y="16899"/>
                    <a:pt x="5509" y="17076"/>
                  </a:cubicBezTo>
                  <a:cubicBezTo>
                    <a:pt x="5332" y="17432"/>
                    <a:pt x="5424" y="17879"/>
                    <a:pt x="5779" y="18057"/>
                  </a:cubicBezTo>
                  <a:lnTo>
                    <a:pt x="7642" y="19123"/>
                  </a:lnTo>
                  <a:cubicBezTo>
                    <a:pt x="7765" y="19196"/>
                    <a:pt x="7894" y="19228"/>
                    <a:pt x="8021" y="19228"/>
                  </a:cubicBezTo>
                  <a:cubicBezTo>
                    <a:pt x="8355" y="19228"/>
                    <a:pt x="8672" y="19001"/>
                    <a:pt x="8800" y="18676"/>
                  </a:cubicBezTo>
                  <a:lnTo>
                    <a:pt x="8886" y="18235"/>
                  </a:lnTo>
                  <a:lnTo>
                    <a:pt x="9774" y="18235"/>
                  </a:lnTo>
                  <a:cubicBezTo>
                    <a:pt x="9867" y="18590"/>
                    <a:pt x="10130" y="18946"/>
                    <a:pt x="10578" y="18946"/>
                  </a:cubicBezTo>
                  <a:lnTo>
                    <a:pt x="12710" y="18946"/>
                  </a:lnTo>
                  <a:cubicBezTo>
                    <a:pt x="13151" y="18946"/>
                    <a:pt x="13599" y="18413"/>
                    <a:pt x="13421" y="17965"/>
                  </a:cubicBezTo>
                  <a:lnTo>
                    <a:pt x="13329" y="17524"/>
                  </a:lnTo>
                  <a:cubicBezTo>
                    <a:pt x="13599" y="17346"/>
                    <a:pt x="13862" y="17254"/>
                    <a:pt x="14132" y="17076"/>
                  </a:cubicBezTo>
                  <a:cubicBezTo>
                    <a:pt x="14247" y="17252"/>
                    <a:pt x="14474" y="17388"/>
                    <a:pt x="14716" y="17388"/>
                  </a:cubicBezTo>
                  <a:cubicBezTo>
                    <a:pt x="14846" y="17388"/>
                    <a:pt x="14981" y="17349"/>
                    <a:pt x="15106" y="17254"/>
                  </a:cubicBezTo>
                  <a:lnTo>
                    <a:pt x="16975" y="16280"/>
                  </a:lnTo>
                  <a:cubicBezTo>
                    <a:pt x="17416" y="16010"/>
                    <a:pt x="17508" y="15392"/>
                    <a:pt x="17060" y="15036"/>
                  </a:cubicBezTo>
                  <a:lnTo>
                    <a:pt x="16797" y="14681"/>
                  </a:lnTo>
                  <a:cubicBezTo>
                    <a:pt x="16975" y="14411"/>
                    <a:pt x="17153" y="14148"/>
                    <a:pt x="17238" y="13877"/>
                  </a:cubicBezTo>
                  <a:cubicBezTo>
                    <a:pt x="17358" y="13937"/>
                    <a:pt x="17488" y="13967"/>
                    <a:pt x="17614" y="13967"/>
                  </a:cubicBezTo>
                  <a:cubicBezTo>
                    <a:pt x="17864" y="13967"/>
                    <a:pt x="18101" y="13850"/>
                    <a:pt x="18219" y="13614"/>
                  </a:cubicBezTo>
                  <a:lnTo>
                    <a:pt x="19285" y="11745"/>
                  </a:lnTo>
                  <a:cubicBezTo>
                    <a:pt x="19548" y="11304"/>
                    <a:pt x="19285" y="10771"/>
                    <a:pt x="18838" y="10593"/>
                  </a:cubicBezTo>
                  <a:lnTo>
                    <a:pt x="18397" y="10501"/>
                  </a:lnTo>
                  <a:lnTo>
                    <a:pt x="18397" y="9612"/>
                  </a:lnTo>
                  <a:cubicBezTo>
                    <a:pt x="18482" y="9612"/>
                    <a:pt x="18575" y="9527"/>
                    <a:pt x="18660" y="9527"/>
                  </a:cubicBezTo>
                  <a:cubicBezTo>
                    <a:pt x="18930" y="9435"/>
                    <a:pt x="19015" y="9257"/>
                    <a:pt x="19108" y="8994"/>
                  </a:cubicBezTo>
                  <a:lnTo>
                    <a:pt x="19108" y="8816"/>
                  </a:lnTo>
                  <a:lnTo>
                    <a:pt x="19108" y="8368"/>
                  </a:lnTo>
                  <a:lnTo>
                    <a:pt x="19108" y="6684"/>
                  </a:lnTo>
                  <a:cubicBezTo>
                    <a:pt x="19108" y="6306"/>
                    <a:pt x="18728" y="5932"/>
                    <a:pt x="18340" y="5932"/>
                  </a:cubicBezTo>
                  <a:cubicBezTo>
                    <a:pt x="18268" y="5932"/>
                    <a:pt x="18196" y="5945"/>
                    <a:pt x="18127" y="5973"/>
                  </a:cubicBezTo>
                  <a:lnTo>
                    <a:pt x="17686" y="6058"/>
                  </a:lnTo>
                  <a:cubicBezTo>
                    <a:pt x="17508" y="5795"/>
                    <a:pt x="17416" y="5525"/>
                    <a:pt x="17238" y="5262"/>
                  </a:cubicBezTo>
                  <a:cubicBezTo>
                    <a:pt x="17594" y="5084"/>
                    <a:pt x="17686" y="4636"/>
                    <a:pt x="17416" y="4281"/>
                  </a:cubicBezTo>
                  <a:lnTo>
                    <a:pt x="16442" y="2419"/>
                  </a:lnTo>
                  <a:cubicBezTo>
                    <a:pt x="16294" y="2173"/>
                    <a:pt x="16040" y="2036"/>
                    <a:pt x="15783" y="2036"/>
                  </a:cubicBezTo>
                  <a:cubicBezTo>
                    <a:pt x="15572" y="2036"/>
                    <a:pt x="15358" y="2128"/>
                    <a:pt x="15198" y="2326"/>
                  </a:cubicBezTo>
                  <a:lnTo>
                    <a:pt x="14843" y="2596"/>
                  </a:lnTo>
                  <a:cubicBezTo>
                    <a:pt x="14573" y="2419"/>
                    <a:pt x="14309" y="2326"/>
                    <a:pt x="14132" y="2148"/>
                  </a:cubicBezTo>
                  <a:cubicBezTo>
                    <a:pt x="14217" y="1793"/>
                    <a:pt x="14132" y="1352"/>
                    <a:pt x="13776" y="1175"/>
                  </a:cubicBezTo>
                  <a:lnTo>
                    <a:pt x="11907" y="108"/>
                  </a:lnTo>
                  <a:cubicBezTo>
                    <a:pt x="11785" y="34"/>
                    <a:pt x="11656" y="0"/>
                    <a:pt x="11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0"/>
            <p:cNvSpPr/>
            <p:nvPr/>
          </p:nvSpPr>
          <p:spPr>
            <a:xfrm>
              <a:off x="2010200" y="868975"/>
              <a:ext cx="204400" cy="204400"/>
            </a:xfrm>
            <a:custGeom>
              <a:avLst/>
              <a:gdLst/>
              <a:ahLst/>
              <a:cxnLst/>
              <a:rect l="l" t="t" r="r" b="b"/>
              <a:pathLst>
                <a:path w="8176" h="8176" extrusionOk="0">
                  <a:moveTo>
                    <a:pt x="4088" y="1160"/>
                  </a:moveTo>
                  <a:cubicBezTo>
                    <a:pt x="5602" y="1160"/>
                    <a:pt x="6846" y="2226"/>
                    <a:pt x="7024" y="3648"/>
                  </a:cubicBezTo>
                  <a:cubicBezTo>
                    <a:pt x="7024" y="3825"/>
                    <a:pt x="7109" y="3911"/>
                    <a:pt x="7109" y="4088"/>
                  </a:cubicBezTo>
                  <a:cubicBezTo>
                    <a:pt x="7109" y="5688"/>
                    <a:pt x="5780" y="7024"/>
                    <a:pt x="4088" y="7024"/>
                  </a:cubicBezTo>
                  <a:cubicBezTo>
                    <a:pt x="2489" y="7024"/>
                    <a:pt x="1160" y="5688"/>
                    <a:pt x="1160" y="4088"/>
                  </a:cubicBezTo>
                  <a:cubicBezTo>
                    <a:pt x="1160" y="3825"/>
                    <a:pt x="1160" y="3555"/>
                    <a:pt x="1245" y="3292"/>
                  </a:cubicBezTo>
                  <a:cubicBezTo>
                    <a:pt x="1600" y="2048"/>
                    <a:pt x="2759" y="1160"/>
                    <a:pt x="4088" y="1160"/>
                  </a:cubicBezTo>
                  <a:close/>
                  <a:moveTo>
                    <a:pt x="4088" y="1"/>
                  </a:moveTo>
                  <a:cubicBezTo>
                    <a:pt x="2134" y="1"/>
                    <a:pt x="449" y="1423"/>
                    <a:pt x="93" y="3292"/>
                  </a:cubicBezTo>
                  <a:cubicBezTo>
                    <a:pt x="1" y="3555"/>
                    <a:pt x="1" y="3825"/>
                    <a:pt x="1" y="4088"/>
                  </a:cubicBezTo>
                  <a:cubicBezTo>
                    <a:pt x="1" y="6313"/>
                    <a:pt x="1870" y="8176"/>
                    <a:pt x="4088" y="8176"/>
                  </a:cubicBezTo>
                  <a:cubicBezTo>
                    <a:pt x="6399" y="8176"/>
                    <a:pt x="8176" y="6313"/>
                    <a:pt x="8176" y="4088"/>
                  </a:cubicBezTo>
                  <a:lnTo>
                    <a:pt x="8176" y="3733"/>
                  </a:lnTo>
                  <a:cubicBezTo>
                    <a:pt x="7998" y="1600"/>
                    <a:pt x="6221" y="1"/>
                    <a:pt x="40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0"/>
            <p:cNvSpPr/>
            <p:nvPr/>
          </p:nvSpPr>
          <p:spPr>
            <a:xfrm>
              <a:off x="2027975" y="824550"/>
              <a:ext cx="37875" cy="37875"/>
            </a:xfrm>
            <a:custGeom>
              <a:avLst/>
              <a:gdLst/>
              <a:ahLst/>
              <a:cxnLst/>
              <a:rect l="l" t="t" r="r" b="b"/>
              <a:pathLst>
                <a:path w="1515" h="1515" extrusionOk="0">
                  <a:moveTo>
                    <a:pt x="712" y="1"/>
                  </a:moveTo>
                  <a:cubicBezTo>
                    <a:pt x="271" y="1"/>
                    <a:pt x="1" y="271"/>
                    <a:pt x="1" y="712"/>
                  </a:cubicBezTo>
                  <a:cubicBezTo>
                    <a:pt x="1" y="1160"/>
                    <a:pt x="271" y="1515"/>
                    <a:pt x="712" y="1515"/>
                  </a:cubicBezTo>
                  <a:cubicBezTo>
                    <a:pt x="1159" y="1515"/>
                    <a:pt x="1515" y="1160"/>
                    <a:pt x="1515" y="712"/>
                  </a:cubicBezTo>
                  <a:cubicBezTo>
                    <a:pt x="1515" y="271"/>
                    <a:pt x="1159" y="1"/>
                    <a:pt x="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0"/>
            <p:cNvSpPr/>
            <p:nvPr/>
          </p:nvSpPr>
          <p:spPr>
            <a:xfrm>
              <a:off x="1959200" y="893500"/>
              <a:ext cx="42150" cy="38625"/>
            </a:xfrm>
            <a:custGeom>
              <a:avLst/>
              <a:gdLst/>
              <a:ahLst/>
              <a:cxnLst/>
              <a:rect l="l" t="t" r="r" b="b"/>
              <a:pathLst>
                <a:path w="1686" h="1545" extrusionOk="0">
                  <a:moveTo>
                    <a:pt x="797" y="1"/>
                  </a:moveTo>
                  <a:cubicBezTo>
                    <a:pt x="619" y="1"/>
                    <a:pt x="534" y="86"/>
                    <a:pt x="356" y="179"/>
                  </a:cubicBezTo>
                  <a:cubicBezTo>
                    <a:pt x="264" y="264"/>
                    <a:pt x="179" y="356"/>
                    <a:pt x="179" y="442"/>
                  </a:cubicBezTo>
                  <a:cubicBezTo>
                    <a:pt x="1" y="712"/>
                    <a:pt x="1" y="1067"/>
                    <a:pt x="264" y="1245"/>
                  </a:cubicBezTo>
                  <a:cubicBezTo>
                    <a:pt x="264" y="1330"/>
                    <a:pt x="356" y="1423"/>
                    <a:pt x="442" y="1423"/>
                  </a:cubicBezTo>
                  <a:cubicBezTo>
                    <a:pt x="534" y="1508"/>
                    <a:pt x="619" y="1508"/>
                    <a:pt x="712" y="1508"/>
                  </a:cubicBezTo>
                  <a:cubicBezTo>
                    <a:pt x="760" y="1533"/>
                    <a:pt x="814" y="1544"/>
                    <a:pt x="871" y="1544"/>
                  </a:cubicBezTo>
                  <a:cubicBezTo>
                    <a:pt x="1025" y="1544"/>
                    <a:pt x="1200" y="1460"/>
                    <a:pt x="1330" y="1330"/>
                  </a:cubicBezTo>
                  <a:cubicBezTo>
                    <a:pt x="1600" y="1067"/>
                    <a:pt x="1686" y="619"/>
                    <a:pt x="1423" y="264"/>
                  </a:cubicBezTo>
                  <a:cubicBezTo>
                    <a:pt x="1245" y="86"/>
                    <a:pt x="1067" y="1"/>
                    <a:pt x="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0"/>
            <p:cNvSpPr/>
            <p:nvPr/>
          </p:nvSpPr>
          <p:spPr>
            <a:xfrm>
              <a:off x="1952450" y="990800"/>
              <a:ext cx="42325" cy="38600"/>
            </a:xfrm>
            <a:custGeom>
              <a:avLst/>
              <a:gdLst/>
              <a:ahLst/>
              <a:cxnLst/>
              <a:rect l="l" t="t" r="r" b="b"/>
              <a:pathLst>
                <a:path w="1693" h="1544" extrusionOk="0">
                  <a:moveTo>
                    <a:pt x="810" y="1"/>
                  </a:moveTo>
                  <a:cubicBezTo>
                    <a:pt x="445" y="1"/>
                    <a:pt x="167" y="255"/>
                    <a:pt x="93" y="637"/>
                  </a:cubicBezTo>
                  <a:cubicBezTo>
                    <a:pt x="1" y="1085"/>
                    <a:pt x="271" y="1440"/>
                    <a:pt x="712" y="1526"/>
                  </a:cubicBezTo>
                  <a:cubicBezTo>
                    <a:pt x="771" y="1538"/>
                    <a:pt x="828" y="1544"/>
                    <a:pt x="884" y="1544"/>
                  </a:cubicBezTo>
                  <a:cubicBezTo>
                    <a:pt x="1249" y="1544"/>
                    <a:pt x="1526" y="1290"/>
                    <a:pt x="1600" y="907"/>
                  </a:cubicBezTo>
                  <a:cubicBezTo>
                    <a:pt x="1693" y="459"/>
                    <a:pt x="1422" y="104"/>
                    <a:pt x="982" y="19"/>
                  </a:cubicBezTo>
                  <a:cubicBezTo>
                    <a:pt x="923" y="6"/>
                    <a:pt x="865" y="1"/>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0"/>
            <p:cNvSpPr/>
            <p:nvPr/>
          </p:nvSpPr>
          <p:spPr>
            <a:xfrm>
              <a:off x="2010200" y="1068975"/>
              <a:ext cx="42325" cy="37750"/>
            </a:xfrm>
            <a:custGeom>
              <a:avLst/>
              <a:gdLst/>
              <a:ahLst/>
              <a:cxnLst/>
              <a:rect l="l" t="t" r="r" b="b"/>
              <a:pathLst>
                <a:path w="1693" h="1510" extrusionOk="0">
                  <a:moveTo>
                    <a:pt x="847" y="1"/>
                  </a:moveTo>
                  <a:cubicBezTo>
                    <a:pt x="708" y="1"/>
                    <a:pt x="568" y="31"/>
                    <a:pt x="449" y="90"/>
                  </a:cubicBezTo>
                  <a:cubicBezTo>
                    <a:pt x="93" y="268"/>
                    <a:pt x="1" y="801"/>
                    <a:pt x="179" y="1157"/>
                  </a:cubicBezTo>
                  <a:cubicBezTo>
                    <a:pt x="358" y="1393"/>
                    <a:pt x="612" y="1509"/>
                    <a:pt x="867" y="1509"/>
                  </a:cubicBezTo>
                  <a:cubicBezTo>
                    <a:pt x="996" y="1509"/>
                    <a:pt x="1125" y="1479"/>
                    <a:pt x="1245" y="1420"/>
                  </a:cubicBezTo>
                  <a:cubicBezTo>
                    <a:pt x="1600" y="1242"/>
                    <a:pt x="1693" y="709"/>
                    <a:pt x="1515" y="353"/>
                  </a:cubicBezTo>
                  <a:cubicBezTo>
                    <a:pt x="1397" y="118"/>
                    <a:pt x="1123" y="1"/>
                    <a:pt x="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0"/>
            <p:cNvSpPr/>
            <p:nvPr/>
          </p:nvSpPr>
          <p:spPr>
            <a:xfrm>
              <a:off x="2103500" y="1091725"/>
              <a:ext cx="44450" cy="37800"/>
            </a:xfrm>
            <a:custGeom>
              <a:avLst/>
              <a:gdLst/>
              <a:ahLst/>
              <a:cxnLst/>
              <a:rect l="l" t="t" r="r" b="b"/>
              <a:pathLst>
                <a:path w="1778" h="1512" extrusionOk="0">
                  <a:moveTo>
                    <a:pt x="871" y="1"/>
                  </a:moveTo>
                  <a:cubicBezTo>
                    <a:pt x="591" y="1"/>
                    <a:pt x="310" y="183"/>
                    <a:pt x="179" y="510"/>
                  </a:cubicBezTo>
                  <a:cubicBezTo>
                    <a:pt x="1" y="865"/>
                    <a:pt x="271" y="1313"/>
                    <a:pt x="626" y="1491"/>
                  </a:cubicBezTo>
                  <a:cubicBezTo>
                    <a:pt x="700" y="1505"/>
                    <a:pt x="774" y="1512"/>
                    <a:pt x="846" y="1512"/>
                  </a:cubicBezTo>
                  <a:cubicBezTo>
                    <a:pt x="1206" y="1512"/>
                    <a:pt x="1529" y="1339"/>
                    <a:pt x="1600" y="1043"/>
                  </a:cubicBezTo>
                  <a:cubicBezTo>
                    <a:pt x="1778" y="602"/>
                    <a:pt x="1600" y="154"/>
                    <a:pt x="1160" y="69"/>
                  </a:cubicBezTo>
                  <a:cubicBezTo>
                    <a:pt x="1068" y="23"/>
                    <a:pt x="969" y="1"/>
                    <a:pt x="8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0"/>
            <p:cNvSpPr/>
            <p:nvPr/>
          </p:nvSpPr>
          <p:spPr>
            <a:xfrm>
              <a:off x="2190225" y="1047575"/>
              <a:ext cx="44450" cy="38700"/>
            </a:xfrm>
            <a:custGeom>
              <a:avLst/>
              <a:gdLst/>
              <a:ahLst/>
              <a:cxnLst/>
              <a:rect l="l" t="t" r="r" b="b"/>
              <a:pathLst>
                <a:path w="1778" h="1548" extrusionOk="0">
                  <a:moveTo>
                    <a:pt x="911" y="1"/>
                  </a:moveTo>
                  <a:cubicBezTo>
                    <a:pt x="817" y="1"/>
                    <a:pt x="718" y="19"/>
                    <a:pt x="619" y="58"/>
                  </a:cubicBezTo>
                  <a:cubicBezTo>
                    <a:pt x="264" y="236"/>
                    <a:pt x="1" y="676"/>
                    <a:pt x="179" y="1032"/>
                  </a:cubicBezTo>
                  <a:cubicBezTo>
                    <a:pt x="310" y="1364"/>
                    <a:pt x="587" y="1548"/>
                    <a:pt x="866" y="1548"/>
                  </a:cubicBezTo>
                  <a:cubicBezTo>
                    <a:pt x="963" y="1548"/>
                    <a:pt x="1061" y="1525"/>
                    <a:pt x="1152" y="1480"/>
                  </a:cubicBezTo>
                  <a:cubicBezTo>
                    <a:pt x="1600" y="1387"/>
                    <a:pt x="1778" y="946"/>
                    <a:pt x="1600" y="499"/>
                  </a:cubicBezTo>
                  <a:cubicBezTo>
                    <a:pt x="1528" y="222"/>
                    <a:pt x="1245" y="1"/>
                    <a:pt x="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0"/>
            <p:cNvSpPr/>
            <p:nvPr/>
          </p:nvSpPr>
          <p:spPr>
            <a:xfrm>
              <a:off x="2230225" y="958950"/>
              <a:ext cx="42125" cy="38900"/>
            </a:xfrm>
            <a:custGeom>
              <a:avLst/>
              <a:gdLst/>
              <a:ahLst/>
              <a:cxnLst/>
              <a:rect l="l" t="t" r="r" b="b"/>
              <a:pathLst>
                <a:path w="1685" h="1556" extrusionOk="0">
                  <a:moveTo>
                    <a:pt x="797" y="1"/>
                  </a:moveTo>
                  <a:cubicBezTo>
                    <a:pt x="642" y="1"/>
                    <a:pt x="487" y="45"/>
                    <a:pt x="356" y="134"/>
                  </a:cubicBezTo>
                  <a:cubicBezTo>
                    <a:pt x="263" y="226"/>
                    <a:pt x="263" y="312"/>
                    <a:pt x="178" y="404"/>
                  </a:cubicBezTo>
                  <a:cubicBezTo>
                    <a:pt x="0" y="759"/>
                    <a:pt x="86" y="1200"/>
                    <a:pt x="441" y="1470"/>
                  </a:cubicBezTo>
                  <a:cubicBezTo>
                    <a:pt x="553" y="1526"/>
                    <a:pt x="682" y="1555"/>
                    <a:pt x="813" y="1555"/>
                  </a:cubicBezTo>
                  <a:cubicBezTo>
                    <a:pt x="1097" y="1555"/>
                    <a:pt x="1385" y="1417"/>
                    <a:pt x="1507" y="1115"/>
                  </a:cubicBezTo>
                  <a:cubicBezTo>
                    <a:pt x="1685" y="845"/>
                    <a:pt x="1600" y="489"/>
                    <a:pt x="1422" y="226"/>
                  </a:cubicBezTo>
                  <a:cubicBezTo>
                    <a:pt x="1329" y="226"/>
                    <a:pt x="1329" y="134"/>
                    <a:pt x="1244" y="134"/>
                  </a:cubicBezTo>
                  <a:cubicBezTo>
                    <a:pt x="1109" y="45"/>
                    <a:pt x="953" y="1"/>
                    <a:pt x="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0"/>
            <p:cNvSpPr/>
            <p:nvPr/>
          </p:nvSpPr>
          <p:spPr>
            <a:xfrm>
              <a:off x="2203550" y="866400"/>
              <a:ext cx="40025" cy="38525"/>
            </a:xfrm>
            <a:custGeom>
              <a:avLst/>
              <a:gdLst/>
              <a:ahLst/>
              <a:cxnLst/>
              <a:rect l="l" t="t" r="r" b="b"/>
              <a:pathLst>
                <a:path w="1601" h="1541" extrusionOk="0">
                  <a:moveTo>
                    <a:pt x="856" y="1"/>
                  </a:moveTo>
                  <a:cubicBezTo>
                    <a:pt x="807" y="1"/>
                    <a:pt x="759" y="6"/>
                    <a:pt x="712" y="19"/>
                  </a:cubicBezTo>
                  <a:cubicBezTo>
                    <a:pt x="264" y="104"/>
                    <a:pt x="1" y="459"/>
                    <a:pt x="86" y="907"/>
                  </a:cubicBezTo>
                  <a:cubicBezTo>
                    <a:pt x="86" y="1224"/>
                    <a:pt x="442" y="1541"/>
                    <a:pt x="831" y="1541"/>
                  </a:cubicBezTo>
                  <a:cubicBezTo>
                    <a:pt x="879" y="1541"/>
                    <a:pt x="927" y="1536"/>
                    <a:pt x="975" y="1526"/>
                  </a:cubicBezTo>
                  <a:cubicBezTo>
                    <a:pt x="1330" y="1440"/>
                    <a:pt x="1600" y="993"/>
                    <a:pt x="1600" y="637"/>
                  </a:cubicBezTo>
                  <a:cubicBezTo>
                    <a:pt x="1520" y="255"/>
                    <a:pt x="1178" y="1"/>
                    <a:pt x="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0"/>
            <p:cNvSpPr/>
            <p:nvPr/>
          </p:nvSpPr>
          <p:spPr>
            <a:xfrm>
              <a:off x="2121275" y="812300"/>
              <a:ext cx="42325" cy="38575"/>
            </a:xfrm>
            <a:custGeom>
              <a:avLst/>
              <a:gdLst/>
              <a:ahLst/>
              <a:cxnLst/>
              <a:rect l="l" t="t" r="r" b="b"/>
              <a:pathLst>
                <a:path w="1693" h="1543" extrusionOk="0">
                  <a:moveTo>
                    <a:pt x="872" y="0"/>
                  </a:moveTo>
                  <a:cubicBezTo>
                    <a:pt x="649" y="0"/>
                    <a:pt x="418" y="114"/>
                    <a:pt x="271" y="313"/>
                  </a:cubicBezTo>
                  <a:cubicBezTo>
                    <a:pt x="1" y="583"/>
                    <a:pt x="1" y="1116"/>
                    <a:pt x="356" y="1379"/>
                  </a:cubicBezTo>
                  <a:cubicBezTo>
                    <a:pt x="505" y="1493"/>
                    <a:pt x="670" y="1542"/>
                    <a:pt x="831" y="1542"/>
                  </a:cubicBezTo>
                  <a:cubicBezTo>
                    <a:pt x="1054" y="1542"/>
                    <a:pt x="1270" y="1447"/>
                    <a:pt x="1422" y="1294"/>
                  </a:cubicBezTo>
                  <a:cubicBezTo>
                    <a:pt x="1693" y="939"/>
                    <a:pt x="1693" y="491"/>
                    <a:pt x="1337" y="228"/>
                  </a:cubicBezTo>
                  <a:cubicBezTo>
                    <a:pt x="1218" y="71"/>
                    <a:pt x="1048" y="0"/>
                    <a:pt x="8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0"/>
            <p:cNvSpPr/>
            <p:nvPr/>
          </p:nvSpPr>
          <p:spPr>
            <a:xfrm>
              <a:off x="2074725" y="931175"/>
              <a:ext cx="77675" cy="77875"/>
            </a:xfrm>
            <a:custGeom>
              <a:avLst/>
              <a:gdLst/>
              <a:ahLst/>
              <a:cxnLst/>
              <a:rect l="l" t="t" r="r" b="b"/>
              <a:pathLst>
                <a:path w="3107" h="3115" extrusionOk="0">
                  <a:moveTo>
                    <a:pt x="1507" y="1"/>
                  </a:moveTo>
                  <a:cubicBezTo>
                    <a:pt x="889" y="1"/>
                    <a:pt x="356" y="449"/>
                    <a:pt x="86" y="890"/>
                  </a:cubicBezTo>
                  <a:cubicBezTo>
                    <a:pt x="0" y="1160"/>
                    <a:pt x="0" y="1337"/>
                    <a:pt x="0" y="1600"/>
                  </a:cubicBezTo>
                  <a:cubicBezTo>
                    <a:pt x="0" y="2489"/>
                    <a:pt x="619" y="3114"/>
                    <a:pt x="1507" y="3114"/>
                  </a:cubicBezTo>
                  <a:cubicBezTo>
                    <a:pt x="2396" y="3114"/>
                    <a:pt x="3107" y="2489"/>
                    <a:pt x="3107" y="1600"/>
                  </a:cubicBezTo>
                  <a:cubicBezTo>
                    <a:pt x="3107" y="1423"/>
                    <a:pt x="3021" y="1245"/>
                    <a:pt x="3021" y="1067"/>
                  </a:cubicBezTo>
                  <a:cubicBezTo>
                    <a:pt x="2751" y="449"/>
                    <a:pt x="2218" y="1"/>
                    <a:pt x="15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0"/>
            <p:cNvSpPr/>
            <p:nvPr/>
          </p:nvSpPr>
          <p:spPr>
            <a:xfrm>
              <a:off x="2521125" y="873425"/>
              <a:ext cx="337675" cy="337675"/>
            </a:xfrm>
            <a:custGeom>
              <a:avLst/>
              <a:gdLst/>
              <a:ahLst/>
              <a:cxnLst/>
              <a:rect l="l" t="t" r="r" b="b"/>
              <a:pathLst>
                <a:path w="13507" h="13507" extrusionOk="0">
                  <a:moveTo>
                    <a:pt x="6754" y="1778"/>
                  </a:moveTo>
                  <a:cubicBezTo>
                    <a:pt x="7109" y="1778"/>
                    <a:pt x="7557" y="1870"/>
                    <a:pt x="7912" y="1956"/>
                  </a:cubicBezTo>
                  <a:cubicBezTo>
                    <a:pt x="8175" y="2048"/>
                    <a:pt x="8531" y="2133"/>
                    <a:pt x="8801" y="2226"/>
                  </a:cubicBezTo>
                  <a:cubicBezTo>
                    <a:pt x="9156" y="2403"/>
                    <a:pt x="9512" y="2666"/>
                    <a:pt x="9775" y="2844"/>
                  </a:cubicBezTo>
                  <a:lnTo>
                    <a:pt x="9867" y="2937"/>
                  </a:lnTo>
                  <a:cubicBezTo>
                    <a:pt x="10486" y="3470"/>
                    <a:pt x="11019" y="4088"/>
                    <a:pt x="11289" y="4799"/>
                  </a:cubicBezTo>
                  <a:cubicBezTo>
                    <a:pt x="11552" y="5424"/>
                    <a:pt x="11730" y="6043"/>
                    <a:pt x="11730" y="6754"/>
                  </a:cubicBezTo>
                  <a:cubicBezTo>
                    <a:pt x="11730" y="9512"/>
                    <a:pt x="9512" y="11730"/>
                    <a:pt x="6754" y="11730"/>
                  </a:cubicBezTo>
                  <a:cubicBezTo>
                    <a:pt x="4003" y="11730"/>
                    <a:pt x="1778" y="9512"/>
                    <a:pt x="1778" y="6754"/>
                  </a:cubicBezTo>
                  <a:cubicBezTo>
                    <a:pt x="1778" y="6576"/>
                    <a:pt x="1870" y="6398"/>
                    <a:pt x="1870" y="6221"/>
                  </a:cubicBezTo>
                  <a:cubicBezTo>
                    <a:pt x="1955" y="5602"/>
                    <a:pt x="2133" y="4891"/>
                    <a:pt x="2489" y="4358"/>
                  </a:cubicBezTo>
                  <a:cubicBezTo>
                    <a:pt x="2489" y="4266"/>
                    <a:pt x="2581" y="4088"/>
                    <a:pt x="2666" y="4003"/>
                  </a:cubicBezTo>
                  <a:cubicBezTo>
                    <a:pt x="2936" y="3555"/>
                    <a:pt x="3292" y="3200"/>
                    <a:pt x="3733" y="2844"/>
                  </a:cubicBezTo>
                  <a:cubicBezTo>
                    <a:pt x="4003" y="2666"/>
                    <a:pt x="4358" y="2489"/>
                    <a:pt x="4714" y="2311"/>
                  </a:cubicBezTo>
                  <a:cubicBezTo>
                    <a:pt x="5069" y="2133"/>
                    <a:pt x="5424" y="1956"/>
                    <a:pt x="5865" y="1870"/>
                  </a:cubicBezTo>
                  <a:cubicBezTo>
                    <a:pt x="6135" y="1870"/>
                    <a:pt x="6398" y="1778"/>
                    <a:pt x="6754" y="1778"/>
                  </a:cubicBezTo>
                  <a:close/>
                  <a:moveTo>
                    <a:pt x="5958" y="1"/>
                  </a:moveTo>
                  <a:cubicBezTo>
                    <a:pt x="5510" y="93"/>
                    <a:pt x="5154" y="178"/>
                    <a:pt x="4799" y="271"/>
                  </a:cubicBezTo>
                  <a:cubicBezTo>
                    <a:pt x="4443" y="356"/>
                    <a:pt x="4180" y="534"/>
                    <a:pt x="3825" y="626"/>
                  </a:cubicBezTo>
                  <a:cubicBezTo>
                    <a:pt x="3470" y="804"/>
                    <a:pt x="3022" y="1067"/>
                    <a:pt x="2666" y="1337"/>
                  </a:cubicBezTo>
                  <a:cubicBezTo>
                    <a:pt x="2311" y="1600"/>
                    <a:pt x="1955" y="1956"/>
                    <a:pt x="1692" y="2226"/>
                  </a:cubicBezTo>
                  <a:cubicBezTo>
                    <a:pt x="1245" y="2759"/>
                    <a:pt x="889" y="3292"/>
                    <a:pt x="626" y="3910"/>
                  </a:cubicBezTo>
                  <a:cubicBezTo>
                    <a:pt x="534" y="4003"/>
                    <a:pt x="534" y="4088"/>
                    <a:pt x="449" y="4266"/>
                  </a:cubicBezTo>
                  <a:cubicBezTo>
                    <a:pt x="271" y="4891"/>
                    <a:pt x="93" y="5510"/>
                    <a:pt x="1" y="6221"/>
                  </a:cubicBezTo>
                  <a:lnTo>
                    <a:pt x="1" y="6754"/>
                  </a:lnTo>
                  <a:cubicBezTo>
                    <a:pt x="1" y="10486"/>
                    <a:pt x="3022" y="13507"/>
                    <a:pt x="6754" y="13507"/>
                  </a:cubicBezTo>
                  <a:cubicBezTo>
                    <a:pt x="10486" y="13507"/>
                    <a:pt x="13507" y="10486"/>
                    <a:pt x="13507" y="6754"/>
                  </a:cubicBezTo>
                  <a:cubicBezTo>
                    <a:pt x="13507" y="6135"/>
                    <a:pt x="13421" y="5602"/>
                    <a:pt x="13329" y="5069"/>
                  </a:cubicBezTo>
                  <a:cubicBezTo>
                    <a:pt x="13244" y="4799"/>
                    <a:pt x="13151" y="4621"/>
                    <a:pt x="13151" y="4443"/>
                  </a:cubicBezTo>
                  <a:cubicBezTo>
                    <a:pt x="12888" y="3733"/>
                    <a:pt x="12533" y="3114"/>
                    <a:pt x="12085" y="2581"/>
                  </a:cubicBezTo>
                  <a:cubicBezTo>
                    <a:pt x="12000" y="2489"/>
                    <a:pt x="11907" y="2403"/>
                    <a:pt x="11822" y="2226"/>
                  </a:cubicBezTo>
                  <a:cubicBezTo>
                    <a:pt x="11289" y="1693"/>
                    <a:pt x="10663" y="1159"/>
                    <a:pt x="10045" y="804"/>
                  </a:cubicBezTo>
                  <a:cubicBezTo>
                    <a:pt x="9952" y="804"/>
                    <a:pt x="9867" y="712"/>
                    <a:pt x="9775" y="712"/>
                  </a:cubicBezTo>
                  <a:cubicBezTo>
                    <a:pt x="9512" y="534"/>
                    <a:pt x="9242" y="449"/>
                    <a:pt x="8886" y="356"/>
                  </a:cubicBezTo>
                  <a:cubicBezTo>
                    <a:pt x="8623" y="271"/>
                    <a:pt x="8268" y="178"/>
                    <a:pt x="7998" y="93"/>
                  </a:cubicBezTo>
                  <a:cubicBezTo>
                    <a:pt x="7642" y="1"/>
                    <a:pt x="7287" y="1"/>
                    <a:pt x="6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0"/>
            <p:cNvSpPr/>
            <p:nvPr/>
          </p:nvSpPr>
          <p:spPr>
            <a:xfrm>
              <a:off x="2647825" y="1000150"/>
              <a:ext cx="84450" cy="84425"/>
            </a:xfrm>
            <a:custGeom>
              <a:avLst/>
              <a:gdLst/>
              <a:ahLst/>
              <a:cxnLst/>
              <a:rect l="l" t="t" r="r" b="b"/>
              <a:pathLst>
                <a:path w="3378" h="3377" extrusionOk="0">
                  <a:moveTo>
                    <a:pt x="1686" y="0"/>
                  </a:moveTo>
                  <a:cubicBezTo>
                    <a:pt x="975" y="0"/>
                    <a:pt x="264" y="533"/>
                    <a:pt x="86" y="1152"/>
                  </a:cubicBezTo>
                  <a:cubicBezTo>
                    <a:pt x="1" y="1329"/>
                    <a:pt x="1" y="1507"/>
                    <a:pt x="1" y="1685"/>
                  </a:cubicBezTo>
                  <a:cubicBezTo>
                    <a:pt x="1" y="2573"/>
                    <a:pt x="797" y="3377"/>
                    <a:pt x="1686" y="3377"/>
                  </a:cubicBezTo>
                  <a:cubicBezTo>
                    <a:pt x="2667" y="3377"/>
                    <a:pt x="3377" y="2573"/>
                    <a:pt x="3377" y="1685"/>
                  </a:cubicBezTo>
                  <a:cubicBezTo>
                    <a:pt x="3377" y="1507"/>
                    <a:pt x="3377" y="1329"/>
                    <a:pt x="3285" y="1152"/>
                  </a:cubicBezTo>
                  <a:cubicBezTo>
                    <a:pt x="3107" y="533"/>
                    <a:pt x="2397" y="0"/>
                    <a:pt x="1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0"/>
            <p:cNvSpPr/>
            <p:nvPr/>
          </p:nvSpPr>
          <p:spPr>
            <a:xfrm>
              <a:off x="2630075" y="937950"/>
              <a:ext cx="26675" cy="26675"/>
            </a:xfrm>
            <a:custGeom>
              <a:avLst/>
              <a:gdLst/>
              <a:ahLst/>
              <a:cxnLst/>
              <a:rect l="l" t="t" r="r" b="b"/>
              <a:pathLst>
                <a:path w="1067" h="1067" extrusionOk="0">
                  <a:moveTo>
                    <a:pt x="533" y="0"/>
                  </a:moveTo>
                  <a:cubicBezTo>
                    <a:pt x="441" y="0"/>
                    <a:pt x="356" y="85"/>
                    <a:pt x="263" y="85"/>
                  </a:cubicBezTo>
                  <a:cubicBezTo>
                    <a:pt x="85" y="178"/>
                    <a:pt x="0" y="356"/>
                    <a:pt x="0" y="533"/>
                  </a:cubicBezTo>
                  <a:cubicBezTo>
                    <a:pt x="0" y="711"/>
                    <a:pt x="85" y="889"/>
                    <a:pt x="263" y="974"/>
                  </a:cubicBezTo>
                  <a:cubicBezTo>
                    <a:pt x="356" y="1066"/>
                    <a:pt x="441" y="1066"/>
                    <a:pt x="533" y="1066"/>
                  </a:cubicBezTo>
                  <a:cubicBezTo>
                    <a:pt x="796" y="1066"/>
                    <a:pt x="1066" y="889"/>
                    <a:pt x="1066" y="533"/>
                  </a:cubicBezTo>
                  <a:cubicBezTo>
                    <a:pt x="1066" y="263"/>
                    <a:pt x="796" y="0"/>
                    <a:pt x="5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0"/>
            <p:cNvSpPr/>
            <p:nvPr/>
          </p:nvSpPr>
          <p:spPr>
            <a:xfrm>
              <a:off x="2581200" y="988150"/>
              <a:ext cx="31125" cy="26375"/>
            </a:xfrm>
            <a:custGeom>
              <a:avLst/>
              <a:gdLst/>
              <a:ahLst/>
              <a:cxnLst/>
              <a:rect l="l" t="t" r="r" b="b"/>
              <a:pathLst>
                <a:path w="1245" h="1055" extrusionOk="0">
                  <a:moveTo>
                    <a:pt x="626" y="0"/>
                  </a:moveTo>
                  <a:cubicBezTo>
                    <a:pt x="506" y="0"/>
                    <a:pt x="385" y="44"/>
                    <a:pt x="263" y="125"/>
                  </a:cubicBezTo>
                  <a:cubicBezTo>
                    <a:pt x="86" y="302"/>
                    <a:pt x="0" y="658"/>
                    <a:pt x="178" y="921"/>
                  </a:cubicBezTo>
                  <a:cubicBezTo>
                    <a:pt x="310" y="1010"/>
                    <a:pt x="443" y="1054"/>
                    <a:pt x="576" y="1054"/>
                  </a:cubicBezTo>
                  <a:cubicBezTo>
                    <a:pt x="709" y="1054"/>
                    <a:pt x="843" y="1010"/>
                    <a:pt x="974" y="921"/>
                  </a:cubicBezTo>
                  <a:cubicBezTo>
                    <a:pt x="1152" y="743"/>
                    <a:pt x="1244" y="388"/>
                    <a:pt x="1067" y="210"/>
                  </a:cubicBezTo>
                  <a:cubicBezTo>
                    <a:pt x="918" y="66"/>
                    <a:pt x="772" y="0"/>
                    <a:pt x="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0"/>
            <p:cNvSpPr/>
            <p:nvPr/>
          </p:nvSpPr>
          <p:spPr>
            <a:xfrm>
              <a:off x="2578875" y="1055575"/>
              <a:ext cx="29000" cy="27300"/>
            </a:xfrm>
            <a:custGeom>
              <a:avLst/>
              <a:gdLst/>
              <a:ahLst/>
              <a:cxnLst/>
              <a:rect l="l" t="t" r="r" b="b"/>
              <a:pathLst>
                <a:path w="1160" h="1092" extrusionOk="0">
                  <a:moveTo>
                    <a:pt x="626" y="1"/>
                  </a:moveTo>
                  <a:cubicBezTo>
                    <a:pt x="356" y="1"/>
                    <a:pt x="93" y="179"/>
                    <a:pt x="1" y="449"/>
                  </a:cubicBezTo>
                  <a:cubicBezTo>
                    <a:pt x="1" y="804"/>
                    <a:pt x="179" y="1067"/>
                    <a:pt x="449" y="1067"/>
                  </a:cubicBezTo>
                  <a:cubicBezTo>
                    <a:pt x="495" y="1083"/>
                    <a:pt x="544" y="1091"/>
                    <a:pt x="594" y="1091"/>
                  </a:cubicBezTo>
                  <a:cubicBezTo>
                    <a:pt x="826" y="1091"/>
                    <a:pt x="1067" y="919"/>
                    <a:pt x="1067" y="626"/>
                  </a:cubicBezTo>
                  <a:cubicBezTo>
                    <a:pt x="1160" y="356"/>
                    <a:pt x="982" y="93"/>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0"/>
            <p:cNvSpPr/>
            <p:nvPr/>
          </p:nvSpPr>
          <p:spPr>
            <a:xfrm>
              <a:off x="2618875" y="1111050"/>
              <a:ext cx="28975" cy="26850"/>
            </a:xfrm>
            <a:custGeom>
              <a:avLst/>
              <a:gdLst/>
              <a:ahLst/>
              <a:cxnLst/>
              <a:rect l="l" t="t" r="r" b="b"/>
              <a:pathLst>
                <a:path w="1159" h="1074" extrusionOk="0">
                  <a:moveTo>
                    <a:pt x="571" y="1"/>
                  </a:moveTo>
                  <a:cubicBezTo>
                    <a:pt x="467" y="1"/>
                    <a:pt x="363" y="30"/>
                    <a:pt x="270" y="92"/>
                  </a:cubicBezTo>
                  <a:cubicBezTo>
                    <a:pt x="93" y="185"/>
                    <a:pt x="0" y="540"/>
                    <a:pt x="93" y="803"/>
                  </a:cubicBezTo>
                  <a:cubicBezTo>
                    <a:pt x="207" y="977"/>
                    <a:pt x="395" y="1074"/>
                    <a:pt x="562" y="1074"/>
                  </a:cubicBezTo>
                  <a:cubicBezTo>
                    <a:pt x="654" y="1074"/>
                    <a:pt x="740" y="1044"/>
                    <a:pt x="804" y="981"/>
                  </a:cubicBezTo>
                  <a:cubicBezTo>
                    <a:pt x="1067" y="895"/>
                    <a:pt x="1159" y="540"/>
                    <a:pt x="1067" y="270"/>
                  </a:cubicBezTo>
                  <a:cubicBezTo>
                    <a:pt x="951" y="99"/>
                    <a:pt x="761" y="1"/>
                    <a:pt x="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0"/>
            <p:cNvSpPr/>
            <p:nvPr/>
          </p:nvSpPr>
          <p:spPr>
            <a:xfrm>
              <a:off x="2683375" y="1126125"/>
              <a:ext cx="31125" cy="27850"/>
            </a:xfrm>
            <a:custGeom>
              <a:avLst/>
              <a:gdLst/>
              <a:ahLst/>
              <a:cxnLst/>
              <a:rect l="l" t="t" r="r" b="b"/>
              <a:pathLst>
                <a:path w="1245" h="1114" extrusionOk="0">
                  <a:moveTo>
                    <a:pt x="661" y="1"/>
                  </a:moveTo>
                  <a:cubicBezTo>
                    <a:pt x="446" y="1"/>
                    <a:pt x="249" y="160"/>
                    <a:pt x="178" y="378"/>
                  </a:cubicBezTo>
                  <a:cubicBezTo>
                    <a:pt x="1" y="648"/>
                    <a:pt x="178" y="1003"/>
                    <a:pt x="441" y="1089"/>
                  </a:cubicBezTo>
                  <a:cubicBezTo>
                    <a:pt x="491" y="1105"/>
                    <a:pt x="543" y="1113"/>
                    <a:pt x="595" y="1113"/>
                  </a:cubicBezTo>
                  <a:cubicBezTo>
                    <a:pt x="832" y="1113"/>
                    <a:pt x="1082" y="954"/>
                    <a:pt x="1152" y="733"/>
                  </a:cubicBezTo>
                  <a:cubicBezTo>
                    <a:pt x="1245" y="470"/>
                    <a:pt x="1067" y="200"/>
                    <a:pt x="797" y="22"/>
                  </a:cubicBezTo>
                  <a:cubicBezTo>
                    <a:pt x="752" y="8"/>
                    <a:pt x="706"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0"/>
            <p:cNvSpPr/>
            <p:nvPr/>
          </p:nvSpPr>
          <p:spPr>
            <a:xfrm>
              <a:off x="2745575" y="1097000"/>
              <a:ext cx="31125" cy="26100"/>
            </a:xfrm>
            <a:custGeom>
              <a:avLst/>
              <a:gdLst/>
              <a:ahLst/>
              <a:cxnLst/>
              <a:rect l="l" t="t" r="r" b="b"/>
              <a:pathLst>
                <a:path w="1245" h="1044" extrusionOk="0">
                  <a:moveTo>
                    <a:pt x="642" y="1"/>
                  </a:moveTo>
                  <a:cubicBezTo>
                    <a:pt x="577" y="1"/>
                    <a:pt x="510" y="12"/>
                    <a:pt x="441" y="36"/>
                  </a:cubicBezTo>
                  <a:cubicBezTo>
                    <a:pt x="86" y="121"/>
                    <a:pt x="1" y="391"/>
                    <a:pt x="86" y="654"/>
                  </a:cubicBezTo>
                  <a:cubicBezTo>
                    <a:pt x="156" y="925"/>
                    <a:pt x="379" y="1043"/>
                    <a:pt x="598" y="1043"/>
                  </a:cubicBezTo>
                  <a:cubicBezTo>
                    <a:pt x="666" y="1043"/>
                    <a:pt x="734" y="1032"/>
                    <a:pt x="797" y="1010"/>
                  </a:cubicBezTo>
                  <a:cubicBezTo>
                    <a:pt x="1067" y="924"/>
                    <a:pt x="1245" y="569"/>
                    <a:pt x="1067" y="299"/>
                  </a:cubicBezTo>
                  <a:cubicBezTo>
                    <a:pt x="998" y="102"/>
                    <a:pt x="833" y="1"/>
                    <a:pt x="6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0"/>
            <p:cNvSpPr/>
            <p:nvPr/>
          </p:nvSpPr>
          <p:spPr>
            <a:xfrm>
              <a:off x="2772225" y="1033350"/>
              <a:ext cx="31125" cy="26850"/>
            </a:xfrm>
            <a:custGeom>
              <a:avLst/>
              <a:gdLst/>
              <a:ahLst/>
              <a:cxnLst/>
              <a:rect l="l" t="t" r="r" b="b"/>
              <a:pathLst>
                <a:path w="1245" h="1074" extrusionOk="0">
                  <a:moveTo>
                    <a:pt x="584" y="0"/>
                  </a:moveTo>
                  <a:cubicBezTo>
                    <a:pt x="400" y="0"/>
                    <a:pt x="233" y="98"/>
                    <a:pt x="179" y="271"/>
                  </a:cubicBezTo>
                  <a:cubicBezTo>
                    <a:pt x="1" y="534"/>
                    <a:pt x="86" y="890"/>
                    <a:pt x="356" y="982"/>
                  </a:cubicBezTo>
                  <a:cubicBezTo>
                    <a:pt x="449" y="1045"/>
                    <a:pt x="542" y="1074"/>
                    <a:pt x="632" y="1074"/>
                  </a:cubicBezTo>
                  <a:cubicBezTo>
                    <a:pt x="798" y="1074"/>
                    <a:pt x="952" y="975"/>
                    <a:pt x="1067" y="805"/>
                  </a:cubicBezTo>
                  <a:cubicBezTo>
                    <a:pt x="1245" y="534"/>
                    <a:pt x="1152" y="271"/>
                    <a:pt x="889" y="94"/>
                  </a:cubicBezTo>
                  <a:cubicBezTo>
                    <a:pt x="793" y="30"/>
                    <a:pt x="686"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0"/>
            <p:cNvSpPr/>
            <p:nvPr/>
          </p:nvSpPr>
          <p:spPr>
            <a:xfrm>
              <a:off x="2754475" y="968575"/>
              <a:ext cx="28800" cy="27150"/>
            </a:xfrm>
            <a:custGeom>
              <a:avLst/>
              <a:gdLst/>
              <a:ahLst/>
              <a:cxnLst/>
              <a:rect l="l" t="t" r="r" b="b"/>
              <a:pathLst>
                <a:path w="1152" h="1086" extrusionOk="0">
                  <a:moveTo>
                    <a:pt x="582" y="1"/>
                  </a:moveTo>
                  <a:cubicBezTo>
                    <a:pt x="537" y="1"/>
                    <a:pt x="489" y="6"/>
                    <a:pt x="441" y="19"/>
                  </a:cubicBezTo>
                  <a:cubicBezTo>
                    <a:pt x="178" y="19"/>
                    <a:pt x="0" y="374"/>
                    <a:pt x="0" y="637"/>
                  </a:cubicBezTo>
                  <a:cubicBezTo>
                    <a:pt x="85" y="730"/>
                    <a:pt x="85" y="815"/>
                    <a:pt x="178" y="908"/>
                  </a:cubicBezTo>
                  <a:cubicBezTo>
                    <a:pt x="263" y="993"/>
                    <a:pt x="355" y="1085"/>
                    <a:pt x="441" y="1085"/>
                  </a:cubicBezTo>
                  <a:lnTo>
                    <a:pt x="618" y="1085"/>
                  </a:lnTo>
                  <a:cubicBezTo>
                    <a:pt x="711" y="1085"/>
                    <a:pt x="796" y="993"/>
                    <a:pt x="889" y="993"/>
                  </a:cubicBezTo>
                  <a:cubicBezTo>
                    <a:pt x="1066" y="815"/>
                    <a:pt x="1152" y="637"/>
                    <a:pt x="1066" y="460"/>
                  </a:cubicBezTo>
                  <a:cubicBezTo>
                    <a:pt x="1066" y="233"/>
                    <a:pt x="865" y="1"/>
                    <a:pt x="5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0"/>
            <p:cNvSpPr/>
            <p:nvPr/>
          </p:nvSpPr>
          <p:spPr>
            <a:xfrm>
              <a:off x="2696700" y="931050"/>
              <a:ext cx="28825" cy="26825"/>
            </a:xfrm>
            <a:custGeom>
              <a:avLst/>
              <a:gdLst/>
              <a:ahLst/>
              <a:cxnLst/>
              <a:rect l="l" t="t" r="r" b="b"/>
              <a:pathLst>
                <a:path w="1153" h="1073" extrusionOk="0">
                  <a:moveTo>
                    <a:pt x="563" y="0"/>
                  </a:moveTo>
                  <a:cubicBezTo>
                    <a:pt x="429" y="0"/>
                    <a:pt x="288" y="75"/>
                    <a:pt x="179" y="184"/>
                  </a:cubicBezTo>
                  <a:cubicBezTo>
                    <a:pt x="1" y="454"/>
                    <a:pt x="1" y="717"/>
                    <a:pt x="264" y="987"/>
                  </a:cubicBezTo>
                  <a:cubicBezTo>
                    <a:pt x="356" y="1072"/>
                    <a:pt x="619" y="1072"/>
                    <a:pt x="797" y="1072"/>
                  </a:cubicBezTo>
                  <a:lnTo>
                    <a:pt x="975" y="895"/>
                  </a:lnTo>
                  <a:cubicBezTo>
                    <a:pt x="1152" y="632"/>
                    <a:pt x="1152" y="276"/>
                    <a:pt x="889" y="98"/>
                  </a:cubicBezTo>
                  <a:lnTo>
                    <a:pt x="797" y="98"/>
                  </a:lnTo>
                  <a:cubicBezTo>
                    <a:pt x="728" y="30"/>
                    <a:pt x="647" y="0"/>
                    <a:pt x="5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0"/>
            <p:cNvSpPr/>
            <p:nvPr/>
          </p:nvSpPr>
          <p:spPr>
            <a:xfrm>
              <a:off x="1999200" y="444800"/>
              <a:ext cx="868500" cy="584150"/>
            </a:xfrm>
            <a:custGeom>
              <a:avLst/>
              <a:gdLst/>
              <a:ahLst/>
              <a:cxnLst/>
              <a:rect l="l" t="t" r="r" b="b"/>
              <a:pathLst>
                <a:path w="34740" h="23366" extrusionOk="0">
                  <a:moveTo>
                    <a:pt x="14395" y="889"/>
                  </a:moveTo>
                  <a:lnTo>
                    <a:pt x="15816" y="8438"/>
                  </a:lnTo>
                  <a:lnTo>
                    <a:pt x="7109" y="8438"/>
                  </a:lnTo>
                  <a:lnTo>
                    <a:pt x="6931" y="889"/>
                  </a:lnTo>
                  <a:close/>
                  <a:moveTo>
                    <a:pt x="18390" y="11551"/>
                  </a:moveTo>
                  <a:lnTo>
                    <a:pt x="34028" y="12618"/>
                  </a:lnTo>
                  <a:cubicBezTo>
                    <a:pt x="34206" y="12881"/>
                    <a:pt x="34298" y="13236"/>
                    <a:pt x="34384" y="13506"/>
                  </a:cubicBezTo>
                  <a:cubicBezTo>
                    <a:pt x="34384" y="13506"/>
                    <a:pt x="34384" y="13583"/>
                    <a:pt x="34462" y="13591"/>
                  </a:cubicBezTo>
                  <a:lnTo>
                    <a:pt x="34462" y="13591"/>
                  </a:lnTo>
                  <a:lnTo>
                    <a:pt x="32784" y="13506"/>
                  </a:lnTo>
                  <a:lnTo>
                    <a:pt x="18745" y="12525"/>
                  </a:lnTo>
                  <a:lnTo>
                    <a:pt x="18212" y="12440"/>
                  </a:lnTo>
                  <a:lnTo>
                    <a:pt x="17949" y="11551"/>
                  </a:lnTo>
                  <a:close/>
                  <a:moveTo>
                    <a:pt x="27986" y="14039"/>
                  </a:moveTo>
                  <a:lnTo>
                    <a:pt x="29052" y="14125"/>
                  </a:lnTo>
                  <a:lnTo>
                    <a:pt x="28967" y="15546"/>
                  </a:lnTo>
                  <a:cubicBezTo>
                    <a:pt x="28612" y="15546"/>
                    <a:pt x="28256" y="15461"/>
                    <a:pt x="27901" y="15461"/>
                  </a:cubicBezTo>
                  <a:lnTo>
                    <a:pt x="27986" y="14039"/>
                  </a:lnTo>
                  <a:close/>
                  <a:moveTo>
                    <a:pt x="25946" y="13862"/>
                  </a:moveTo>
                  <a:lnTo>
                    <a:pt x="27012" y="13947"/>
                  </a:lnTo>
                  <a:lnTo>
                    <a:pt x="26920" y="15461"/>
                  </a:lnTo>
                  <a:cubicBezTo>
                    <a:pt x="26564" y="15546"/>
                    <a:pt x="26124" y="15546"/>
                    <a:pt x="25768" y="15639"/>
                  </a:cubicBezTo>
                  <a:lnTo>
                    <a:pt x="25946" y="13862"/>
                  </a:lnTo>
                  <a:close/>
                  <a:moveTo>
                    <a:pt x="23899" y="13769"/>
                  </a:moveTo>
                  <a:lnTo>
                    <a:pt x="24965" y="13862"/>
                  </a:lnTo>
                  <a:lnTo>
                    <a:pt x="24880" y="15902"/>
                  </a:lnTo>
                  <a:cubicBezTo>
                    <a:pt x="24432" y="16079"/>
                    <a:pt x="24076" y="16257"/>
                    <a:pt x="23721" y="16435"/>
                  </a:cubicBezTo>
                  <a:lnTo>
                    <a:pt x="23899" y="13769"/>
                  </a:lnTo>
                  <a:close/>
                  <a:moveTo>
                    <a:pt x="17060" y="10215"/>
                  </a:moveTo>
                  <a:lnTo>
                    <a:pt x="18482" y="17238"/>
                  </a:lnTo>
                  <a:lnTo>
                    <a:pt x="15013" y="17238"/>
                  </a:lnTo>
                  <a:lnTo>
                    <a:pt x="13862" y="15013"/>
                  </a:lnTo>
                  <a:cubicBezTo>
                    <a:pt x="13414" y="14125"/>
                    <a:pt x="12881" y="13151"/>
                    <a:pt x="12170" y="12348"/>
                  </a:cubicBezTo>
                  <a:lnTo>
                    <a:pt x="10570" y="10215"/>
                  </a:lnTo>
                  <a:close/>
                  <a:moveTo>
                    <a:pt x="21859" y="13591"/>
                  </a:moveTo>
                  <a:lnTo>
                    <a:pt x="22925" y="13684"/>
                  </a:lnTo>
                  <a:lnTo>
                    <a:pt x="22747" y="17060"/>
                  </a:lnTo>
                  <a:cubicBezTo>
                    <a:pt x="22299" y="17323"/>
                    <a:pt x="21859" y="17679"/>
                    <a:pt x="21503" y="18034"/>
                  </a:cubicBezTo>
                  <a:lnTo>
                    <a:pt x="21859" y="13591"/>
                  </a:lnTo>
                  <a:close/>
                  <a:moveTo>
                    <a:pt x="1067" y="0"/>
                  </a:moveTo>
                  <a:cubicBezTo>
                    <a:pt x="974" y="85"/>
                    <a:pt x="974" y="178"/>
                    <a:pt x="974" y="263"/>
                  </a:cubicBezTo>
                  <a:lnTo>
                    <a:pt x="0" y="8971"/>
                  </a:lnTo>
                  <a:cubicBezTo>
                    <a:pt x="441" y="8793"/>
                    <a:pt x="974" y="8616"/>
                    <a:pt x="1507" y="8438"/>
                  </a:cubicBezTo>
                  <a:lnTo>
                    <a:pt x="1330" y="8438"/>
                  </a:lnTo>
                  <a:lnTo>
                    <a:pt x="2218" y="974"/>
                  </a:lnTo>
                  <a:lnTo>
                    <a:pt x="5772" y="974"/>
                  </a:lnTo>
                  <a:lnTo>
                    <a:pt x="5772" y="8438"/>
                  </a:lnTo>
                  <a:cubicBezTo>
                    <a:pt x="8353" y="8886"/>
                    <a:pt x="9952" y="10393"/>
                    <a:pt x="11551" y="12703"/>
                  </a:cubicBezTo>
                  <a:lnTo>
                    <a:pt x="9327" y="12618"/>
                  </a:lnTo>
                  <a:cubicBezTo>
                    <a:pt x="9241" y="12618"/>
                    <a:pt x="9241" y="12618"/>
                    <a:pt x="9149" y="12525"/>
                  </a:cubicBezTo>
                  <a:lnTo>
                    <a:pt x="9149" y="12525"/>
                  </a:lnTo>
                  <a:cubicBezTo>
                    <a:pt x="9327" y="12795"/>
                    <a:pt x="9419" y="13058"/>
                    <a:pt x="9327" y="13328"/>
                  </a:cubicBezTo>
                  <a:cubicBezTo>
                    <a:pt x="9419" y="13414"/>
                    <a:pt x="9504" y="13414"/>
                    <a:pt x="9504" y="13506"/>
                  </a:cubicBezTo>
                  <a:lnTo>
                    <a:pt x="9597" y="13414"/>
                  </a:lnTo>
                  <a:cubicBezTo>
                    <a:pt x="9860" y="13151"/>
                    <a:pt x="10130" y="13058"/>
                    <a:pt x="10485" y="13058"/>
                  </a:cubicBezTo>
                  <a:cubicBezTo>
                    <a:pt x="10926" y="13058"/>
                    <a:pt x="11374" y="13236"/>
                    <a:pt x="11551" y="13684"/>
                  </a:cubicBezTo>
                  <a:lnTo>
                    <a:pt x="12618" y="15461"/>
                  </a:lnTo>
                  <a:cubicBezTo>
                    <a:pt x="12881" y="15902"/>
                    <a:pt x="12795" y="16435"/>
                    <a:pt x="12618" y="16790"/>
                  </a:cubicBezTo>
                  <a:cubicBezTo>
                    <a:pt x="12618" y="16883"/>
                    <a:pt x="12618" y="16883"/>
                    <a:pt x="12703" y="16968"/>
                  </a:cubicBezTo>
                  <a:cubicBezTo>
                    <a:pt x="12881" y="16968"/>
                    <a:pt x="12973" y="16883"/>
                    <a:pt x="13058" y="16883"/>
                  </a:cubicBezTo>
                  <a:cubicBezTo>
                    <a:pt x="13769" y="16883"/>
                    <a:pt x="14302" y="17501"/>
                    <a:pt x="14302" y="18127"/>
                  </a:cubicBezTo>
                  <a:lnTo>
                    <a:pt x="14302" y="19278"/>
                  </a:lnTo>
                  <a:lnTo>
                    <a:pt x="14302" y="19548"/>
                  </a:lnTo>
                  <a:lnTo>
                    <a:pt x="19278" y="19726"/>
                  </a:lnTo>
                  <a:lnTo>
                    <a:pt x="19193" y="20345"/>
                  </a:lnTo>
                  <a:lnTo>
                    <a:pt x="14302" y="20259"/>
                  </a:lnTo>
                  <a:lnTo>
                    <a:pt x="14302" y="20522"/>
                  </a:lnTo>
                  <a:cubicBezTo>
                    <a:pt x="14302" y="20700"/>
                    <a:pt x="14217" y="20878"/>
                    <a:pt x="14125" y="20970"/>
                  </a:cubicBezTo>
                  <a:lnTo>
                    <a:pt x="19634" y="21325"/>
                  </a:lnTo>
                  <a:cubicBezTo>
                    <a:pt x="19371" y="21944"/>
                    <a:pt x="19278" y="22655"/>
                    <a:pt x="19193" y="23366"/>
                  </a:cubicBezTo>
                  <a:lnTo>
                    <a:pt x="20437" y="23366"/>
                  </a:lnTo>
                  <a:cubicBezTo>
                    <a:pt x="20437" y="22655"/>
                    <a:pt x="20615" y="22036"/>
                    <a:pt x="20878" y="21325"/>
                  </a:cubicBezTo>
                  <a:cubicBezTo>
                    <a:pt x="20970" y="20970"/>
                    <a:pt x="21148" y="20615"/>
                    <a:pt x="21411" y="20259"/>
                  </a:cubicBezTo>
                  <a:cubicBezTo>
                    <a:pt x="21766" y="19634"/>
                    <a:pt x="22122" y="19193"/>
                    <a:pt x="22655" y="18660"/>
                  </a:cubicBezTo>
                  <a:cubicBezTo>
                    <a:pt x="22925" y="18390"/>
                    <a:pt x="23280" y="18127"/>
                    <a:pt x="23636" y="17857"/>
                  </a:cubicBezTo>
                  <a:cubicBezTo>
                    <a:pt x="23991" y="17679"/>
                    <a:pt x="24347" y="17416"/>
                    <a:pt x="24787" y="17238"/>
                  </a:cubicBezTo>
                  <a:cubicBezTo>
                    <a:pt x="25057" y="17146"/>
                    <a:pt x="25413" y="17060"/>
                    <a:pt x="25676" y="16968"/>
                  </a:cubicBezTo>
                  <a:cubicBezTo>
                    <a:pt x="26124" y="16790"/>
                    <a:pt x="26479" y="16790"/>
                    <a:pt x="26835" y="16705"/>
                  </a:cubicBezTo>
                  <a:lnTo>
                    <a:pt x="27808" y="16705"/>
                  </a:lnTo>
                  <a:cubicBezTo>
                    <a:pt x="28164" y="16705"/>
                    <a:pt x="28519" y="16705"/>
                    <a:pt x="28875" y="16790"/>
                  </a:cubicBezTo>
                  <a:cubicBezTo>
                    <a:pt x="29230" y="16790"/>
                    <a:pt x="29500" y="16883"/>
                    <a:pt x="29856" y="16968"/>
                  </a:cubicBezTo>
                  <a:cubicBezTo>
                    <a:pt x="30119" y="17060"/>
                    <a:pt x="30389" y="17238"/>
                    <a:pt x="30652" y="17323"/>
                  </a:cubicBezTo>
                  <a:lnTo>
                    <a:pt x="30652" y="16079"/>
                  </a:lnTo>
                  <a:lnTo>
                    <a:pt x="29856" y="15816"/>
                  </a:lnTo>
                  <a:lnTo>
                    <a:pt x="30033" y="14125"/>
                  </a:lnTo>
                  <a:lnTo>
                    <a:pt x="31100" y="14217"/>
                  </a:lnTo>
                  <a:lnTo>
                    <a:pt x="30922" y="17416"/>
                  </a:lnTo>
                  <a:cubicBezTo>
                    <a:pt x="31540" y="17771"/>
                    <a:pt x="32166" y="18212"/>
                    <a:pt x="32699" y="18745"/>
                  </a:cubicBezTo>
                  <a:lnTo>
                    <a:pt x="32699" y="13684"/>
                  </a:lnTo>
                  <a:lnTo>
                    <a:pt x="34739" y="13862"/>
                  </a:lnTo>
                  <a:cubicBezTo>
                    <a:pt x="34739" y="13769"/>
                    <a:pt x="34654" y="13684"/>
                    <a:pt x="34654" y="13591"/>
                  </a:cubicBezTo>
                  <a:cubicBezTo>
                    <a:pt x="34561" y="13151"/>
                    <a:pt x="34384" y="12703"/>
                    <a:pt x="34206" y="12348"/>
                  </a:cubicBezTo>
                  <a:cubicBezTo>
                    <a:pt x="33851" y="11729"/>
                    <a:pt x="33410" y="11196"/>
                    <a:pt x="32962" y="10926"/>
                  </a:cubicBezTo>
                  <a:lnTo>
                    <a:pt x="32962" y="12262"/>
                  </a:lnTo>
                  <a:lnTo>
                    <a:pt x="32962" y="12525"/>
                  </a:lnTo>
                  <a:cubicBezTo>
                    <a:pt x="32784" y="12525"/>
                    <a:pt x="32699" y="12440"/>
                    <a:pt x="32699" y="12262"/>
                  </a:cubicBezTo>
                  <a:lnTo>
                    <a:pt x="32699" y="10926"/>
                  </a:lnTo>
                  <a:lnTo>
                    <a:pt x="32699" y="10841"/>
                  </a:lnTo>
                  <a:lnTo>
                    <a:pt x="32607" y="10841"/>
                  </a:lnTo>
                  <a:lnTo>
                    <a:pt x="25320" y="10215"/>
                  </a:lnTo>
                  <a:lnTo>
                    <a:pt x="23280" y="10037"/>
                  </a:lnTo>
                  <a:lnTo>
                    <a:pt x="22655" y="9952"/>
                  </a:lnTo>
                  <a:lnTo>
                    <a:pt x="17323" y="9504"/>
                  </a:lnTo>
                  <a:lnTo>
                    <a:pt x="152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0"/>
            <p:cNvSpPr/>
            <p:nvPr/>
          </p:nvSpPr>
          <p:spPr>
            <a:xfrm>
              <a:off x="2576750" y="504675"/>
              <a:ext cx="55475" cy="17800"/>
            </a:xfrm>
            <a:custGeom>
              <a:avLst/>
              <a:gdLst/>
              <a:ahLst/>
              <a:cxnLst/>
              <a:rect l="l" t="t" r="r" b="b"/>
              <a:pathLst>
                <a:path w="2219" h="712" extrusionOk="0">
                  <a:moveTo>
                    <a:pt x="711" y="1"/>
                  </a:moveTo>
                  <a:cubicBezTo>
                    <a:pt x="356" y="1"/>
                    <a:pt x="1" y="356"/>
                    <a:pt x="1" y="712"/>
                  </a:cubicBezTo>
                  <a:lnTo>
                    <a:pt x="2218" y="712"/>
                  </a:lnTo>
                  <a:cubicBezTo>
                    <a:pt x="2133" y="356"/>
                    <a:pt x="1863" y="1"/>
                    <a:pt x="1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0"/>
            <p:cNvSpPr/>
            <p:nvPr/>
          </p:nvSpPr>
          <p:spPr>
            <a:xfrm>
              <a:off x="3254175" y="740150"/>
              <a:ext cx="64550" cy="91200"/>
            </a:xfrm>
            <a:custGeom>
              <a:avLst/>
              <a:gdLst/>
              <a:ahLst/>
              <a:cxnLst/>
              <a:rect l="l" t="t" r="r" b="b"/>
              <a:pathLst>
                <a:path w="2582" h="3648" extrusionOk="0">
                  <a:moveTo>
                    <a:pt x="1423" y="0"/>
                  </a:moveTo>
                  <a:lnTo>
                    <a:pt x="1160" y="93"/>
                  </a:lnTo>
                  <a:lnTo>
                    <a:pt x="1" y="2758"/>
                  </a:lnTo>
                  <a:lnTo>
                    <a:pt x="2581" y="3647"/>
                  </a:lnTo>
                  <a:lnTo>
                    <a:pt x="14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0"/>
            <p:cNvSpPr/>
            <p:nvPr/>
          </p:nvSpPr>
          <p:spPr>
            <a:xfrm>
              <a:off x="3169775" y="329275"/>
              <a:ext cx="191050" cy="513075"/>
            </a:xfrm>
            <a:custGeom>
              <a:avLst/>
              <a:gdLst/>
              <a:ahLst/>
              <a:cxnLst/>
              <a:rect l="l" t="t" r="r" b="b"/>
              <a:pathLst>
                <a:path w="7642" h="20523" extrusionOk="0">
                  <a:moveTo>
                    <a:pt x="626" y="1"/>
                  </a:moveTo>
                  <a:lnTo>
                    <a:pt x="0" y="619"/>
                  </a:lnTo>
                  <a:lnTo>
                    <a:pt x="4976" y="16080"/>
                  </a:lnTo>
                  <a:lnTo>
                    <a:pt x="6398" y="20523"/>
                  </a:lnTo>
                  <a:lnTo>
                    <a:pt x="7642" y="20082"/>
                  </a:lnTo>
                  <a:lnTo>
                    <a:pt x="6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0"/>
            <p:cNvSpPr/>
            <p:nvPr/>
          </p:nvSpPr>
          <p:spPr>
            <a:xfrm>
              <a:off x="3191975" y="305675"/>
              <a:ext cx="120000" cy="260475"/>
            </a:xfrm>
            <a:custGeom>
              <a:avLst/>
              <a:gdLst/>
              <a:ahLst/>
              <a:cxnLst/>
              <a:rect l="l" t="t" r="r" b="b"/>
              <a:pathLst>
                <a:path w="4800" h="10419" extrusionOk="0">
                  <a:moveTo>
                    <a:pt x="903" y="1"/>
                  </a:moveTo>
                  <a:cubicBezTo>
                    <a:pt x="812" y="1"/>
                    <a:pt x="719" y="19"/>
                    <a:pt x="627" y="56"/>
                  </a:cubicBezTo>
                  <a:cubicBezTo>
                    <a:pt x="179" y="319"/>
                    <a:pt x="1" y="852"/>
                    <a:pt x="179" y="1385"/>
                  </a:cubicBezTo>
                  <a:lnTo>
                    <a:pt x="3022" y="9830"/>
                  </a:lnTo>
                  <a:cubicBezTo>
                    <a:pt x="3162" y="10177"/>
                    <a:pt x="3522" y="10419"/>
                    <a:pt x="3888" y="10419"/>
                  </a:cubicBezTo>
                  <a:cubicBezTo>
                    <a:pt x="3987" y="10419"/>
                    <a:pt x="4086" y="10401"/>
                    <a:pt x="4181" y="10363"/>
                  </a:cubicBezTo>
                  <a:cubicBezTo>
                    <a:pt x="4536" y="10186"/>
                    <a:pt x="4799" y="9560"/>
                    <a:pt x="4621" y="9027"/>
                  </a:cubicBezTo>
                  <a:lnTo>
                    <a:pt x="1693" y="675"/>
                  </a:lnTo>
                  <a:cubicBezTo>
                    <a:pt x="1552" y="253"/>
                    <a:pt x="1244" y="1"/>
                    <a:pt x="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0"/>
            <p:cNvSpPr/>
            <p:nvPr/>
          </p:nvSpPr>
          <p:spPr>
            <a:xfrm>
              <a:off x="3285275" y="569950"/>
              <a:ext cx="120000" cy="260475"/>
            </a:xfrm>
            <a:custGeom>
              <a:avLst/>
              <a:gdLst/>
              <a:ahLst/>
              <a:cxnLst/>
              <a:rect l="l" t="t" r="r" b="b"/>
              <a:pathLst>
                <a:path w="4800" h="10419" extrusionOk="0">
                  <a:moveTo>
                    <a:pt x="908" y="1"/>
                  </a:moveTo>
                  <a:cubicBezTo>
                    <a:pt x="813" y="1"/>
                    <a:pt x="718" y="19"/>
                    <a:pt x="626" y="55"/>
                  </a:cubicBezTo>
                  <a:cubicBezTo>
                    <a:pt x="179" y="325"/>
                    <a:pt x="1" y="859"/>
                    <a:pt x="179" y="1392"/>
                  </a:cubicBezTo>
                  <a:lnTo>
                    <a:pt x="3022" y="9829"/>
                  </a:lnTo>
                  <a:cubicBezTo>
                    <a:pt x="3161" y="10181"/>
                    <a:pt x="3520" y="10419"/>
                    <a:pt x="3840" y="10419"/>
                  </a:cubicBezTo>
                  <a:cubicBezTo>
                    <a:pt x="3927" y="10419"/>
                    <a:pt x="4012" y="10401"/>
                    <a:pt x="4088" y="10363"/>
                  </a:cubicBezTo>
                  <a:cubicBezTo>
                    <a:pt x="4536" y="10185"/>
                    <a:pt x="4799" y="9566"/>
                    <a:pt x="4621" y="9033"/>
                  </a:cubicBezTo>
                  <a:lnTo>
                    <a:pt x="1778" y="681"/>
                  </a:lnTo>
                  <a:cubicBezTo>
                    <a:pt x="1637" y="258"/>
                    <a:pt x="1273" y="1"/>
                    <a:pt x="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0"/>
            <p:cNvSpPr/>
            <p:nvPr/>
          </p:nvSpPr>
          <p:spPr>
            <a:xfrm>
              <a:off x="3243175" y="279975"/>
              <a:ext cx="117650" cy="259800"/>
            </a:xfrm>
            <a:custGeom>
              <a:avLst/>
              <a:gdLst/>
              <a:ahLst/>
              <a:cxnLst/>
              <a:rect l="l" t="t" r="r" b="b"/>
              <a:pathLst>
                <a:path w="4706" h="10392" extrusionOk="0">
                  <a:moveTo>
                    <a:pt x="971" y="0"/>
                  </a:moveTo>
                  <a:cubicBezTo>
                    <a:pt x="858" y="0"/>
                    <a:pt x="738" y="33"/>
                    <a:pt x="619" y="103"/>
                  </a:cubicBezTo>
                  <a:cubicBezTo>
                    <a:pt x="178" y="281"/>
                    <a:pt x="0" y="906"/>
                    <a:pt x="178" y="1347"/>
                  </a:cubicBezTo>
                  <a:lnTo>
                    <a:pt x="3021" y="9792"/>
                  </a:lnTo>
                  <a:cubicBezTo>
                    <a:pt x="3155" y="10192"/>
                    <a:pt x="3488" y="10392"/>
                    <a:pt x="3796" y="10392"/>
                  </a:cubicBezTo>
                  <a:cubicBezTo>
                    <a:pt x="3899" y="10392"/>
                    <a:pt x="3999" y="10369"/>
                    <a:pt x="4088" y="10325"/>
                  </a:cubicBezTo>
                  <a:cubicBezTo>
                    <a:pt x="4528" y="10147"/>
                    <a:pt x="4706" y="9522"/>
                    <a:pt x="4528" y="8989"/>
                  </a:cubicBezTo>
                  <a:lnTo>
                    <a:pt x="1685" y="636"/>
                  </a:lnTo>
                  <a:cubicBezTo>
                    <a:pt x="1555" y="246"/>
                    <a:pt x="1283" y="0"/>
                    <a:pt x="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0"/>
            <p:cNvSpPr/>
            <p:nvPr/>
          </p:nvSpPr>
          <p:spPr>
            <a:xfrm>
              <a:off x="3336475" y="543300"/>
              <a:ext cx="117650" cy="260725"/>
            </a:xfrm>
            <a:custGeom>
              <a:avLst/>
              <a:gdLst/>
              <a:ahLst/>
              <a:cxnLst/>
              <a:rect l="l" t="t" r="r" b="b"/>
              <a:pathLst>
                <a:path w="4706" h="10429" extrusionOk="0">
                  <a:moveTo>
                    <a:pt x="894" y="1"/>
                  </a:moveTo>
                  <a:cubicBezTo>
                    <a:pt x="804" y="1"/>
                    <a:pt x="711" y="18"/>
                    <a:pt x="619" y="55"/>
                  </a:cubicBezTo>
                  <a:cubicBezTo>
                    <a:pt x="178" y="325"/>
                    <a:pt x="0" y="858"/>
                    <a:pt x="178" y="1391"/>
                  </a:cubicBezTo>
                  <a:lnTo>
                    <a:pt x="3021" y="9829"/>
                  </a:lnTo>
                  <a:cubicBezTo>
                    <a:pt x="3154" y="10229"/>
                    <a:pt x="3436" y="10429"/>
                    <a:pt x="3757" y="10429"/>
                  </a:cubicBezTo>
                  <a:cubicBezTo>
                    <a:pt x="3864" y="10429"/>
                    <a:pt x="3976" y="10407"/>
                    <a:pt x="4087" y="10362"/>
                  </a:cubicBezTo>
                  <a:cubicBezTo>
                    <a:pt x="4528" y="10185"/>
                    <a:pt x="4706" y="9566"/>
                    <a:pt x="4528" y="9033"/>
                  </a:cubicBezTo>
                  <a:lnTo>
                    <a:pt x="1685" y="681"/>
                  </a:lnTo>
                  <a:cubicBezTo>
                    <a:pt x="1544" y="258"/>
                    <a:pt x="1238" y="1"/>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0"/>
            <p:cNvSpPr/>
            <p:nvPr/>
          </p:nvSpPr>
          <p:spPr>
            <a:xfrm>
              <a:off x="3292050" y="257750"/>
              <a:ext cx="119975" cy="260725"/>
            </a:xfrm>
            <a:custGeom>
              <a:avLst/>
              <a:gdLst/>
              <a:ahLst/>
              <a:cxnLst/>
              <a:rect l="l" t="t" r="r" b="b"/>
              <a:pathLst>
                <a:path w="4799" h="10429" extrusionOk="0">
                  <a:moveTo>
                    <a:pt x="988" y="1"/>
                  </a:moveTo>
                  <a:cubicBezTo>
                    <a:pt x="864" y="1"/>
                    <a:pt x="738" y="33"/>
                    <a:pt x="618" y="104"/>
                  </a:cubicBezTo>
                  <a:cubicBezTo>
                    <a:pt x="263" y="281"/>
                    <a:pt x="0" y="907"/>
                    <a:pt x="178" y="1440"/>
                  </a:cubicBezTo>
                  <a:lnTo>
                    <a:pt x="3106" y="9792"/>
                  </a:lnTo>
                  <a:cubicBezTo>
                    <a:pt x="3237" y="10183"/>
                    <a:pt x="3512" y="10429"/>
                    <a:pt x="3823" y="10429"/>
                  </a:cubicBezTo>
                  <a:cubicBezTo>
                    <a:pt x="3936" y="10429"/>
                    <a:pt x="4055" y="10396"/>
                    <a:pt x="4173" y="10326"/>
                  </a:cubicBezTo>
                  <a:cubicBezTo>
                    <a:pt x="4620" y="10148"/>
                    <a:pt x="4798" y="9522"/>
                    <a:pt x="4620" y="8989"/>
                  </a:cubicBezTo>
                  <a:lnTo>
                    <a:pt x="1777" y="637"/>
                  </a:lnTo>
                  <a:cubicBezTo>
                    <a:pt x="1647" y="246"/>
                    <a:pt x="1326" y="1"/>
                    <a:pt x="9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0"/>
            <p:cNvSpPr/>
            <p:nvPr/>
          </p:nvSpPr>
          <p:spPr>
            <a:xfrm>
              <a:off x="3387475" y="522100"/>
              <a:ext cx="117850" cy="260700"/>
            </a:xfrm>
            <a:custGeom>
              <a:avLst/>
              <a:gdLst/>
              <a:ahLst/>
              <a:cxnLst/>
              <a:rect l="l" t="t" r="r" b="b"/>
              <a:pathLst>
                <a:path w="4714" h="10428" extrusionOk="0">
                  <a:moveTo>
                    <a:pt x="940" y="1"/>
                  </a:moveTo>
                  <a:cubicBezTo>
                    <a:pt x="829" y="1"/>
                    <a:pt x="721" y="34"/>
                    <a:pt x="626" y="107"/>
                  </a:cubicBezTo>
                  <a:cubicBezTo>
                    <a:pt x="178" y="285"/>
                    <a:pt x="0" y="903"/>
                    <a:pt x="178" y="1351"/>
                  </a:cubicBezTo>
                  <a:lnTo>
                    <a:pt x="3021" y="9789"/>
                  </a:lnTo>
                  <a:cubicBezTo>
                    <a:pt x="3089" y="10179"/>
                    <a:pt x="3392" y="10428"/>
                    <a:pt x="3723" y="10428"/>
                  </a:cubicBezTo>
                  <a:cubicBezTo>
                    <a:pt x="3844" y="10428"/>
                    <a:pt x="3969" y="10394"/>
                    <a:pt x="4088" y="10322"/>
                  </a:cubicBezTo>
                  <a:cubicBezTo>
                    <a:pt x="4535" y="10144"/>
                    <a:pt x="4713" y="9526"/>
                    <a:pt x="4535" y="8992"/>
                  </a:cubicBezTo>
                  <a:lnTo>
                    <a:pt x="1692" y="640"/>
                  </a:lnTo>
                  <a:cubicBezTo>
                    <a:pt x="1562" y="250"/>
                    <a:pt x="1242" y="1"/>
                    <a:pt x="9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0"/>
            <p:cNvSpPr/>
            <p:nvPr/>
          </p:nvSpPr>
          <p:spPr>
            <a:xfrm>
              <a:off x="3343050" y="237775"/>
              <a:ext cx="119975" cy="260700"/>
            </a:xfrm>
            <a:custGeom>
              <a:avLst/>
              <a:gdLst/>
              <a:ahLst/>
              <a:cxnLst/>
              <a:rect l="l" t="t" r="r" b="b"/>
              <a:pathLst>
                <a:path w="4799" h="10428" extrusionOk="0">
                  <a:moveTo>
                    <a:pt x="992" y="0"/>
                  </a:moveTo>
                  <a:cubicBezTo>
                    <a:pt x="869" y="0"/>
                    <a:pt x="744" y="34"/>
                    <a:pt x="626" y="106"/>
                  </a:cubicBezTo>
                  <a:cubicBezTo>
                    <a:pt x="270" y="284"/>
                    <a:pt x="0" y="903"/>
                    <a:pt x="178" y="1436"/>
                  </a:cubicBezTo>
                  <a:lnTo>
                    <a:pt x="3114" y="9788"/>
                  </a:lnTo>
                  <a:cubicBezTo>
                    <a:pt x="3244" y="10178"/>
                    <a:pt x="3514" y="10427"/>
                    <a:pt x="3826" y="10427"/>
                  </a:cubicBezTo>
                  <a:cubicBezTo>
                    <a:pt x="3940" y="10427"/>
                    <a:pt x="4060" y="10394"/>
                    <a:pt x="4180" y="10321"/>
                  </a:cubicBezTo>
                  <a:cubicBezTo>
                    <a:pt x="4621" y="10144"/>
                    <a:pt x="4798" y="9525"/>
                    <a:pt x="4621" y="8992"/>
                  </a:cubicBezTo>
                  <a:lnTo>
                    <a:pt x="1777" y="640"/>
                  </a:lnTo>
                  <a:cubicBezTo>
                    <a:pt x="1647" y="250"/>
                    <a:pt x="1327" y="0"/>
                    <a:pt x="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0"/>
            <p:cNvSpPr/>
            <p:nvPr/>
          </p:nvSpPr>
          <p:spPr>
            <a:xfrm>
              <a:off x="3436350" y="501175"/>
              <a:ext cx="119975" cy="261650"/>
            </a:xfrm>
            <a:custGeom>
              <a:avLst/>
              <a:gdLst/>
              <a:ahLst/>
              <a:cxnLst/>
              <a:rect l="l" t="t" r="r" b="b"/>
              <a:pathLst>
                <a:path w="4799" h="10466" extrusionOk="0">
                  <a:moveTo>
                    <a:pt x="912" y="0"/>
                  </a:moveTo>
                  <a:cubicBezTo>
                    <a:pt x="815" y="0"/>
                    <a:pt x="718" y="18"/>
                    <a:pt x="626" y="55"/>
                  </a:cubicBezTo>
                  <a:cubicBezTo>
                    <a:pt x="270" y="318"/>
                    <a:pt x="0" y="852"/>
                    <a:pt x="178" y="1385"/>
                  </a:cubicBezTo>
                  <a:lnTo>
                    <a:pt x="3021" y="9829"/>
                  </a:lnTo>
                  <a:cubicBezTo>
                    <a:pt x="3151" y="10220"/>
                    <a:pt x="3472" y="10466"/>
                    <a:pt x="3811" y="10466"/>
                  </a:cubicBezTo>
                  <a:cubicBezTo>
                    <a:pt x="3934" y="10466"/>
                    <a:pt x="4060" y="10433"/>
                    <a:pt x="4180" y="10363"/>
                  </a:cubicBezTo>
                  <a:cubicBezTo>
                    <a:pt x="4621" y="10185"/>
                    <a:pt x="4798" y="9559"/>
                    <a:pt x="4621" y="9026"/>
                  </a:cubicBezTo>
                  <a:lnTo>
                    <a:pt x="1777" y="674"/>
                  </a:lnTo>
                  <a:cubicBezTo>
                    <a:pt x="1637" y="253"/>
                    <a:pt x="1275" y="0"/>
                    <a:pt x="9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0"/>
            <p:cNvSpPr/>
            <p:nvPr/>
          </p:nvSpPr>
          <p:spPr>
            <a:xfrm>
              <a:off x="1897000" y="658050"/>
              <a:ext cx="377675" cy="119975"/>
            </a:xfrm>
            <a:custGeom>
              <a:avLst/>
              <a:gdLst/>
              <a:ahLst/>
              <a:cxnLst/>
              <a:rect l="l" t="t" r="r" b="b"/>
              <a:pathLst>
                <a:path w="15107" h="4799" extrusionOk="0">
                  <a:moveTo>
                    <a:pt x="7905" y="0"/>
                  </a:moveTo>
                  <a:cubicBezTo>
                    <a:pt x="6576" y="0"/>
                    <a:pt x="5240" y="263"/>
                    <a:pt x="3996" y="711"/>
                  </a:cubicBezTo>
                  <a:cubicBezTo>
                    <a:pt x="2489" y="1330"/>
                    <a:pt x="1067" y="2311"/>
                    <a:pt x="1" y="3640"/>
                  </a:cubicBezTo>
                  <a:lnTo>
                    <a:pt x="2219" y="4798"/>
                  </a:lnTo>
                  <a:cubicBezTo>
                    <a:pt x="2667" y="4351"/>
                    <a:pt x="3200" y="3910"/>
                    <a:pt x="3818" y="3554"/>
                  </a:cubicBezTo>
                  <a:cubicBezTo>
                    <a:pt x="4174" y="3377"/>
                    <a:pt x="4529" y="3199"/>
                    <a:pt x="4977" y="3021"/>
                  </a:cubicBezTo>
                  <a:lnTo>
                    <a:pt x="5773" y="2751"/>
                  </a:lnTo>
                  <a:cubicBezTo>
                    <a:pt x="6398" y="2574"/>
                    <a:pt x="7195" y="2396"/>
                    <a:pt x="7905" y="2396"/>
                  </a:cubicBezTo>
                  <a:lnTo>
                    <a:pt x="8176" y="2396"/>
                  </a:lnTo>
                  <a:cubicBezTo>
                    <a:pt x="8794" y="2396"/>
                    <a:pt x="9420" y="2488"/>
                    <a:pt x="9953" y="2488"/>
                  </a:cubicBezTo>
                  <a:cubicBezTo>
                    <a:pt x="10486" y="2574"/>
                    <a:pt x="11019" y="2751"/>
                    <a:pt x="11460" y="2844"/>
                  </a:cubicBezTo>
                  <a:cubicBezTo>
                    <a:pt x="12263" y="3107"/>
                    <a:pt x="12881" y="3462"/>
                    <a:pt x="13507" y="3818"/>
                  </a:cubicBezTo>
                  <a:lnTo>
                    <a:pt x="15106" y="3910"/>
                  </a:lnTo>
                  <a:cubicBezTo>
                    <a:pt x="13415" y="1507"/>
                    <a:pt x="11460" y="0"/>
                    <a:pt x="7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0"/>
            <p:cNvSpPr/>
            <p:nvPr/>
          </p:nvSpPr>
          <p:spPr>
            <a:xfrm>
              <a:off x="2279100" y="706925"/>
              <a:ext cx="173275" cy="159950"/>
            </a:xfrm>
            <a:custGeom>
              <a:avLst/>
              <a:gdLst/>
              <a:ahLst/>
              <a:cxnLst/>
              <a:rect l="l" t="t" r="r" b="b"/>
              <a:pathLst>
                <a:path w="6931" h="6398" extrusionOk="0">
                  <a:moveTo>
                    <a:pt x="0" y="0"/>
                  </a:moveTo>
                  <a:lnTo>
                    <a:pt x="1244" y="1685"/>
                  </a:lnTo>
                  <a:cubicBezTo>
                    <a:pt x="1862" y="2573"/>
                    <a:pt x="2488" y="3462"/>
                    <a:pt x="2929" y="4443"/>
                  </a:cubicBezTo>
                  <a:lnTo>
                    <a:pt x="3995" y="6398"/>
                  </a:lnTo>
                  <a:lnTo>
                    <a:pt x="6931" y="6398"/>
                  </a:lnTo>
                  <a:lnTo>
                    <a:pt x="55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088"/>
        <p:cNvGrpSpPr/>
        <p:nvPr/>
      </p:nvGrpSpPr>
      <p:grpSpPr>
        <a:xfrm>
          <a:off x="0" y="0"/>
          <a:ext cx="0" cy="0"/>
          <a:chOff x="0" y="0"/>
          <a:chExt cx="0" cy="0"/>
        </a:xfrm>
      </p:grpSpPr>
      <p:sp>
        <p:nvSpPr>
          <p:cNvPr id="8089" name="Google Shape;8089;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8090" name="Google Shape;8090;p51"/>
          <p:cNvSpPr txBox="1">
            <a:spLocks noGrp="1"/>
          </p:cNvSpPr>
          <p:nvPr>
            <p:ph type="subTitle" idx="1"/>
          </p:nvPr>
        </p:nvSpPr>
        <p:spPr>
          <a:xfrm>
            <a:off x="720000" y="1345125"/>
            <a:ext cx="3693000" cy="28830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a:t>Did you like the resources on this template? </a:t>
            </a:r>
            <a:br>
              <a:rPr lang="en"/>
            </a:br>
            <a:r>
              <a:rPr lang="en"/>
              <a:t>Get them for free at our other websites:</a:t>
            </a:r>
            <a:endParaRPr sz="1800">
              <a:latin typeface="Bebas Neue"/>
              <a:ea typeface="Bebas Neue"/>
              <a:cs typeface="Bebas Neue"/>
              <a:sym typeface="Bebas Neue"/>
            </a:endParaRPr>
          </a:p>
          <a:p>
            <a:pPr marL="0" lvl="0" indent="0" algn="l" rtl="0">
              <a:spcBef>
                <a:spcPts val="1000"/>
              </a:spcBef>
              <a:spcAft>
                <a:spcPts val="0"/>
              </a:spcAft>
              <a:buNone/>
            </a:pPr>
            <a:r>
              <a:rPr lang="en" sz="1600">
                <a:latin typeface="Bungee"/>
                <a:ea typeface="Bungee"/>
                <a:cs typeface="Bungee"/>
                <a:sym typeface="Bungee"/>
              </a:rPr>
              <a:t>Vectors</a:t>
            </a:r>
            <a:endParaRPr sz="1600">
              <a:latin typeface="Bungee"/>
              <a:ea typeface="Bungee"/>
              <a:cs typeface="Bungee"/>
              <a:sym typeface="Bungee"/>
            </a:endParaRPr>
          </a:p>
          <a:p>
            <a:pPr marL="241300" lvl="0" indent="-203200" algn="l" rtl="0">
              <a:spcBef>
                <a:spcPts val="300"/>
              </a:spcBef>
              <a:spcAft>
                <a:spcPts val="0"/>
              </a:spcAft>
              <a:buSzPts val="1200"/>
              <a:buFont typeface="Anaheim"/>
              <a:buChar char="●"/>
            </a:pPr>
            <a:r>
              <a:rPr lang="en">
                <a:uFill>
                  <a:noFill/>
                </a:uFill>
                <a:hlinkClick r:id="rId3"/>
              </a:rPr>
              <a:t>Flat farm logo collection I</a:t>
            </a:r>
            <a:endParaRPr/>
          </a:p>
          <a:p>
            <a:pPr marL="241300" lvl="0" indent="-203200" algn="l" rtl="0">
              <a:spcBef>
                <a:spcPts val="300"/>
              </a:spcBef>
              <a:spcAft>
                <a:spcPts val="0"/>
              </a:spcAft>
              <a:buSzPts val="1200"/>
              <a:buChar char="●"/>
            </a:pPr>
            <a:r>
              <a:rPr lang="en">
                <a:uFill>
                  <a:noFill/>
                </a:uFill>
                <a:hlinkClick r:id="rId4"/>
              </a:rPr>
              <a:t>Flat farm logo collection II</a:t>
            </a:r>
            <a:endParaRPr/>
          </a:p>
          <a:p>
            <a:pPr marL="241300" lvl="0" indent="-203200" algn="l" rtl="0">
              <a:spcBef>
                <a:spcPts val="300"/>
              </a:spcBef>
              <a:spcAft>
                <a:spcPts val="0"/>
              </a:spcAft>
              <a:buSzPts val="1200"/>
              <a:buChar char="●"/>
            </a:pPr>
            <a:r>
              <a:rPr lang="en">
                <a:uFill>
                  <a:noFill/>
                </a:uFill>
                <a:hlinkClick r:id="rId5"/>
              </a:rPr>
              <a:t>Flat farm landscape I</a:t>
            </a:r>
            <a:endParaRPr/>
          </a:p>
          <a:p>
            <a:pPr marL="241300" lvl="0" indent="-203200" algn="l" rtl="0">
              <a:spcBef>
                <a:spcPts val="300"/>
              </a:spcBef>
              <a:spcAft>
                <a:spcPts val="0"/>
              </a:spcAft>
              <a:buSzPts val="1200"/>
              <a:buChar char="●"/>
            </a:pPr>
            <a:r>
              <a:rPr lang="en">
                <a:uFill>
                  <a:noFill/>
                </a:uFill>
                <a:hlinkClick r:id="rId6"/>
              </a:rPr>
              <a:t>Flat farm landscape II</a:t>
            </a:r>
            <a:endParaRPr/>
          </a:p>
          <a:p>
            <a:pPr marL="241300" lvl="0" indent="-203200" algn="l" rtl="0">
              <a:spcBef>
                <a:spcPts val="300"/>
              </a:spcBef>
              <a:spcAft>
                <a:spcPts val="0"/>
              </a:spcAft>
              <a:buSzPts val="1200"/>
              <a:buFont typeface="Anaheim"/>
              <a:buChar char="●"/>
            </a:pPr>
            <a:r>
              <a:rPr lang="en">
                <a:uFill>
                  <a:noFill/>
                </a:uFill>
                <a:hlinkClick r:id="rId7"/>
              </a:rPr>
              <a:t>Flat natural landscape with mountains</a:t>
            </a:r>
            <a:endParaRPr/>
          </a:p>
          <a:p>
            <a:pPr marL="241300" lvl="0" indent="-203200" algn="l" rtl="0">
              <a:spcBef>
                <a:spcPts val="300"/>
              </a:spcBef>
              <a:spcAft>
                <a:spcPts val="0"/>
              </a:spcAft>
              <a:buSzPts val="1200"/>
              <a:buChar char="●"/>
            </a:pPr>
            <a:r>
              <a:rPr lang="en">
                <a:uFill>
                  <a:noFill/>
                </a:uFill>
                <a:hlinkClick r:id="rId8"/>
              </a:rPr>
              <a:t>Hand drawn spring landscape</a:t>
            </a:r>
            <a:endParaRPr/>
          </a:p>
          <a:p>
            <a:pPr marL="241300" lvl="0" indent="-203200" algn="l" rtl="0">
              <a:spcBef>
                <a:spcPts val="300"/>
              </a:spcBef>
              <a:spcAft>
                <a:spcPts val="0"/>
              </a:spcAft>
              <a:buSzPts val="1200"/>
              <a:buChar char="●"/>
            </a:pPr>
            <a:r>
              <a:rPr lang="en">
                <a:uFill>
                  <a:noFill/>
                </a:uFill>
                <a:hlinkClick r:id="rId9"/>
              </a:rPr>
              <a:t>Gradient grainy texture</a:t>
            </a:r>
            <a:endParaRPr/>
          </a:p>
          <a:p>
            <a:pPr marL="241300" lvl="0" indent="-203200" algn="l" rtl="0">
              <a:spcBef>
                <a:spcPts val="300"/>
              </a:spcBef>
              <a:spcAft>
                <a:spcPts val="0"/>
              </a:spcAft>
              <a:buSzPts val="1200"/>
              <a:buFont typeface="Anaheim"/>
              <a:buChar char="●"/>
            </a:pPr>
            <a:r>
              <a:rPr lang="en">
                <a:uFill>
                  <a:noFill/>
                </a:uFill>
                <a:hlinkClick r:id="rId10"/>
              </a:rPr>
              <a:t>Spring landscape scene</a:t>
            </a:r>
            <a:endParaRPr/>
          </a:p>
        </p:txBody>
      </p:sp>
      <p:sp>
        <p:nvSpPr>
          <p:cNvPr id="8091" name="Google Shape;8091;p51"/>
          <p:cNvSpPr txBox="1">
            <a:spLocks noGrp="1"/>
          </p:cNvSpPr>
          <p:nvPr>
            <p:ph type="subTitle" idx="2"/>
          </p:nvPr>
        </p:nvSpPr>
        <p:spPr>
          <a:xfrm>
            <a:off x="4731000" y="1345125"/>
            <a:ext cx="3693000" cy="28830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sz="1600">
                <a:latin typeface="Bungee"/>
                <a:ea typeface="Bungee"/>
                <a:cs typeface="Bungee"/>
                <a:sym typeface="Bungee"/>
              </a:rPr>
              <a:t>Photos</a:t>
            </a:r>
            <a:endParaRPr sz="1600">
              <a:latin typeface="Bungee"/>
              <a:ea typeface="Bungee"/>
              <a:cs typeface="Bungee"/>
              <a:sym typeface="Bungee"/>
            </a:endParaRPr>
          </a:p>
          <a:p>
            <a:pPr marL="241300" lvl="0" indent="-203200" algn="l" rtl="0">
              <a:spcBef>
                <a:spcPts val="300"/>
              </a:spcBef>
              <a:spcAft>
                <a:spcPts val="0"/>
              </a:spcAft>
              <a:buSzPts val="1200"/>
              <a:buFont typeface="Anaheim"/>
              <a:buChar char="●"/>
            </a:pPr>
            <a:r>
              <a:rPr lang="en">
                <a:uFill>
                  <a:noFill/>
                </a:uFill>
                <a:hlinkClick r:id="rId11"/>
              </a:rPr>
              <a:t>Top view peaceful green land</a:t>
            </a:r>
            <a:endParaRPr/>
          </a:p>
          <a:p>
            <a:pPr marL="241300" lvl="0" indent="-203200" algn="l" rtl="0">
              <a:spcBef>
                <a:spcPts val="300"/>
              </a:spcBef>
              <a:spcAft>
                <a:spcPts val="0"/>
              </a:spcAft>
              <a:buSzPts val="1200"/>
              <a:buFont typeface="Anaheim"/>
              <a:buChar char="●"/>
            </a:pPr>
            <a:r>
              <a:rPr lang="en">
                <a:uFill>
                  <a:noFill/>
                </a:uFill>
                <a:hlinkClick r:id="rId12"/>
              </a:rPr>
              <a:t>Front view of landscape with vegetation and clear sky</a:t>
            </a:r>
            <a:endParaRPr/>
          </a:p>
          <a:p>
            <a:pPr marL="0" lvl="0" indent="0" algn="l" rtl="0">
              <a:spcBef>
                <a:spcPts val="1000"/>
              </a:spcBef>
              <a:spcAft>
                <a:spcPts val="0"/>
              </a:spcAft>
              <a:buNone/>
            </a:pPr>
            <a:r>
              <a:rPr lang="en" sz="1600">
                <a:latin typeface="Bungee"/>
                <a:ea typeface="Bungee"/>
                <a:cs typeface="Bungee"/>
                <a:sym typeface="Bungee"/>
              </a:rPr>
              <a:t>Icons</a:t>
            </a:r>
            <a:endParaRPr sz="1600">
              <a:latin typeface="Bungee"/>
              <a:ea typeface="Bungee"/>
              <a:cs typeface="Bungee"/>
              <a:sym typeface="Bungee"/>
            </a:endParaRPr>
          </a:p>
          <a:p>
            <a:pPr marL="241300" lvl="0" indent="-203200" algn="l" rtl="0">
              <a:spcBef>
                <a:spcPts val="300"/>
              </a:spcBef>
              <a:spcAft>
                <a:spcPts val="0"/>
              </a:spcAft>
              <a:buSzPts val="1200"/>
              <a:buChar char="●"/>
            </a:pPr>
            <a:r>
              <a:rPr lang="en">
                <a:uFill>
                  <a:noFill/>
                </a:uFill>
                <a:hlinkClick r:id="rId13"/>
              </a:rPr>
              <a:t>Icon Pack: Farming | Filled</a:t>
            </a:r>
            <a:endParaRPr/>
          </a:p>
        </p:txBody>
      </p:sp>
      <p:grpSp>
        <p:nvGrpSpPr>
          <p:cNvPr id="8092" name="Google Shape;8092;p51"/>
          <p:cNvGrpSpPr/>
          <p:nvPr/>
        </p:nvGrpSpPr>
        <p:grpSpPr>
          <a:xfrm>
            <a:off x="5617761" y="3451110"/>
            <a:ext cx="3251606" cy="1152882"/>
            <a:chOff x="4124975" y="247000"/>
            <a:chExt cx="2099300" cy="744275"/>
          </a:xfrm>
        </p:grpSpPr>
        <p:sp>
          <p:nvSpPr>
            <p:cNvPr id="8093" name="Google Shape;8093;p51"/>
            <p:cNvSpPr/>
            <p:nvPr/>
          </p:nvSpPr>
          <p:spPr>
            <a:xfrm>
              <a:off x="5075725" y="411375"/>
              <a:ext cx="1148550" cy="293250"/>
            </a:xfrm>
            <a:custGeom>
              <a:avLst/>
              <a:gdLst/>
              <a:ahLst/>
              <a:cxnLst/>
              <a:rect l="l" t="t" r="r" b="b"/>
              <a:pathLst>
                <a:path w="45942" h="11730" extrusionOk="0">
                  <a:moveTo>
                    <a:pt x="22036" y="3910"/>
                  </a:moveTo>
                  <a:lnTo>
                    <a:pt x="22036" y="6043"/>
                  </a:lnTo>
                  <a:lnTo>
                    <a:pt x="2758" y="6043"/>
                  </a:lnTo>
                  <a:lnTo>
                    <a:pt x="2758" y="3910"/>
                  </a:lnTo>
                  <a:close/>
                  <a:moveTo>
                    <a:pt x="42921" y="3910"/>
                  </a:moveTo>
                  <a:lnTo>
                    <a:pt x="42921" y="6043"/>
                  </a:lnTo>
                  <a:lnTo>
                    <a:pt x="23906" y="6043"/>
                  </a:lnTo>
                  <a:lnTo>
                    <a:pt x="23906" y="3910"/>
                  </a:lnTo>
                  <a:close/>
                  <a:moveTo>
                    <a:pt x="22036" y="7998"/>
                  </a:moveTo>
                  <a:lnTo>
                    <a:pt x="22036" y="9334"/>
                  </a:lnTo>
                  <a:lnTo>
                    <a:pt x="2758" y="9334"/>
                  </a:lnTo>
                  <a:lnTo>
                    <a:pt x="2758" y="7998"/>
                  </a:lnTo>
                  <a:close/>
                  <a:moveTo>
                    <a:pt x="42921" y="7998"/>
                  </a:moveTo>
                  <a:lnTo>
                    <a:pt x="42921" y="9334"/>
                  </a:lnTo>
                  <a:lnTo>
                    <a:pt x="23906" y="9334"/>
                  </a:lnTo>
                  <a:lnTo>
                    <a:pt x="23906" y="7998"/>
                  </a:lnTo>
                  <a:close/>
                  <a:moveTo>
                    <a:pt x="803" y="1"/>
                  </a:moveTo>
                  <a:lnTo>
                    <a:pt x="803" y="1956"/>
                  </a:lnTo>
                  <a:lnTo>
                    <a:pt x="0" y="1956"/>
                  </a:lnTo>
                  <a:lnTo>
                    <a:pt x="0" y="3910"/>
                  </a:lnTo>
                  <a:lnTo>
                    <a:pt x="803" y="3910"/>
                  </a:lnTo>
                  <a:lnTo>
                    <a:pt x="803" y="6043"/>
                  </a:lnTo>
                  <a:lnTo>
                    <a:pt x="0" y="6043"/>
                  </a:lnTo>
                  <a:lnTo>
                    <a:pt x="0" y="7998"/>
                  </a:lnTo>
                  <a:lnTo>
                    <a:pt x="803" y="7998"/>
                  </a:lnTo>
                  <a:lnTo>
                    <a:pt x="803" y="10308"/>
                  </a:lnTo>
                  <a:lnTo>
                    <a:pt x="889" y="10308"/>
                  </a:lnTo>
                  <a:lnTo>
                    <a:pt x="889" y="10841"/>
                  </a:lnTo>
                  <a:lnTo>
                    <a:pt x="889" y="11730"/>
                  </a:lnTo>
                  <a:lnTo>
                    <a:pt x="26572" y="11730"/>
                  </a:lnTo>
                  <a:cubicBezTo>
                    <a:pt x="27460" y="11289"/>
                    <a:pt x="28434" y="11019"/>
                    <a:pt x="29500" y="11019"/>
                  </a:cubicBezTo>
                  <a:cubicBezTo>
                    <a:pt x="30566" y="11019"/>
                    <a:pt x="31633" y="11289"/>
                    <a:pt x="32521" y="11730"/>
                  </a:cubicBezTo>
                  <a:lnTo>
                    <a:pt x="41051" y="11730"/>
                  </a:lnTo>
                  <a:lnTo>
                    <a:pt x="41051" y="10841"/>
                  </a:lnTo>
                  <a:lnTo>
                    <a:pt x="45231" y="10841"/>
                  </a:lnTo>
                  <a:lnTo>
                    <a:pt x="45231" y="9334"/>
                  </a:lnTo>
                  <a:lnTo>
                    <a:pt x="44876" y="9334"/>
                  </a:lnTo>
                  <a:lnTo>
                    <a:pt x="44876" y="7998"/>
                  </a:lnTo>
                  <a:lnTo>
                    <a:pt x="45942" y="7998"/>
                  </a:lnTo>
                  <a:lnTo>
                    <a:pt x="45942" y="6043"/>
                  </a:lnTo>
                  <a:lnTo>
                    <a:pt x="44876" y="6043"/>
                  </a:lnTo>
                  <a:lnTo>
                    <a:pt x="44876" y="3910"/>
                  </a:lnTo>
                  <a:lnTo>
                    <a:pt x="45942" y="3910"/>
                  </a:lnTo>
                  <a:lnTo>
                    <a:pt x="45942" y="1956"/>
                  </a:lnTo>
                  <a:lnTo>
                    <a:pt x="44876" y="1956"/>
                  </a:lnTo>
                  <a:lnTo>
                    <a:pt x="44876" y="1"/>
                  </a:lnTo>
                  <a:lnTo>
                    <a:pt x="42921" y="1"/>
                  </a:lnTo>
                  <a:lnTo>
                    <a:pt x="42921" y="1956"/>
                  </a:lnTo>
                  <a:lnTo>
                    <a:pt x="23906" y="1956"/>
                  </a:lnTo>
                  <a:lnTo>
                    <a:pt x="23906" y="1"/>
                  </a:lnTo>
                  <a:lnTo>
                    <a:pt x="22036" y="1"/>
                  </a:lnTo>
                  <a:lnTo>
                    <a:pt x="22036" y="1956"/>
                  </a:lnTo>
                  <a:lnTo>
                    <a:pt x="2758" y="1956"/>
                  </a:lnTo>
                  <a:lnTo>
                    <a:pt x="27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1"/>
            <p:cNvSpPr/>
            <p:nvPr/>
          </p:nvSpPr>
          <p:spPr>
            <a:xfrm>
              <a:off x="4576000" y="247000"/>
              <a:ext cx="273150" cy="22225"/>
            </a:xfrm>
            <a:custGeom>
              <a:avLst/>
              <a:gdLst/>
              <a:ahLst/>
              <a:cxnLst/>
              <a:rect l="l" t="t" r="r" b="b"/>
              <a:pathLst>
                <a:path w="10926" h="889" extrusionOk="0">
                  <a:moveTo>
                    <a:pt x="2133" y="0"/>
                  </a:moveTo>
                  <a:cubicBezTo>
                    <a:pt x="1330" y="0"/>
                    <a:pt x="533" y="356"/>
                    <a:pt x="0" y="889"/>
                  </a:cubicBezTo>
                  <a:lnTo>
                    <a:pt x="10926" y="889"/>
                  </a:lnTo>
                  <a:cubicBezTo>
                    <a:pt x="10393" y="356"/>
                    <a:pt x="9597" y="0"/>
                    <a:pt x="8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1"/>
            <p:cNvSpPr/>
            <p:nvPr/>
          </p:nvSpPr>
          <p:spPr>
            <a:xfrm>
              <a:off x="4173825" y="541825"/>
              <a:ext cx="726525" cy="278325"/>
            </a:xfrm>
            <a:custGeom>
              <a:avLst/>
              <a:gdLst/>
              <a:ahLst/>
              <a:cxnLst/>
              <a:rect l="l" t="t" r="r" b="b"/>
              <a:pathLst>
                <a:path w="29061" h="11133" extrusionOk="0">
                  <a:moveTo>
                    <a:pt x="4181" y="2957"/>
                  </a:moveTo>
                  <a:lnTo>
                    <a:pt x="4266" y="4201"/>
                  </a:lnTo>
                  <a:cubicBezTo>
                    <a:pt x="3911" y="4201"/>
                    <a:pt x="3555" y="4294"/>
                    <a:pt x="3292" y="4294"/>
                  </a:cubicBezTo>
                  <a:lnTo>
                    <a:pt x="3200" y="2957"/>
                  </a:lnTo>
                  <a:close/>
                  <a:moveTo>
                    <a:pt x="5958" y="2780"/>
                  </a:moveTo>
                  <a:lnTo>
                    <a:pt x="6043" y="4379"/>
                  </a:lnTo>
                  <a:cubicBezTo>
                    <a:pt x="5688" y="4294"/>
                    <a:pt x="5425" y="4294"/>
                    <a:pt x="5069" y="4201"/>
                  </a:cubicBezTo>
                  <a:lnTo>
                    <a:pt x="4977" y="2872"/>
                  </a:lnTo>
                  <a:lnTo>
                    <a:pt x="5958" y="2780"/>
                  </a:lnTo>
                  <a:close/>
                  <a:moveTo>
                    <a:pt x="7735" y="2694"/>
                  </a:moveTo>
                  <a:lnTo>
                    <a:pt x="7913" y="5090"/>
                  </a:lnTo>
                  <a:cubicBezTo>
                    <a:pt x="7557" y="4912"/>
                    <a:pt x="7202" y="4735"/>
                    <a:pt x="6846" y="4649"/>
                  </a:cubicBezTo>
                  <a:lnTo>
                    <a:pt x="6754" y="2780"/>
                  </a:lnTo>
                  <a:lnTo>
                    <a:pt x="7735" y="2694"/>
                  </a:lnTo>
                  <a:close/>
                  <a:moveTo>
                    <a:pt x="9512" y="2602"/>
                  </a:moveTo>
                  <a:lnTo>
                    <a:pt x="9775" y="6512"/>
                  </a:lnTo>
                  <a:cubicBezTo>
                    <a:pt x="9512" y="6156"/>
                    <a:pt x="9157" y="5893"/>
                    <a:pt x="8709" y="5623"/>
                  </a:cubicBezTo>
                  <a:lnTo>
                    <a:pt x="8531" y="2602"/>
                  </a:lnTo>
                  <a:close/>
                  <a:moveTo>
                    <a:pt x="25214" y="1"/>
                  </a:moveTo>
                  <a:cubicBezTo>
                    <a:pt x="23665" y="1"/>
                    <a:pt x="22013" y="170"/>
                    <a:pt x="20438" y="647"/>
                  </a:cubicBezTo>
                  <a:cubicBezTo>
                    <a:pt x="20438" y="647"/>
                    <a:pt x="17417" y="1536"/>
                    <a:pt x="14929" y="6604"/>
                  </a:cubicBezTo>
                  <a:lnTo>
                    <a:pt x="12263" y="6604"/>
                  </a:lnTo>
                  <a:lnTo>
                    <a:pt x="12889" y="1713"/>
                  </a:lnTo>
                  <a:lnTo>
                    <a:pt x="1" y="2602"/>
                  </a:lnTo>
                  <a:lnTo>
                    <a:pt x="1" y="7223"/>
                  </a:lnTo>
                  <a:cubicBezTo>
                    <a:pt x="449" y="6689"/>
                    <a:pt x="982" y="6334"/>
                    <a:pt x="1600" y="5979"/>
                  </a:cubicBezTo>
                  <a:lnTo>
                    <a:pt x="1337" y="3135"/>
                  </a:lnTo>
                  <a:lnTo>
                    <a:pt x="2404" y="3050"/>
                  </a:lnTo>
                  <a:lnTo>
                    <a:pt x="2489" y="4472"/>
                  </a:lnTo>
                  <a:cubicBezTo>
                    <a:pt x="2226" y="4557"/>
                    <a:pt x="1956" y="4649"/>
                    <a:pt x="1778" y="4735"/>
                  </a:cubicBezTo>
                  <a:lnTo>
                    <a:pt x="1778" y="5893"/>
                  </a:lnTo>
                  <a:cubicBezTo>
                    <a:pt x="2048" y="5801"/>
                    <a:pt x="2226" y="5716"/>
                    <a:pt x="2489" y="5623"/>
                  </a:cubicBezTo>
                  <a:cubicBezTo>
                    <a:pt x="2759" y="5538"/>
                    <a:pt x="3022" y="5445"/>
                    <a:pt x="3292" y="5445"/>
                  </a:cubicBezTo>
                  <a:cubicBezTo>
                    <a:pt x="3648" y="5360"/>
                    <a:pt x="4003" y="5360"/>
                    <a:pt x="4358" y="5360"/>
                  </a:cubicBezTo>
                  <a:lnTo>
                    <a:pt x="5155" y="5360"/>
                  </a:lnTo>
                  <a:cubicBezTo>
                    <a:pt x="5510" y="5360"/>
                    <a:pt x="5780" y="5445"/>
                    <a:pt x="6136" y="5538"/>
                  </a:cubicBezTo>
                  <a:cubicBezTo>
                    <a:pt x="6399" y="5623"/>
                    <a:pt x="6669" y="5716"/>
                    <a:pt x="6932" y="5893"/>
                  </a:cubicBezTo>
                  <a:cubicBezTo>
                    <a:pt x="7287" y="5979"/>
                    <a:pt x="7643" y="6249"/>
                    <a:pt x="7998" y="6426"/>
                  </a:cubicBezTo>
                  <a:cubicBezTo>
                    <a:pt x="8268" y="6604"/>
                    <a:pt x="8624" y="6867"/>
                    <a:pt x="8887" y="7137"/>
                  </a:cubicBezTo>
                  <a:cubicBezTo>
                    <a:pt x="9242" y="7578"/>
                    <a:pt x="9597" y="8026"/>
                    <a:pt x="9953" y="8559"/>
                  </a:cubicBezTo>
                  <a:cubicBezTo>
                    <a:pt x="10045" y="8822"/>
                    <a:pt x="10223" y="9092"/>
                    <a:pt x="10308" y="9355"/>
                  </a:cubicBezTo>
                  <a:cubicBezTo>
                    <a:pt x="10486" y="9981"/>
                    <a:pt x="10664" y="10514"/>
                    <a:pt x="10756" y="11132"/>
                  </a:cubicBezTo>
                  <a:lnTo>
                    <a:pt x="11822" y="11132"/>
                  </a:lnTo>
                  <a:cubicBezTo>
                    <a:pt x="11822" y="10514"/>
                    <a:pt x="11645" y="9888"/>
                    <a:pt x="11467" y="9355"/>
                  </a:cubicBezTo>
                  <a:lnTo>
                    <a:pt x="16443" y="9092"/>
                  </a:lnTo>
                  <a:cubicBezTo>
                    <a:pt x="16350" y="8914"/>
                    <a:pt x="16265" y="8822"/>
                    <a:pt x="16173" y="8644"/>
                  </a:cubicBezTo>
                  <a:lnTo>
                    <a:pt x="16173" y="8467"/>
                  </a:lnTo>
                  <a:lnTo>
                    <a:pt x="16173" y="8381"/>
                  </a:lnTo>
                  <a:lnTo>
                    <a:pt x="11822" y="8559"/>
                  </a:lnTo>
                  <a:lnTo>
                    <a:pt x="11730" y="7933"/>
                  </a:lnTo>
                  <a:lnTo>
                    <a:pt x="16173" y="7756"/>
                  </a:lnTo>
                  <a:lnTo>
                    <a:pt x="16173" y="7578"/>
                  </a:lnTo>
                  <a:lnTo>
                    <a:pt x="16173" y="6604"/>
                  </a:lnTo>
                  <a:cubicBezTo>
                    <a:pt x="16173" y="5979"/>
                    <a:pt x="16620" y="5538"/>
                    <a:pt x="17239" y="5538"/>
                  </a:cubicBezTo>
                  <a:lnTo>
                    <a:pt x="17509" y="5538"/>
                  </a:lnTo>
                  <a:lnTo>
                    <a:pt x="17594" y="5623"/>
                  </a:lnTo>
                  <a:cubicBezTo>
                    <a:pt x="17687" y="5538"/>
                    <a:pt x="17687" y="5445"/>
                    <a:pt x="17772" y="5360"/>
                  </a:cubicBezTo>
                  <a:cubicBezTo>
                    <a:pt x="17509" y="5090"/>
                    <a:pt x="17509" y="4649"/>
                    <a:pt x="17687" y="4294"/>
                  </a:cubicBezTo>
                  <a:lnTo>
                    <a:pt x="18398" y="3050"/>
                  </a:lnTo>
                  <a:lnTo>
                    <a:pt x="18575" y="2694"/>
                  </a:lnTo>
                  <a:cubicBezTo>
                    <a:pt x="18753" y="2339"/>
                    <a:pt x="19108" y="2161"/>
                    <a:pt x="19464" y="2161"/>
                  </a:cubicBezTo>
                  <a:cubicBezTo>
                    <a:pt x="19819" y="2161"/>
                    <a:pt x="20082" y="2247"/>
                    <a:pt x="20260" y="2424"/>
                  </a:cubicBezTo>
                  <a:lnTo>
                    <a:pt x="20352" y="2517"/>
                  </a:lnTo>
                  <a:cubicBezTo>
                    <a:pt x="20438" y="2517"/>
                    <a:pt x="20438" y="2424"/>
                    <a:pt x="20530" y="2424"/>
                  </a:cubicBezTo>
                  <a:cubicBezTo>
                    <a:pt x="20530" y="1984"/>
                    <a:pt x="20708" y="1628"/>
                    <a:pt x="21063" y="1358"/>
                  </a:cubicBezTo>
                  <a:lnTo>
                    <a:pt x="22663" y="469"/>
                  </a:lnTo>
                  <a:cubicBezTo>
                    <a:pt x="22840" y="384"/>
                    <a:pt x="23018" y="292"/>
                    <a:pt x="23196" y="292"/>
                  </a:cubicBezTo>
                  <a:cubicBezTo>
                    <a:pt x="23551" y="292"/>
                    <a:pt x="23907" y="562"/>
                    <a:pt x="24084" y="825"/>
                  </a:cubicBezTo>
                  <a:cubicBezTo>
                    <a:pt x="24084" y="917"/>
                    <a:pt x="24170" y="1003"/>
                    <a:pt x="24170" y="1095"/>
                  </a:cubicBezTo>
                  <a:lnTo>
                    <a:pt x="24170" y="1180"/>
                  </a:lnTo>
                  <a:lnTo>
                    <a:pt x="24440" y="1180"/>
                  </a:lnTo>
                  <a:cubicBezTo>
                    <a:pt x="24525" y="1003"/>
                    <a:pt x="24703" y="917"/>
                    <a:pt x="24795" y="825"/>
                  </a:cubicBezTo>
                  <a:cubicBezTo>
                    <a:pt x="24973" y="647"/>
                    <a:pt x="25151" y="562"/>
                    <a:pt x="25414" y="562"/>
                  </a:cubicBezTo>
                  <a:lnTo>
                    <a:pt x="27283" y="562"/>
                  </a:lnTo>
                  <a:cubicBezTo>
                    <a:pt x="27546" y="562"/>
                    <a:pt x="27816" y="740"/>
                    <a:pt x="27994" y="917"/>
                  </a:cubicBezTo>
                  <a:cubicBezTo>
                    <a:pt x="27994" y="917"/>
                    <a:pt x="28079" y="917"/>
                    <a:pt x="28079" y="1003"/>
                  </a:cubicBezTo>
                  <a:cubicBezTo>
                    <a:pt x="28257" y="1273"/>
                    <a:pt x="28349" y="1536"/>
                    <a:pt x="28257" y="1891"/>
                  </a:cubicBezTo>
                  <a:lnTo>
                    <a:pt x="28257" y="1984"/>
                  </a:lnTo>
                  <a:lnTo>
                    <a:pt x="28435" y="2161"/>
                  </a:lnTo>
                  <a:cubicBezTo>
                    <a:pt x="28612" y="1984"/>
                    <a:pt x="28790" y="1984"/>
                    <a:pt x="29060" y="1891"/>
                  </a:cubicBezTo>
                  <a:lnTo>
                    <a:pt x="28883" y="292"/>
                  </a:lnTo>
                  <a:cubicBezTo>
                    <a:pt x="27812" y="127"/>
                    <a:pt x="26551" y="1"/>
                    <a:pt x="25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1"/>
            <p:cNvSpPr/>
            <p:nvPr/>
          </p:nvSpPr>
          <p:spPr>
            <a:xfrm>
              <a:off x="4124975" y="609175"/>
              <a:ext cx="42300" cy="155525"/>
            </a:xfrm>
            <a:custGeom>
              <a:avLst/>
              <a:gdLst/>
              <a:ahLst/>
              <a:cxnLst/>
              <a:rect l="l" t="t" r="r" b="b"/>
              <a:pathLst>
                <a:path w="1692" h="6221" extrusionOk="0">
                  <a:moveTo>
                    <a:pt x="1692" y="0"/>
                  </a:moveTo>
                  <a:lnTo>
                    <a:pt x="178" y="86"/>
                  </a:lnTo>
                  <a:cubicBezTo>
                    <a:pt x="0" y="619"/>
                    <a:pt x="0" y="1244"/>
                    <a:pt x="0" y="1685"/>
                  </a:cubicBezTo>
                  <a:lnTo>
                    <a:pt x="711" y="6220"/>
                  </a:lnTo>
                  <a:cubicBezTo>
                    <a:pt x="981" y="5687"/>
                    <a:pt x="1337" y="5154"/>
                    <a:pt x="1692" y="4706"/>
                  </a:cubicBezTo>
                  <a:lnTo>
                    <a:pt x="16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1"/>
            <p:cNvSpPr/>
            <p:nvPr/>
          </p:nvSpPr>
          <p:spPr>
            <a:xfrm>
              <a:off x="4547025" y="275975"/>
              <a:ext cx="342125" cy="24350"/>
            </a:xfrm>
            <a:custGeom>
              <a:avLst/>
              <a:gdLst/>
              <a:ahLst/>
              <a:cxnLst/>
              <a:rect l="l" t="t" r="r" b="b"/>
              <a:pathLst>
                <a:path w="13685" h="974" extrusionOk="0">
                  <a:moveTo>
                    <a:pt x="804" y="0"/>
                  </a:moveTo>
                  <a:cubicBezTo>
                    <a:pt x="356" y="0"/>
                    <a:pt x="1" y="441"/>
                    <a:pt x="1" y="974"/>
                  </a:cubicBezTo>
                  <a:lnTo>
                    <a:pt x="13684" y="974"/>
                  </a:lnTo>
                  <a:cubicBezTo>
                    <a:pt x="13684" y="441"/>
                    <a:pt x="13329" y="0"/>
                    <a:pt x="12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1"/>
            <p:cNvSpPr/>
            <p:nvPr/>
          </p:nvSpPr>
          <p:spPr>
            <a:xfrm>
              <a:off x="4989175" y="715800"/>
              <a:ext cx="66675" cy="53350"/>
            </a:xfrm>
            <a:custGeom>
              <a:avLst/>
              <a:gdLst/>
              <a:ahLst/>
              <a:cxnLst/>
              <a:rect l="l" t="t" r="r" b="b"/>
              <a:pathLst>
                <a:path w="2667" h="2134" extrusionOk="0">
                  <a:moveTo>
                    <a:pt x="711" y="1"/>
                  </a:moveTo>
                  <a:lnTo>
                    <a:pt x="797" y="86"/>
                  </a:lnTo>
                  <a:cubicBezTo>
                    <a:pt x="974" y="356"/>
                    <a:pt x="974" y="711"/>
                    <a:pt x="797" y="974"/>
                  </a:cubicBezTo>
                  <a:cubicBezTo>
                    <a:pt x="711" y="1330"/>
                    <a:pt x="441" y="1508"/>
                    <a:pt x="178" y="1600"/>
                  </a:cubicBezTo>
                  <a:lnTo>
                    <a:pt x="0" y="1600"/>
                  </a:lnTo>
                  <a:lnTo>
                    <a:pt x="0" y="1955"/>
                  </a:lnTo>
                  <a:cubicBezTo>
                    <a:pt x="178" y="1955"/>
                    <a:pt x="263" y="2041"/>
                    <a:pt x="356" y="2133"/>
                  </a:cubicBezTo>
                  <a:lnTo>
                    <a:pt x="2666" y="2133"/>
                  </a:lnTo>
                  <a:lnTo>
                    <a:pt x="2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1"/>
            <p:cNvSpPr/>
            <p:nvPr/>
          </p:nvSpPr>
          <p:spPr>
            <a:xfrm>
              <a:off x="4578125" y="557975"/>
              <a:ext cx="428850" cy="423050"/>
            </a:xfrm>
            <a:custGeom>
              <a:avLst/>
              <a:gdLst/>
              <a:ahLst/>
              <a:cxnLst/>
              <a:rect l="l" t="t" r="r" b="b"/>
              <a:pathLst>
                <a:path w="17154" h="16922" extrusionOk="0">
                  <a:moveTo>
                    <a:pt x="8531" y="2311"/>
                  </a:moveTo>
                  <a:cubicBezTo>
                    <a:pt x="10400" y="2311"/>
                    <a:pt x="12000" y="3115"/>
                    <a:pt x="13151" y="4359"/>
                  </a:cubicBezTo>
                  <a:cubicBezTo>
                    <a:pt x="14132" y="5425"/>
                    <a:pt x="14751" y="6847"/>
                    <a:pt x="14751" y="8446"/>
                  </a:cubicBezTo>
                  <a:cubicBezTo>
                    <a:pt x="14751" y="11908"/>
                    <a:pt x="12000" y="14666"/>
                    <a:pt x="8531" y="14666"/>
                  </a:cubicBezTo>
                  <a:cubicBezTo>
                    <a:pt x="5154" y="14666"/>
                    <a:pt x="2403" y="11908"/>
                    <a:pt x="2403" y="8446"/>
                  </a:cubicBezTo>
                  <a:lnTo>
                    <a:pt x="2403" y="8268"/>
                  </a:lnTo>
                  <a:cubicBezTo>
                    <a:pt x="2489" y="4977"/>
                    <a:pt x="5247" y="2311"/>
                    <a:pt x="8531" y="2311"/>
                  </a:cubicBezTo>
                  <a:close/>
                  <a:moveTo>
                    <a:pt x="6973" y="0"/>
                  </a:moveTo>
                  <a:cubicBezTo>
                    <a:pt x="6868" y="0"/>
                    <a:pt x="6762" y="30"/>
                    <a:pt x="6668" y="94"/>
                  </a:cubicBezTo>
                  <a:lnTo>
                    <a:pt x="6135" y="449"/>
                  </a:lnTo>
                  <a:lnTo>
                    <a:pt x="5069" y="1067"/>
                  </a:lnTo>
                  <a:cubicBezTo>
                    <a:pt x="4714" y="1245"/>
                    <a:pt x="4621" y="1601"/>
                    <a:pt x="4799" y="1871"/>
                  </a:cubicBezTo>
                  <a:cubicBezTo>
                    <a:pt x="4536" y="2048"/>
                    <a:pt x="4358" y="2226"/>
                    <a:pt x="4088" y="2311"/>
                  </a:cubicBezTo>
                  <a:lnTo>
                    <a:pt x="3825" y="2048"/>
                  </a:lnTo>
                  <a:cubicBezTo>
                    <a:pt x="3676" y="1900"/>
                    <a:pt x="3496" y="1828"/>
                    <a:pt x="3324" y="1828"/>
                  </a:cubicBezTo>
                  <a:cubicBezTo>
                    <a:pt x="3085" y="1828"/>
                    <a:pt x="2862" y="1966"/>
                    <a:pt x="2759" y="2226"/>
                  </a:cubicBezTo>
                  <a:lnTo>
                    <a:pt x="1778" y="3826"/>
                  </a:lnTo>
                  <a:cubicBezTo>
                    <a:pt x="1600" y="4089"/>
                    <a:pt x="1692" y="4444"/>
                    <a:pt x="2048" y="4714"/>
                  </a:cubicBezTo>
                  <a:cubicBezTo>
                    <a:pt x="1870" y="4892"/>
                    <a:pt x="1778" y="5155"/>
                    <a:pt x="1600" y="5425"/>
                  </a:cubicBezTo>
                  <a:lnTo>
                    <a:pt x="1245" y="5247"/>
                  </a:lnTo>
                  <a:cubicBezTo>
                    <a:pt x="1197" y="5237"/>
                    <a:pt x="1150" y="5233"/>
                    <a:pt x="1102" y="5233"/>
                  </a:cubicBezTo>
                  <a:cubicBezTo>
                    <a:pt x="713" y="5233"/>
                    <a:pt x="356" y="5559"/>
                    <a:pt x="356" y="5958"/>
                  </a:cubicBezTo>
                  <a:lnTo>
                    <a:pt x="356" y="7380"/>
                  </a:lnTo>
                  <a:lnTo>
                    <a:pt x="356" y="7821"/>
                  </a:lnTo>
                  <a:lnTo>
                    <a:pt x="356" y="7913"/>
                  </a:lnTo>
                  <a:cubicBezTo>
                    <a:pt x="448" y="8091"/>
                    <a:pt x="534" y="8268"/>
                    <a:pt x="711" y="8354"/>
                  </a:cubicBezTo>
                  <a:cubicBezTo>
                    <a:pt x="804" y="8446"/>
                    <a:pt x="889" y="8446"/>
                    <a:pt x="982" y="8446"/>
                  </a:cubicBezTo>
                  <a:lnTo>
                    <a:pt x="982" y="9242"/>
                  </a:lnTo>
                  <a:lnTo>
                    <a:pt x="626" y="9335"/>
                  </a:lnTo>
                  <a:cubicBezTo>
                    <a:pt x="178" y="9512"/>
                    <a:pt x="1" y="9953"/>
                    <a:pt x="178" y="10401"/>
                  </a:cubicBezTo>
                  <a:lnTo>
                    <a:pt x="1159" y="12000"/>
                  </a:lnTo>
                  <a:cubicBezTo>
                    <a:pt x="1292" y="12197"/>
                    <a:pt x="1524" y="12298"/>
                    <a:pt x="1743" y="12298"/>
                  </a:cubicBezTo>
                  <a:cubicBezTo>
                    <a:pt x="1817" y="12298"/>
                    <a:pt x="1889" y="12287"/>
                    <a:pt x="1955" y="12263"/>
                  </a:cubicBezTo>
                  <a:cubicBezTo>
                    <a:pt x="2133" y="12441"/>
                    <a:pt x="2311" y="12711"/>
                    <a:pt x="2403" y="12889"/>
                  </a:cubicBezTo>
                  <a:lnTo>
                    <a:pt x="2133" y="13244"/>
                  </a:lnTo>
                  <a:cubicBezTo>
                    <a:pt x="1778" y="13507"/>
                    <a:pt x="1870" y="14040"/>
                    <a:pt x="2311" y="14311"/>
                  </a:cubicBezTo>
                  <a:lnTo>
                    <a:pt x="3910" y="15199"/>
                  </a:lnTo>
                  <a:cubicBezTo>
                    <a:pt x="4005" y="15262"/>
                    <a:pt x="4111" y="15291"/>
                    <a:pt x="4219" y="15291"/>
                  </a:cubicBezTo>
                  <a:cubicBezTo>
                    <a:pt x="4419" y="15291"/>
                    <a:pt x="4628" y="15192"/>
                    <a:pt x="4799" y="15021"/>
                  </a:cubicBezTo>
                  <a:cubicBezTo>
                    <a:pt x="4977" y="15199"/>
                    <a:pt x="5247" y="15284"/>
                    <a:pt x="5424" y="15377"/>
                  </a:cubicBezTo>
                  <a:lnTo>
                    <a:pt x="5332" y="15818"/>
                  </a:lnTo>
                  <a:cubicBezTo>
                    <a:pt x="5247" y="16265"/>
                    <a:pt x="5602" y="16621"/>
                    <a:pt x="6043" y="16621"/>
                  </a:cubicBezTo>
                  <a:lnTo>
                    <a:pt x="7912" y="16621"/>
                  </a:lnTo>
                  <a:cubicBezTo>
                    <a:pt x="8175" y="16621"/>
                    <a:pt x="8531" y="16351"/>
                    <a:pt x="8531" y="16088"/>
                  </a:cubicBezTo>
                  <a:cubicBezTo>
                    <a:pt x="8801" y="16088"/>
                    <a:pt x="9064" y="15995"/>
                    <a:pt x="9334" y="15995"/>
                  </a:cubicBezTo>
                  <a:lnTo>
                    <a:pt x="9419" y="16443"/>
                  </a:lnTo>
                  <a:cubicBezTo>
                    <a:pt x="9540" y="16743"/>
                    <a:pt x="9787" y="16921"/>
                    <a:pt x="10071" y="16921"/>
                  </a:cubicBezTo>
                  <a:cubicBezTo>
                    <a:pt x="10204" y="16921"/>
                    <a:pt x="10345" y="16882"/>
                    <a:pt x="10486" y="16798"/>
                  </a:cubicBezTo>
                  <a:lnTo>
                    <a:pt x="12085" y="15910"/>
                  </a:lnTo>
                  <a:cubicBezTo>
                    <a:pt x="12355" y="15732"/>
                    <a:pt x="12440" y="15377"/>
                    <a:pt x="12355" y="15021"/>
                  </a:cubicBezTo>
                  <a:cubicBezTo>
                    <a:pt x="12533" y="14929"/>
                    <a:pt x="12796" y="14751"/>
                    <a:pt x="12974" y="14574"/>
                  </a:cubicBezTo>
                  <a:lnTo>
                    <a:pt x="13329" y="14929"/>
                  </a:lnTo>
                  <a:cubicBezTo>
                    <a:pt x="13435" y="15035"/>
                    <a:pt x="13583" y="15085"/>
                    <a:pt x="13738" y="15085"/>
                  </a:cubicBezTo>
                  <a:cubicBezTo>
                    <a:pt x="13977" y="15085"/>
                    <a:pt x="14236" y="14967"/>
                    <a:pt x="14395" y="14751"/>
                  </a:cubicBezTo>
                  <a:lnTo>
                    <a:pt x="15284" y="13152"/>
                  </a:lnTo>
                  <a:cubicBezTo>
                    <a:pt x="15461" y="12889"/>
                    <a:pt x="15376" y="12441"/>
                    <a:pt x="15106" y="12263"/>
                  </a:cubicBezTo>
                  <a:cubicBezTo>
                    <a:pt x="15198" y="12000"/>
                    <a:pt x="15376" y="11823"/>
                    <a:pt x="15461" y="11552"/>
                  </a:cubicBezTo>
                  <a:lnTo>
                    <a:pt x="15909" y="11645"/>
                  </a:lnTo>
                  <a:cubicBezTo>
                    <a:pt x="15989" y="11677"/>
                    <a:pt x="16065" y="11692"/>
                    <a:pt x="16138" y="11692"/>
                  </a:cubicBezTo>
                  <a:cubicBezTo>
                    <a:pt x="16466" y="11692"/>
                    <a:pt x="16705" y="11387"/>
                    <a:pt x="16705" y="11019"/>
                  </a:cubicBezTo>
                  <a:lnTo>
                    <a:pt x="16705" y="9157"/>
                  </a:lnTo>
                  <a:cubicBezTo>
                    <a:pt x="16705" y="8801"/>
                    <a:pt x="16442" y="8531"/>
                    <a:pt x="16172" y="8446"/>
                  </a:cubicBezTo>
                  <a:cubicBezTo>
                    <a:pt x="16172" y="8176"/>
                    <a:pt x="16087" y="7913"/>
                    <a:pt x="16087" y="7643"/>
                  </a:cubicBezTo>
                  <a:lnTo>
                    <a:pt x="16172" y="7643"/>
                  </a:lnTo>
                  <a:lnTo>
                    <a:pt x="16528" y="7557"/>
                  </a:lnTo>
                  <a:cubicBezTo>
                    <a:pt x="16883" y="7465"/>
                    <a:pt x="17153" y="6932"/>
                    <a:pt x="16883" y="6577"/>
                  </a:cubicBezTo>
                  <a:lnTo>
                    <a:pt x="16798" y="6314"/>
                  </a:lnTo>
                  <a:lnTo>
                    <a:pt x="15995" y="4977"/>
                  </a:lnTo>
                  <a:cubicBezTo>
                    <a:pt x="15867" y="4788"/>
                    <a:pt x="15646" y="4643"/>
                    <a:pt x="15400" y="4643"/>
                  </a:cubicBezTo>
                  <a:cubicBezTo>
                    <a:pt x="15305" y="4643"/>
                    <a:pt x="15205" y="4664"/>
                    <a:pt x="15106" y="4714"/>
                  </a:cubicBezTo>
                  <a:cubicBezTo>
                    <a:pt x="15021" y="4444"/>
                    <a:pt x="14843" y="4266"/>
                    <a:pt x="14665" y="4003"/>
                  </a:cubicBezTo>
                  <a:lnTo>
                    <a:pt x="15021" y="3733"/>
                  </a:lnTo>
                  <a:cubicBezTo>
                    <a:pt x="15284" y="3378"/>
                    <a:pt x="15198" y="2845"/>
                    <a:pt x="14843" y="2667"/>
                  </a:cubicBezTo>
                  <a:lnTo>
                    <a:pt x="13244" y="1693"/>
                  </a:lnTo>
                  <a:cubicBezTo>
                    <a:pt x="13151" y="1693"/>
                    <a:pt x="12974" y="1601"/>
                    <a:pt x="12888" y="1601"/>
                  </a:cubicBezTo>
                  <a:cubicBezTo>
                    <a:pt x="12711" y="1601"/>
                    <a:pt x="12440" y="1778"/>
                    <a:pt x="12355" y="1956"/>
                  </a:cubicBezTo>
                  <a:cubicBezTo>
                    <a:pt x="12085" y="1778"/>
                    <a:pt x="11907" y="1693"/>
                    <a:pt x="11644" y="1515"/>
                  </a:cubicBezTo>
                  <a:lnTo>
                    <a:pt x="11730" y="1160"/>
                  </a:lnTo>
                  <a:cubicBezTo>
                    <a:pt x="11907" y="712"/>
                    <a:pt x="11552" y="271"/>
                    <a:pt x="11111" y="271"/>
                  </a:cubicBezTo>
                  <a:lnTo>
                    <a:pt x="9242" y="271"/>
                  </a:lnTo>
                  <a:cubicBezTo>
                    <a:pt x="8886" y="271"/>
                    <a:pt x="8623" y="534"/>
                    <a:pt x="8531" y="890"/>
                  </a:cubicBezTo>
                  <a:lnTo>
                    <a:pt x="7735" y="890"/>
                  </a:lnTo>
                  <a:lnTo>
                    <a:pt x="7642" y="534"/>
                  </a:lnTo>
                  <a:cubicBezTo>
                    <a:pt x="7642" y="449"/>
                    <a:pt x="7557" y="357"/>
                    <a:pt x="7464" y="271"/>
                  </a:cubicBezTo>
                  <a:cubicBezTo>
                    <a:pt x="7350" y="98"/>
                    <a:pt x="7162" y="0"/>
                    <a:pt x="6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1"/>
            <p:cNvSpPr/>
            <p:nvPr/>
          </p:nvSpPr>
          <p:spPr>
            <a:xfrm>
              <a:off x="4702525" y="680250"/>
              <a:ext cx="180050" cy="179875"/>
            </a:xfrm>
            <a:custGeom>
              <a:avLst/>
              <a:gdLst/>
              <a:ahLst/>
              <a:cxnLst/>
              <a:rect l="l" t="t" r="r" b="b"/>
              <a:pathLst>
                <a:path w="7202" h="7195" extrusionOk="0">
                  <a:moveTo>
                    <a:pt x="3555" y="975"/>
                  </a:moveTo>
                  <a:cubicBezTo>
                    <a:pt x="4799" y="975"/>
                    <a:pt x="5780" y="1778"/>
                    <a:pt x="6135" y="2930"/>
                  </a:cubicBezTo>
                  <a:cubicBezTo>
                    <a:pt x="6135" y="3107"/>
                    <a:pt x="6220" y="3377"/>
                    <a:pt x="6220" y="3555"/>
                  </a:cubicBezTo>
                  <a:cubicBezTo>
                    <a:pt x="6220" y="5062"/>
                    <a:pt x="4976" y="6221"/>
                    <a:pt x="3555" y="6221"/>
                  </a:cubicBezTo>
                  <a:cubicBezTo>
                    <a:pt x="2133" y="6221"/>
                    <a:pt x="982" y="5062"/>
                    <a:pt x="982" y="3555"/>
                  </a:cubicBezTo>
                  <a:lnTo>
                    <a:pt x="982" y="3200"/>
                  </a:lnTo>
                  <a:cubicBezTo>
                    <a:pt x="1159" y="1956"/>
                    <a:pt x="2225" y="975"/>
                    <a:pt x="3555" y="975"/>
                  </a:cubicBezTo>
                  <a:close/>
                  <a:moveTo>
                    <a:pt x="3555" y="1"/>
                  </a:moveTo>
                  <a:cubicBezTo>
                    <a:pt x="1692" y="1"/>
                    <a:pt x="178" y="1423"/>
                    <a:pt x="1" y="3285"/>
                  </a:cubicBezTo>
                  <a:lnTo>
                    <a:pt x="1" y="3555"/>
                  </a:lnTo>
                  <a:cubicBezTo>
                    <a:pt x="1" y="5595"/>
                    <a:pt x="1600" y="7195"/>
                    <a:pt x="3555" y="7195"/>
                  </a:cubicBezTo>
                  <a:cubicBezTo>
                    <a:pt x="5602" y="7195"/>
                    <a:pt x="7201" y="5595"/>
                    <a:pt x="7201" y="3555"/>
                  </a:cubicBezTo>
                  <a:cubicBezTo>
                    <a:pt x="7201" y="3377"/>
                    <a:pt x="7201" y="3107"/>
                    <a:pt x="7109" y="2844"/>
                  </a:cubicBezTo>
                  <a:cubicBezTo>
                    <a:pt x="6754" y="1245"/>
                    <a:pt x="5332" y="1"/>
                    <a:pt x="35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1"/>
            <p:cNvSpPr/>
            <p:nvPr/>
          </p:nvSpPr>
          <p:spPr>
            <a:xfrm>
              <a:off x="4833675" y="640275"/>
              <a:ext cx="33250" cy="33250"/>
            </a:xfrm>
            <a:custGeom>
              <a:avLst/>
              <a:gdLst/>
              <a:ahLst/>
              <a:cxnLst/>
              <a:rect l="l" t="t" r="r" b="b"/>
              <a:pathLst>
                <a:path w="1330" h="1330" extrusionOk="0">
                  <a:moveTo>
                    <a:pt x="619" y="0"/>
                  </a:moveTo>
                  <a:cubicBezTo>
                    <a:pt x="264" y="0"/>
                    <a:pt x="1" y="263"/>
                    <a:pt x="1" y="711"/>
                  </a:cubicBezTo>
                  <a:cubicBezTo>
                    <a:pt x="1" y="1067"/>
                    <a:pt x="264" y="1330"/>
                    <a:pt x="619" y="1330"/>
                  </a:cubicBezTo>
                  <a:cubicBezTo>
                    <a:pt x="1067" y="1330"/>
                    <a:pt x="1330" y="1067"/>
                    <a:pt x="1330" y="711"/>
                  </a:cubicBezTo>
                  <a:cubicBezTo>
                    <a:pt x="1330" y="263"/>
                    <a:pt x="1067" y="0"/>
                    <a:pt x="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1"/>
            <p:cNvSpPr/>
            <p:nvPr/>
          </p:nvSpPr>
          <p:spPr>
            <a:xfrm>
              <a:off x="4889125" y="702475"/>
              <a:ext cx="37875" cy="33250"/>
            </a:xfrm>
            <a:custGeom>
              <a:avLst/>
              <a:gdLst/>
              <a:ahLst/>
              <a:cxnLst/>
              <a:rect l="l" t="t" r="r" b="b"/>
              <a:pathLst>
                <a:path w="1515" h="1330" extrusionOk="0">
                  <a:moveTo>
                    <a:pt x="804" y="0"/>
                  </a:moveTo>
                  <a:cubicBezTo>
                    <a:pt x="626" y="0"/>
                    <a:pt x="448" y="86"/>
                    <a:pt x="271" y="263"/>
                  </a:cubicBezTo>
                  <a:cubicBezTo>
                    <a:pt x="0" y="534"/>
                    <a:pt x="93" y="974"/>
                    <a:pt x="356" y="1152"/>
                  </a:cubicBezTo>
                  <a:cubicBezTo>
                    <a:pt x="534" y="1330"/>
                    <a:pt x="711" y="1330"/>
                    <a:pt x="889" y="1330"/>
                  </a:cubicBezTo>
                  <a:cubicBezTo>
                    <a:pt x="1067" y="1244"/>
                    <a:pt x="1159" y="1244"/>
                    <a:pt x="1337" y="1067"/>
                  </a:cubicBezTo>
                  <a:cubicBezTo>
                    <a:pt x="1514" y="797"/>
                    <a:pt x="1514" y="356"/>
                    <a:pt x="1244" y="178"/>
                  </a:cubicBezTo>
                  <a:cubicBezTo>
                    <a:pt x="1067" y="0"/>
                    <a:pt x="981" y="0"/>
                    <a:pt x="8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1"/>
            <p:cNvSpPr/>
            <p:nvPr/>
          </p:nvSpPr>
          <p:spPr>
            <a:xfrm>
              <a:off x="4895875" y="786875"/>
              <a:ext cx="35575" cy="33725"/>
            </a:xfrm>
            <a:custGeom>
              <a:avLst/>
              <a:gdLst/>
              <a:ahLst/>
              <a:cxnLst/>
              <a:rect l="l" t="t" r="r" b="b"/>
              <a:pathLst>
                <a:path w="1423" h="1349" extrusionOk="0">
                  <a:moveTo>
                    <a:pt x="619" y="1"/>
                  </a:moveTo>
                  <a:cubicBezTo>
                    <a:pt x="264" y="86"/>
                    <a:pt x="1" y="442"/>
                    <a:pt x="86" y="797"/>
                  </a:cubicBezTo>
                  <a:cubicBezTo>
                    <a:pt x="86" y="1105"/>
                    <a:pt x="352" y="1348"/>
                    <a:pt x="654" y="1348"/>
                  </a:cubicBezTo>
                  <a:cubicBezTo>
                    <a:pt x="701" y="1348"/>
                    <a:pt x="749" y="1343"/>
                    <a:pt x="797" y="1330"/>
                  </a:cubicBezTo>
                  <a:cubicBezTo>
                    <a:pt x="1244" y="1245"/>
                    <a:pt x="1422" y="975"/>
                    <a:pt x="1422" y="534"/>
                  </a:cubicBezTo>
                  <a:cubicBezTo>
                    <a:pt x="1330" y="179"/>
                    <a:pt x="974" y="1"/>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1"/>
            <p:cNvSpPr/>
            <p:nvPr/>
          </p:nvSpPr>
          <p:spPr>
            <a:xfrm>
              <a:off x="4844700" y="855725"/>
              <a:ext cx="37875" cy="33300"/>
            </a:xfrm>
            <a:custGeom>
              <a:avLst/>
              <a:gdLst/>
              <a:ahLst/>
              <a:cxnLst/>
              <a:rect l="l" t="t" r="r" b="b"/>
              <a:pathLst>
                <a:path w="1515" h="1332" extrusionOk="0">
                  <a:moveTo>
                    <a:pt x="715" y="0"/>
                  </a:moveTo>
                  <a:cubicBezTo>
                    <a:pt x="492" y="0"/>
                    <a:pt x="296" y="117"/>
                    <a:pt x="178" y="353"/>
                  </a:cubicBezTo>
                  <a:cubicBezTo>
                    <a:pt x="0" y="623"/>
                    <a:pt x="93" y="1064"/>
                    <a:pt x="356" y="1242"/>
                  </a:cubicBezTo>
                  <a:cubicBezTo>
                    <a:pt x="475" y="1302"/>
                    <a:pt x="605" y="1332"/>
                    <a:pt x="732" y="1332"/>
                  </a:cubicBezTo>
                  <a:cubicBezTo>
                    <a:pt x="982" y="1332"/>
                    <a:pt x="1219" y="1215"/>
                    <a:pt x="1337" y="979"/>
                  </a:cubicBezTo>
                  <a:cubicBezTo>
                    <a:pt x="1514" y="709"/>
                    <a:pt x="1422" y="268"/>
                    <a:pt x="1067" y="90"/>
                  </a:cubicBezTo>
                  <a:cubicBezTo>
                    <a:pt x="947" y="31"/>
                    <a:pt x="827" y="0"/>
                    <a:pt x="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1"/>
            <p:cNvSpPr/>
            <p:nvPr/>
          </p:nvSpPr>
          <p:spPr>
            <a:xfrm>
              <a:off x="4760275" y="875125"/>
              <a:ext cx="40025" cy="34475"/>
            </a:xfrm>
            <a:custGeom>
              <a:avLst/>
              <a:gdLst/>
              <a:ahLst/>
              <a:cxnLst/>
              <a:rect l="l" t="t" r="r" b="b"/>
              <a:pathLst>
                <a:path w="1601" h="1379" extrusionOk="0">
                  <a:moveTo>
                    <a:pt x="728" y="1"/>
                  </a:moveTo>
                  <a:cubicBezTo>
                    <a:pt x="662" y="1"/>
                    <a:pt x="597" y="9"/>
                    <a:pt x="534" y="25"/>
                  </a:cubicBezTo>
                  <a:cubicBezTo>
                    <a:pt x="178" y="203"/>
                    <a:pt x="1" y="558"/>
                    <a:pt x="178" y="914"/>
                  </a:cubicBezTo>
                  <a:cubicBezTo>
                    <a:pt x="255" y="1206"/>
                    <a:pt x="567" y="1379"/>
                    <a:pt x="873" y="1379"/>
                  </a:cubicBezTo>
                  <a:cubicBezTo>
                    <a:pt x="939" y="1379"/>
                    <a:pt x="1004" y="1371"/>
                    <a:pt x="1067" y="1354"/>
                  </a:cubicBezTo>
                  <a:cubicBezTo>
                    <a:pt x="1337" y="1177"/>
                    <a:pt x="1600" y="821"/>
                    <a:pt x="1422" y="466"/>
                  </a:cubicBezTo>
                  <a:cubicBezTo>
                    <a:pt x="1352" y="173"/>
                    <a:pt x="1036" y="1"/>
                    <a:pt x="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1"/>
            <p:cNvSpPr/>
            <p:nvPr/>
          </p:nvSpPr>
          <p:spPr>
            <a:xfrm>
              <a:off x="4684750" y="837350"/>
              <a:ext cx="37875" cy="33400"/>
            </a:xfrm>
            <a:custGeom>
              <a:avLst/>
              <a:gdLst/>
              <a:ahLst/>
              <a:cxnLst/>
              <a:rect l="l" t="t" r="r" b="b"/>
              <a:pathLst>
                <a:path w="1515" h="1336" extrusionOk="0">
                  <a:moveTo>
                    <a:pt x="805" y="1"/>
                  </a:moveTo>
                  <a:cubicBezTo>
                    <a:pt x="515" y="1"/>
                    <a:pt x="255" y="174"/>
                    <a:pt x="178" y="470"/>
                  </a:cubicBezTo>
                  <a:cubicBezTo>
                    <a:pt x="1" y="825"/>
                    <a:pt x="178" y="1181"/>
                    <a:pt x="534" y="1266"/>
                  </a:cubicBezTo>
                  <a:cubicBezTo>
                    <a:pt x="629" y="1314"/>
                    <a:pt x="724" y="1336"/>
                    <a:pt x="816" y="1336"/>
                  </a:cubicBezTo>
                  <a:cubicBezTo>
                    <a:pt x="1067" y="1336"/>
                    <a:pt x="1292" y="1171"/>
                    <a:pt x="1422" y="911"/>
                  </a:cubicBezTo>
                  <a:cubicBezTo>
                    <a:pt x="1515" y="555"/>
                    <a:pt x="1337" y="200"/>
                    <a:pt x="982" y="22"/>
                  </a:cubicBezTo>
                  <a:cubicBezTo>
                    <a:pt x="922" y="8"/>
                    <a:pt x="863" y="1"/>
                    <a:pt x="8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1"/>
            <p:cNvSpPr/>
            <p:nvPr/>
          </p:nvSpPr>
          <p:spPr>
            <a:xfrm>
              <a:off x="4651525" y="759025"/>
              <a:ext cx="37700" cy="34125"/>
            </a:xfrm>
            <a:custGeom>
              <a:avLst/>
              <a:gdLst/>
              <a:ahLst/>
              <a:cxnLst/>
              <a:rect l="l" t="t" r="r" b="b"/>
              <a:pathLst>
                <a:path w="1508" h="1365" extrusionOk="0">
                  <a:moveTo>
                    <a:pt x="797" y="1"/>
                  </a:moveTo>
                  <a:cubicBezTo>
                    <a:pt x="663" y="1"/>
                    <a:pt x="530" y="45"/>
                    <a:pt x="441" y="134"/>
                  </a:cubicBezTo>
                  <a:cubicBezTo>
                    <a:pt x="356" y="134"/>
                    <a:pt x="263" y="134"/>
                    <a:pt x="263" y="226"/>
                  </a:cubicBezTo>
                  <a:cubicBezTo>
                    <a:pt x="86" y="404"/>
                    <a:pt x="0" y="759"/>
                    <a:pt x="178" y="1022"/>
                  </a:cubicBezTo>
                  <a:cubicBezTo>
                    <a:pt x="306" y="1217"/>
                    <a:pt x="571" y="1364"/>
                    <a:pt x="810" y="1364"/>
                  </a:cubicBezTo>
                  <a:cubicBezTo>
                    <a:pt x="903" y="1364"/>
                    <a:pt x="991" y="1342"/>
                    <a:pt x="1067" y="1293"/>
                  </a:cubicBezTo>
                  <a:cubicBezTo>
                    <a:pt x="1422" y="1115"/>
                    <a:pt x="1507" y="667"/>
                    <a:pt x="1330" y="312"/>
                  </a:cubicBezTo>
                  <a:lnTo>
                    <a:pt x="1152" y="134"/>
                  </a:lnTo>
                  <a:cubicBezTo>
                    <a:pt x="1063" y="45"/>
                    <a:pt x="930" y="1"/>
                    <a:pt x="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1"/>
            <p:cNvSpPr/>
            <p:nvPr/>
          </p:nvSpPr>
          <p:spPr>
            <a:xfrm>
              <a:off x="4675875" y="677550"/>
              <a:ext cx="37875" cy="33825"/>
            </a:xfrm>
            <a:custGeom>
              <a:avLst/>
              <a:gdLst/>
              <a:ahLst/>
              <a:cxnLst/>
              <a:rect l="l" t="t" r="r" b="b"/>
              <a:pathLst>
                <a:path w="1515" h="1353" extrusionOk="0">
                  <a:moveTo>
                    <a:pt x="752" y="0"/>
                  </a:moveTo>
                  <a:cubicBezTo>
                    <a:pt x="447" y="0"/>
                    <a:pt x="167" y="240"/>
                    <a:pt x="93" y="550"/>
                  </a:cubicBezTo>
                  <a:cubicBezTo>
                    <a:pt x="0" y="905"/>
                    <a:pt x="270" y="1260"/>
                    <a:pt x="626" y="1353"/>
                  </a:cubicBezTo>
                  <a:cubicBezTo>
                    <a:pt x="981" y="1353"/>
                    <a:pt x="1337" y="1175"/>
                    <a:pt x="1422" y="820"/>
                  </a:cubicBezTo>
                  <a:cubicBezTo>
                    <a:pt x="1514" y="372"/>
                    <a:pt x="1244" y="109"/>
                    <a:pt x="889" y="16"/>
                  </a:cubicBezTo>
                  <a:cubicBezTo>
                    <a:pt x="843" y="5"/>
                    <a:pt x="797"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1"/>
            <p:cNvSpPr/>
            <p:nvPr/>
          </p:nvSpPr>
          <p:spPr>
            <a:xfrm>
              <a:off x="4746950" y="630425"/>
              <a:ext cx="37875" cy="33850"/>
            </a:xfrm>
            <a:custGeom>
              <a:avLst/>
              <a:gdLst/>
              <a:ahLst/>
              <a:cxnLst/>
              <a:rect l="l" t="t" r="r" b="b"/>
              <a:pathLst>
                <a:path w="1515" h="1354" extrusionOk="0">
                  <a:moveTo>
                    <a:pt x="740" y="1"/>
                  </a:moveTo>
                  <a:cubicBezTo>
                    <a:pt x="589" y="1"/>
                    <a:pt x="430" y="45"/>
                    <a:pt x="271" y="124"/>
                  </a:cubicBezTo>
                  <a:cubicBezTo>
                    <a:pt x="1" y="394"/>
                    <a:pt x="1" y="835"/>
                    <a:pt x="271" y="1105"/>
                  </a:cubicBezTo>
                  <a:cubicBezTo>
                    <a:pt x="374" y="1258"/>
                    <a:pt x="566" y="1353"/>
                    <a:pt x="762" y="1353"/>
                  </a:cubicBezTo>
                  <a:cubicBezTo>
                    <a:pt x="903" y="1353"/>
                    <a:pt x="1046" y="1304"/>
                    <a:pt x="1159" y="1191"/>
                  </a:cubicBezTo>
                  <a:cubicBezTo>
                    <a:pt x="1422" y="928"/>
                    <a:pt x="1515" y="480"/>
                    <a:pt x="1245" y="217"/>
                  </a:cubicBezTo>
                  <a:cubicBezTo>
                    <a:pt x="1099" y="68"/>
                    <a:pt x="926" y="1"/>
                    <a:pt x="7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1"/>
            <p:cNvSpPr/>
            <p:nvPr/>
          </p:nvSpPr>
          <p:spPr>
            <a:xfrm>
              <a:off x="4758150" y="735700"/>
              <a:ext cx="68800" cy="68975"/>
            </a:xfrm>
            <a:custGeom>
              <a:avLst/>
              <a:gdLst/>
              <a:ahLst/>
              <a:cxnLst/>
              <a:rect l="l" t="t" r="r" b="b"/>
              <a:pathLst>
                <a:path w="2752" h="2759" extrusionOk="0">
                  <a:moveTo>
                    <a:pt x="1330" y="1"/>
                  </a:moveTo>
                  <a:cubicBezTo>
                    <a:pt x="797" y="1"/>
                    <a:pt x="263" y="356"/>
                    <a:pt x="86" y="889"/>
                  </a:cubicBezTo>
                  <a:cubicBezTo>
                    <a:pt x="0" y="1067"/>
                    <a:pt x="0" y="1245"/>
                    <a:pt x="0" y="1337"/>
                  </a:cubicBezTo>
                  <a:cubicBezTo>
                    <a:pt x="0" y="2133"/>
                    <a:pt x="619" y="2759"/>
                    <a:pt x="1330" y="2759"/>
                  </a:cubicBezTo>
                  <a:cubicBezTo>
                    <a:pt x="2133" y="2759"/>
                    <a:pt x="2751" y="2133"/>
                    <a:pt x="2751" y="1337"/>
                  </a:cubicBezTo>
                  <a:cubicBezTo>
                    <a:pt x="2751" y="1159"/>
                    <a:pt x="2666" y="982"/>
                    <a:pt x="2574" y="804"/>
                  </a:cubicBezTo>
                  <a:cubicBezTo>
                    <a:pt x="2396" y="356"/>
                    <a:pt x="1863" y="1"/>
                    <a:pt x="1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1"/>
            <p:cNvSpPr/>
            <p:nvPr/>
          </p:nvSpPr>
          <p:spPr>
            <a:xfrm>
              <a:off x="4689200" y="495800"/>
              <a:ext cx="262150" cy="57775"/>
            </a:xfrm>
            <a:custGeom>
              <a:avLst/>
              <a:gdLst/>
              <a:ahLst/>
              <a:cxnLst/>
              <a:rect l="l" t="t" r="r" b="b"/>
              <a:pathLst>
                <a:path w="10486" h="2311" extrusionOk="0">
                  <a:moveTo>
                    <a:pt x="0" y="0"/>
                  </a:moveTo>
                  <a:lnTo>
                    <a:pt x="0" y="626"/>
                  </a:lnTo>
                  <a:lnTo>
                    <a:pt x="0" y="2310"/>
                  </a:lnTo>
                  <a:cubicBezTo>
                    <a:pt x="1422" y="1870"/>
                    <a:pt x="3021" y="1692"/>
                    <a:pt x="4713" y="1692"/>
                  </a:cubicBezTo>
                  <a:cubicBezTo>
                    <a:pt x="6043" y="1692"/>
                    <a:pt x="7287" y="1777"/>
                    <a:pt x="8268" y="1955"/>
                  </a:cubicBezTo>
                  <a:cubicBezTo>
                    <a:pt x="8886" y="2047"/>
                    <a:pt x="9334" y="2133"/>
                    <a:pt x="9774" y="2225"/>
                  </a:cubicBezTo>
                  <a:lnTo>
                    <a:pt x="9867" y="2225"/>
                  </a:lnTo>
                  <a:cubicBezTo>
                    <a:pt x="10130" y="2225"/>
                    <a:pt x="10222" y="2133"/>
                    <a:pt x="10400" y="1955"/>
                  </a:cubicBezTo>
                  <a:cubicBezTo>
                    <a:pt x="10485" y="1777"/>
                    <a:pt x="10485" y="1600"/>
                    <a:pt x="10400" y="1422"/>
                  </a:cubicBezTo>
                  <a:lnTo>
                    <a:pt x="10308" y="1337"/>
                  </a:lnTo>
                  <a:cubicBezTo>
                    <a:pt x="9867" y="533"/>
                    <a:pt x="9064" y="93"/>
                    <a:pt x="8268" y="93"/>
                  </a:cubicBezTo>
                  <a:lnTo>
                    <a:pt x="8090" y="93"/>
                  </a:lnTo>
                  <a:lnTo>
                    <a:pt x="2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1"/>
            <p:cNvSpPr/>
            <p:nvPr/>
          </p:nvSpPr>
          <p:spPr>
            <a:xfrm>
              <a:off x="4484825" y="495800"/>
              <a:ext cx="195500" cy="206700"/>
            </a:xfrm>
            <a:custGeom>
              <a:avLst/>
              <a:gdLst/>
              <a:ahLst/>
              <a:cxnLst/>
              <a:rect l="l" t="t" r="r" b="b"/>
              <a:pathLst>
                <a:path w="7820" h="8268" extrusionOk="0">
                  <a:moveTo>
                    <a:pt x="7820" y="0"/>
                  </a:moveTo>
                  <a:lnTo>
                    <a:pt x="1515" y="93"/>
                  </a:lnTo>
                  <a:lnTo>
                    <a:pt x="982" y="2225"/>
                  </a:lnTo>
                  <a:lnTo>
                    <a:pt x="889" y="2225"/>
                  </a:lnTo>
                  <a:lnTo>
                    <a:pt x="626" y="3554"/>
                  </a:lnTo>
                  <a:lnTo>
                    <a:pt x="178" y="7023"/>
                  </a:lnTo>
                  <a:lnTo>
                    <a:pt x="1" y="8267"/>
                  </a:lnTo>
                  <a:lnTo>
                    <a:pt x="2403" y="8267"/>
                  </a:lnTo>
                  <a:cubicBezTo>
                    <a:pt x="4621" y="3825"/>
                    <a:pt x="7202" y="2581"/>
                    <a:pt x="7820" y="2403"/>
                  </a:cubicBezTo>
                  <a:lnTo>
                    <a:pt x="7820" y="626"/>
                  </a:lnTo>
                  <a:lnTo>
                    <a:pt x="78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1"/>
            <p:cNvSpPr/>
            <p:nvPr/>
          </p:nvSpPr>
          <p:spPr>
            <a:xfrm>
              <a:off x="4136175" y="684700"/>
              <a:ext cx="297675" cy="295375"/>
            </a:xfrm>
            <a:custGeom>
              <a:avLst/>
              <a:gdLst/>
              <a:ahLst/>
              <a:cxnLst/>
              <a:rect l="l" t="t" r="r" b="b"/>
              <a:pathLst>
                <a:path w="11907" h="11815" extrusionOk="0">
                  <a:moveTo>
                    <a:pt x="5950" y="1600"/>
                  </a:moveTo>
                  <a:cubicBezTo>
                    <a:pt x="6220" y="1600"/>
                    <a:pt x="6483" y="1600"/>
                    <a:pt x="6753" y="1685"/>
                  </a:cubicBezTo>
                  <a:cubicBezTo>
                    <a:pt x="7108" y="1685"/>
                    <a:pt x="7464" y="1863"/>
                    <a:pt x="7819" y="1955"/>
                  </a:cubicBezTo>
                  <a:lnTo>
                    <a:pt x="8615" y="2488"/>
                  </a:lnTo>
                  <a:cubicBezTo>
                    <a:pt x="8971" y="2752"/>
                    <a:pt x="9326" y="3107"/>
                    <a:pt x="9596" y="3462"/>
                  </a:cubicBezTo>
                  <a:cubicBezTo>
                    <a:pt x="9596" y="3555"/>
                    <a:pt x="9682" y="3732"/>
                    <a:pt x="9682" y="3818"/>
                  </a:cubicBezTo>
                  <a:cubicBezTo>
                    <a:pt x="10037" y="4266"/>
                    <a:pt x="10215" y="4884"/>
                    <a:pt x="10215" y="5417"/>
                  </a:cubicBezTo>
                  <a:cubicBezTo>
                    <a:pt x="10307" y="5595"/>
                    <a:pt x="10307" y="5773"/>
                    <a:pt x="10307" y="5865"/>
                  </a:cubicBezTo>
                  <a:cubicBezTo>
                    <a:pt x="10307" y="8261"/>
                    <a:pt x="8352" y="10215"/>
                    <a:pt x="5950" y="10215"/>
                  </a:cubicBezTo>
                  <a:cubicBezTo>
                    <a:pt x="3554" y="10215"/>
                    <a:pt x="1599" y="8261"/>
                    <a:pt x="1599" y="5865"/>
                  </a:cubicBezTo>
                  <a:cubicBezTo>
                    <a:pt x="1599" y="5332"/>
                    <a:pt x="1685" y="4706"/>
                    <a:pt x="1955" y="4173"/>
                  </a:cubicBezTo>
                  <a:cubicBezTo>
                    <a:pt x="2218" y="3555"/>
                    <a:pt x="2666" y="3022"/>
                    <a:pt x="3199" y="2574"/>
                  </a:cubicBezTo>
                  <a:cubicBezTo>
                    <a:pt x="3199" y="2488"/>
                    <a:pt x="3284" y="2488"/>
                    <a:pt x="3284" y="2488"/>
                  </a:cubicBezTo>
                  <a:cubicBezTo>
                    <a:pt x="3554" y="2311"/>
                    <a:pt x="3817" y="2133"/>
                    <a:pt x="4173" y="1955"/>
                  </a:cubicBezTo>
                  <a:lnTo>
                    <a:pt x="4976" y="1685"/>
                  </a:lnTo>
                  <a:cubicBezTo>
                    <a:pt x="5239" y="1600"/>
                    <a:pt x="5594" y="1600"/>
                    <a:pt x="5950" y="1600"/>
                  </a:cubicBezTo>
                  <a:close/>
                  <a:moveTo>
                    <a:pt x="5864" y="1"/>
                  </a:moveTo>
                  <a:cubicBezTo>
                    <a:pt x="5509" y="1"/>
                    <a:pt x="5154" y="1"/>
                    <a:pt x="4883" y="86"/>
                  </a:cubicBezTo>
                  <a:cubicBezTo>
                    <a:pt x="4620" y="86"/>
                    <a:pt x="4350" y="178"/>
                    <a:pt x="4087" y="264"/>
                  </a:cubicBezTo>
                  <a:cubicBezTo>
                    <a:pt x="3817" y="356"/>
                    <a:pt x="3554" y="441"/>
                    <a:pt x="3284" y="619"/>
                  </a:cubicBezTo>
                  <a:cubicBezTo>
                    <a:pt x="3199" y="619"/>
                    <a:pt x="3106" y="619"/>
                    <a:pt x="3106" y="711"/>
                  </a:cubicBezTo>
                  <a:cubicBezTo>
                    <a:pt x="2488" y="1067"/>
                    <a:pt x="1955" y="1508"/>
                    <a:pt x="1507" y="1955"/>
                  </a:cubicBezTo>
                  <a:lnTo>
                    <a:pt x="1244" y="2218"/>
                  </a:lnTo>
                  <a:cubicBezTo>
                    <a:pt x="889" y="2752"/>
                    <a:pt x="533" y="3285"/>
                    <a:pt x="355" y="3910"/>
                  </a:cubicBezTo>
                  <a:cubicBezTo>
                    <a:pt x="263" y="4088"/>
                    <a:pt x="263" y="4173"/>
                    <a:pt x="178" y="4351"/>
                  </a:cubicBezTo>
                  <a:cubicBezTo>
                    <a:pt x="85" y="4884"/>
                    <a:pt x="0" y="5332"/>
                    <a:pt x="0" y="5865"/>
                  </a:cubicBezTo>
                  <a:cubicBezTo>
                    <a:pt x="0" y="9149"/>
                    <a:pt x="2666" y="11815"/>
                    <a:pt x="5950" y="11815"/>
                  </a:cubicBezTo>
                  <a:cubicBezTo>
                    <a:pt x="9241" y="11815"/>
                    <a:pt x="11907" y="9149"/>
                    <a:pt x="11907" y="5865"/>
                  </a:cubicBezTo>
                  <a:lnTo>
                    <a:pt x="11907" y="5417"/>
                  </a:lnTo>
                  <a:cubicBezTo>
                    <a:pt x="11814" y="4799"/>
                    <a:pt x="11636" y="4266"/>
                    <a:pt x="11459" y="3732"/>
                  </a:cubicBezTo>
                  <a:cubicBezTo>
                    <a:pt x="11459" y="3555"/>
                    <a:pt x="11373" y="3462"/>
                    <a:pt x="11281" y="3377"/>
                  </a:cubicBezTo>
                  <a:cubicBezTo>
                    <a:pt x="11103" y="2844"/>
                    <a:pt x="10748" y="2396"/>
                    <a:pt x="10393" y="1955"/>
                  </a:cubicBezTo>
                  <a:cubicBezTo>
                    <a:pt x="10130" y="1685"/>
                    <a:pt x="9859" y="1422"/>
                    <a:pt x="9504" y="1152"/>
                  </a:cubicBezTo>
                  <a:cubicBezTo>
                    <a:pt x="9241" y="889"/>
                    <a:pt x="8886" y="711"/>
                    <a:pt x="8530" y="534"/>
                  </a:cubicBezTo>
                  <a:cubicBezTo>
                    <a:pt x="8260" y="441"/>
                    <a:pt x="7905" y="264"/>
                    <a:pt x="7642" y="178"/>
                  </a:cubicBezTo>
                  <a:cubicBezTo>
                    <a:pt x="7371" y="86"/>
                    <a:pt x="7016" y="86"/>
                    <a:pt x="66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1"/>
            <p:cNvSpPr/>
            <p:nvPr/>
          </p:nvSpPr>
          <p:spPr>
            <a:xfrm>
              <a:off x="4247225" y="795775"/>
              <a:ext cx="75550" cy="73225"/>
            </a:xfrm>
            <a:custGeom>
              <a:avLst/>
              <a:gdLst/>
              <a:ahLst/>
              <a:cxnLst/>
              <a:rect l="l" t="t" r="r" b="b"/>
              <a:pathLst>
                <a:path w="3022" h="2929" extrusionOk="0">
                  <a:moveTo>
                    <a:pt x="1508" y="0"/>
                  </a:moveTo>
                  <a:cubicBezTo>
                    <a:pt x="797" y="0"/>
                    <a:pt x="264" y="441"/>
                    <a:pt x="86" y="974"/>
                  </a:cubicBezTo>
                  <a:cubicBezTo>
                    <a:pt x="86" y="1152"/>
                    <a:pt x="1" y="1330"/>
                    <a:pt x="1" y="1422"/>
                  </a:cubicBezTo>
                  <a:cubicBezTo>
                    <a:pt x="1" y="2311"/>
                    <a:pt x="712" y="2929"/>
                    <a:pt x="1508" y="2929"/>
                  </a:cubicBezTo>
                  <a:cubicBezTo>
                    <a:pt x="2311" y="2929"/>
                    <a:pt x="3022" y="2311"/>
                    <a:pt x="3022" y="1422"/>
                  </a:cubicBezTo>
                  <a:cubicBezTo>
                    <a:pt x="3022" y="1330"/>
                    <a:pt x="2929" y="1152"/>
                    <a:pt x="2929" y="974"/>
                  </a:cubicBezTo>
                  <a:cubicBezTo>
                    <a:pt x="2752" y="441"/>
                    <a:pt x="2133" y="0"/>
                    <a:pt x="15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1"/>
            <p:cNvSpPr/>
            <p:nvPr/>
          </p:nvSpPr>
          <p:spPr>
            <a:xfrm>
              <a:off x="4313875" y="740150"/>
              <a:ext cx="24375" cy="24550"/>
            </a:xfrm>
            <a:custGeom>
              <a:avLst/>
              <a:gdLst/>
              <a:ahLst/>
              <a:cxnLst/>
              <a:rect l="l" t="t" r="r" b="b"/>
              <a:pathLst>
                <a:path w="975" h="982" extrusionOk="0">
                  <a:moveTo>
                    <a:pt x="441" y="0"/>
                  </a:moveTo>
                  <a:cubicBezTo>
                    <a:pt x="178" y="0"/>
                    <a:pt x="0" y="270"/>
                    <a:pt x="0" y="534"/>
                  </a:cubicBezTo>
                  <a:cubicBezTo>
                    <a:pt x="0" y="804"/>
                    <a:pt x="178" y="981"/>
                    <a:pt x="441" y="981"/>
                  </a:cubicBezTo>
                  <a:cubicBezTo>
                    <a:pt x="534" y="981"/>
                    <a:pt x="619" y="981"/>
                    <a:pt x="711" y="889"/>
                  </a:cubicBezTo>
                  <a:cubicBezTo>
                    <a:pt x="889" y="804"/>
                    <a:pt x="974" y="711"/>
                    <a:pt x="974" y="534"/>
                  </a:cubicBezTo>
                  <a:cubicBezTo>
                    <a:pt x="974" y="356"/>
                    <a:pt x="797" y="178"/>
                    <a:pt x="711" y="93"/>
                  </a:cubicBezTo>
                  <a:cubicBezTo>
                    <a:pt x="619" y="93"/>
                    <a:pt x="534" y="0"/>
                    <a:pt x="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1"/>
            <p:cNvSpPr/>
            <p:nvPr/>
          </p:nvSpPr>
          <p:spPr>
            <a:xfrm>
              <a:off x="4353850" y="784425"/>
              <a:ext cx="26700" cy="23600"/>
            </a:xfrm>
            <a:custGeom>
              <a:avLst/>
              <a:gdLst/>
              <a:ahLst/>
              <a:cxnLst/>
              <a:rect l="l" t="t" r="r" b="b"/>
              <a:pathLst>
                <a:path w="1068" h="944" extrusionOk="0">
                  <a:moveTo>
                    <a:pt x="563" y="1"/>
                  </a:moveTo>
                  <a:cubicBezTo>
                    <a:pt x="429" y="1"/>
                    <a:pt x="288" y="75"/>
                    <a:pt x="179" y="184"/>
                  </a:cubicBezTo>
                  <a:cubicBezTo>
                    <a:pt x="1" y="362"/>
                    <a:pt x="1" y="717"/>
                    <a:pt x="179" y="810"/>
                  </a:cubicBezTo>
                  <a:cubicBezTo>
                    <a:pt x="310" y="899"/>
                    <a:pt x="443" y="943"/>
                    <a:pt x="566" y="943"/>
                  </a:cubicBezTo>
                  <a:cubicBezTo>
                    <a:pt x="689" y="943"/>
                    <a:pt x="801" y="899"/>
                    <a:pt x="889" y="810"/>
                  </a:cubicBezTo>
                  <a:cubicBezTo>
                    <a:pt x="1067" y="632"/>
                    <a:pt x="975" y="277"/>
                    <a:pt x="797" y="99"/>
                  </a:cubicBezTo>
                  <a:cubicBezTo>
                    <a:pt x="728" y="30"/>
                    <a:pt x="647" y="1"/>
                    <a:pt x="5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1"/>
            <p:cNvSpPr/>
            <p:nvPr/>
          </p:nvSpPr>
          <p:spPr>
            <a:xfrm>
              <a:off x="4358300" y="844650"/>
              <a:ext cx="24375" cy="24350"/>
            </a:xfrm>
            <a:custGeom>
              <a:avLst/>
              <a:gdLst/>
              <a:ahLst/>
              <a:cxnLst/>
              <a:rect l="l" t="t" r="r" b="b"/>
              <a:pathLst>
                <a:path w="975" h="974" extrusionOk="0">
                  <a:moveTo>
                    <a:pt x="441" y="0"/>
                  </a:moveTo>
                  <a:cubicBezTo>
                    <a:pt x="178" y="85"/>
                    <a:pt x="1" y="263"/>
                    <a:pt x="1" y="533"/>
                  </a:cubicBezTo>
                  <a:cubicBezTo>
                    <a:pt x="86" y="796"/>
                    <a:pt x="264" y="974"/>
                    <a:pt x="534" y="974"/>
                  </a:cubicBezTo>
                  <a:cubicBezTo>
                    <a:pt x="797" y="889"/>
                    <a:pt x="974" y="619"/>
                    <a:pt x="974" y="356"/>
                  </a:cubicBezTo>
                  <a:cubicBezTo>
                    <a:pt x="889" y="85"/>
                    <a:pt x="619" y="0"/>
                    <a:pt x="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1"/>
            <p:cNvSpPr/>
            <p:nvPr/>
          </p:nvSpPr>
          <p:spPr>
            <a:xfrm>
              <a:off x="4320450" y="892600"/>
              <a:ext cx="26675" cy="23975"/>
            </a:xfrm>
            <a:custGeom>
              <a:avLst/>
              <a:gdLst/>
              <a:ahLst/>
              <a:cxnLst/>
              <a:rect l="l" t="t" r="r" b="b"/>
              <a:pathLst>
                <a:path w="1067" h="959" extrusionOk="0">
                  <a:moveTo>
                    <a:pt x="630" y="1"/>
                  </a:moveTo>
                  <a:cubicBezTo>
                    <a:pt x="453" y="1"/>
                    <a:pt x="246" y="85"/>
                    <a:pt x="178" y="215"/>
                  </a:cubicBezTo>
                  <a:cubicBezTo>
                    <a:pt x="0" y="478"/>
                    <a:pt x="93" y="748"/>
                    <a:pt x="356" y="926"/>
                  </a:cubicBezTo>
                  <a:cubicBezTo>
                    <a:pt x="403" y="948"/>
                    <a:pt x="463" y="959"/>
                    <a:pt x="527" y="959"/>
                  </a:cubicBezTo>
                  <a:cubicBezTo>
                    <a:pt x="704" y="959"/>
                    <a:pt x="914" y="878"/>
                    <a:pt x="981" y="748"/>
                  </a:cubicBezTo>
                  <a:cubicBezTo>
                    <a:pt x="1067" y="478"/>
                    <a:pt x="1067" y="215"/>
                    <a:pt x="804" y="37"/>
                  </a:cubicBezTo>
                  <a:cubicBezTo>
                    <a:pt x="756" y="12"/>
                    <a:pt x="695" y="1"/>
                    <a:pt x="6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1"/>
            <p:cNvSpPr/>
            <p:nvPr/>
          </p:nvSpPr>
          <p:spPr>
            <a:xfrm>
              <a:off x="4262700" y="906200"/>
              <a:ext cx="26675" cy="23675"/>
            </a:xfrm>
            <a:custGeom>
              <a:avLst/>
              <a:gdLst/>
              <a:ahLst/>
              <a:cxnLst/>
              <a:rect l="l" t="t" r="r" b="b"/>
              <a:pathLst>
                <a:path w="1067" h="947" extrusionOk="0">
                  <a:moveTo>
                    <a:pt x="507" y="1"/>
                  </a:moveTo>
                  <a:cubicBezTo>
                    <a:pt x="457" y="1"/>
                    <a:pt x="407" y="9"/>
                    <a:pt x="356" y="26"/>
                  </a:cubicBezTo>
                  <a:cubicBezTo>
                    <a:pt x="178" y="111"/>
                    <a:pt x="0" y="382"/>
                    <a:pt x="93" y="645"/>
                  </a:cubicBezTo>
                  <a:cubicBezTo>
                    <a:pt x="157" y="848"/>
                    <a:pt x="326" y="946"/>
                    <a:pt x="517" y="946"/>
                  </a:cubicBezTo>
                  <a:cubicBezTo>
                    <a:pt x="580" y="946"/>
                    <a:pt x="646" y="936"/>
                    <a:pt x="711" y="915"/>
                  </a:cubicBezTo>
                  <a:cubicBezTo>
                    <a:pt x="981" y="822"/>
                    <a:pt x="1066" y="559"/>
                    <a:pt x="981" y="289"/>
                  </a:cubicBezTo>
                  <a:cubicBezTo>
                    <a:pt x="906" y="145"/>
                    <a:pt x="719" y="1"/>
                    <a:pt x="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1"/>
            <p:cNvSpPr/>
            <p:nvPr/>
          </p:nvSpPr>
          <p:spPr>
            <a:xfrm>
              <a:off x="4209375" y="879550"/>
              <a:ext cx="26675" cy="23675"/>
            </a:xfrm>
            <a:custGeom>
              <a:avLst/>
              <a:gdLst/>
              <a:ahLst/>
              <a:cxnLst/>
              <a:rect l="l" t="t" r="r" b="b"/>
              <a:pathLst>
                <a:path w="1067" h="947" extrusionOk="0">
                  <a:moveTo>
                    <a:pt x="563" y="1"/>
                  </a:moveTo>
                  <a:cubicBezTo>
                    <a:pt x="353" y="1"/>
                    <a:pt x="162" y="145"/>
                    <a:pt x="93" y="289"/>
                  </a:cubicBezTo>
                  <a:cubicBezTo>
                    <a:pt x="1" y="559"/>
                    <a:pt x="178" y="822"/>
                    <a:pt x="356" y="914"/>
                  </a:cubicBezTo>
                  <a:cubicBezTo>
                    <a:pt x="423" y="935"/>
                    <a:pt x="489" y="946"/>
                    <a:pt x="553" y="946"/>
                  </a:cubicBezTo>
                  <a:cubicBezTo>
                    <a:pt x="746" y="946"/>
                    <a:pt x="912" y="848"/>
                    <a:pt x="982" y="644"/>
                  </a:cubicBezTo>
                  <a:cubicBezTo>
                    <a:pt x="1067" y="381"/>
                    <a:pt x="982" y="111"/>
                    <a:pt x="712" y="26"/>
                  </a:cubicBezTo>
                  <a:cubicBezTo>
                    <a:pt x="662" y="8"/>
                    <a:pt x="612" y="1"/>
                    <a:pt x="5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1"/>
            <p:cNvSpPr/>
            <p:nvPr/>
          </p:nvSpPr>
          <p:spPr>
            <a:xfrm>
              <a:off x="4185025" y="824525"/>
              <a:ext cx="26700" cy="23675"/>
            </a:xfrm>
            <a:custGeom>
              <a:avLst/>
              <a:gdLst/>
              <a:ahLst/>
              <a:cxnLst/>
              <a:rect l="l" t="t" r="r" b="b"/>
              <a:pathLst>
                <a:path w="1068" h="947" extrusionOk="0">
                  <a:moveTo>
                    <a:pt x="594" y="1"/>
                  </a:moveTo>
                  <a:cubicBezTo>
                    <a:pt x="506" y="1"/>
                    <a:pt x="420" y="31"/>
                    <a:pt x="356" y="94"/>
                  </a:cubicBezTo>
                  <a:cubicBezTo>
                    <a:pt x="86" y="180"/>
                    <a:pt x="1" y="535"/>
                    <a:pt x="179" y="713"/>
                  </a:cubicBezTo>
                  <a:cubicBezTo>
                    <a:pt x="232" y="883"/>
                    <a:pt x="360" y="946"/>
                    <a:pt x="513" y="946"/>
                  </a:cubicBezTo>
                  <a:cubicBezTo>
                    <a:pt x="602" y="946"/>
                    <a:pt x="700" y="925"/>
                    <a:pt x="797" y="890"/>
                  </a:cubicBezTo>
                  <a:cubicBezTo>
                    <a:pt x="1067" y="805"/>
                    <a:pt x="1067" y="450"/>
                    <a:pt x="975" y="272"/>
                  </a:cubicBezTo>
                  <a:cubicBezTo>
                    <a:pt x="920" y="98"/>
                    <a:pt x="753" y="1"/>
                    <a:pt x="5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1"/>
            <p:cNvSpPr/>
            <p:nvPr/>
          </p:nvSpPr>
          <p:spPr>
            <a:xfrm>
              <a:off x="4202800" y="766800"/>
              <a:ext cx="26675" cy="24550"/>
            </a:xfrm>
            <a:custGeom>
              <a:avLst/>
              <a:gdLst/>
              <a:ahLst/>
              <a:cxnLst/>
              <a:rect l="l" t="t" r="r" b="b"/>
              <a:pathLst>
                <a:path w="1067" h="982" extrusionOk="0">
                  <a:moveTo>
                    <a:pt x="619" y="1"/>
                  </a:moveTo>
                  <a:cubicBezTo>
                    <a:pt x="356" y="1"/>
                    <a:pt x="86" y="178"/>
                    <a:pt x="86" y="448"/>
                  </a:cubicBezTo>
                  <a:cubicBezTo>
                    <a:pt x="1" y="626"/>
                    <a:pt x="86" y="804"/>
                    <a:pt x="264" y="889"/>
                  </a:cubicBezTo>
                  <a:cubicBezTo>
                    <a:pt x="356" y="889"/>
                    <a:pt x="356" y="982"/>
                    <a:pt x="441" y="982"/>
                  </a:cubicBezTo>
                  <a:lnTo>
                    <a:pt x="619" y="982"/>
                  </a:lnTo>
                  <a:cubicBezTo>
                    <a:pt x="712" y="982"/>
                    <a:pt x="797" y="889"/>
                    <a:pt x="889" y="889"/>
                  </a:cubicBezTo>
                  <a:cubicBezTo>
                    <a:pt x="889" y="804"/>
                    <a:pt x="975" y="711"/>
                    <a:pt x="975" y="626"/>
                  </a:cubicBezTo>
                  <a:cubicBezTo>
                    <a:pt x="1067" y="356"/>
                    <a:pt x="889" y="93"/>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1"/>
            <p:cNvSpPr/>
            <p:nvPr/>
          </p:nvSpPr>
          <p:spPr>
            <a:xfrm>
              <a:off x="4253800" y="734325"/>
              <a:ext cx="26700" cy="23625"/>
            </a:xfrm>
            <a:custGeom>
              <a:avLst/>
              <a:gdLst/>
              <a:ahLst/>
              <a:cxnLst/>
              <a:rect l="l" t="t" r="r" b="b"/>
              <a:pathLst>
                <a:path w="1068" h="945" extrusionOk="0">
                  <a:moveTo>
                    <a:pt x="520" y="0"/>
                  </a:moveTo>
                  <a:cubicBezTo>
                    <a:pt x="431" y="0"/>
                    <a:pt x="344" y="21"/>
                    <a:pt x="271" y="56"/>
                  </a:cubicBezTo>
                  <a:cubicBezTo>
                    <a:pt x="271" y="56"/>
                    <a:pt x="178" y="56"/>
                    <a:pt x="178" y="148"/>
                  </a:cubicBezTo>
                  <a:cubicBezTo>
                    <a:pt x="1" y="326"/>
                    <a:pt x="1" y="589"/>
                    <a:pt x="93" y="767"/>
                  </a:cubicBezTo>
                  <a:cubicBezTo>
                    <a:pt x="178" y="859"/>
                    <a:pt x="271" y="859"/>
                    <a:pt x="356" y="944"/>
                  </a:cubicBezTo>
                  <a:cubicBezTo>
                    <a:pt x="449" y="944"/>
                    <a:pt x="626" y="944"/>
                    <a:pt x="804" y="859"/>
                  </a:cubicBezTo>
                  <a:cubicBezTo>
                    <a:pt x="982" y="681"/>
                    <a:pt x="1067" y="411"/>
                    <a:pt x="889" y="148"/>
                  </a:cubicBezTo>
                  <a:cubicBezTo>
                    <a:pt x="784" y="43"/>
                    <a:pt x="650" y="0"/>
                    <a:pt x="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1"/>
            <p:cNvSpPr/>
            <p:nvPr/>
          </p:nvSpPr>
          <p:spPr>
            <a:xfrm>
              <a:off x="5064700" y="715800"/>
              <a:ext cx="644225" cy="53350"/>
            </a:xfrm>
            <a:custGeom>
              <a:avLst/>
              <a:gdLst/>
              <a:ahLst/>
              <a:cxnLst/>
              <a:rect l="l" t="t" r="r" b="b"/>
              <a:pathLst>
                <a:path w="25769" h="2134" extrusionOk="0">
                  <a:moveTo>
                    <a:pt x="1330" y="1"/>
                  </a:moveTo>
                  <a:lnTo>
                    <a:pt x="1330" y="534"/>
                  </a:lnTo>
                  <a:lnTo>
                    <a:pt x="1" y="534"/>
                  </a:lnTo>
                  <a:lnTo>
                    <a:pt x="1" y="1600"/>
                  </a:lnTo>
                  <a:lnTo>
                    <a:pt x="1330" y="1600"/>
                  </a:lnTo>
                  <a:lnTo>
                    <a:pt x="1330" y="2133"/>
                  </a:lnTo>
                  <a:lnTo>
                    <a:pt x="24077" y="2133"/>
                  </a:lnTo>
                  <a:cubicBezTo>
                    <a:pt x="24525" y="1330"/>
                    <a:pt x="25058" y="619"/>
                    <a:pt x="25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1"/>
            <p:cNvSpPr/>
            <p:nvPr/>
          </p:nvSpPr>
          <p:spPr>
            <a:xfrm>
              <a:off x="5917700" y="715800"/>
              <a:ext cx="157675" cy="53350"/>
            </a:xfrm>
            <a:custGeom>
              <a:avLst/>
              <a:gdLst/>
              <a:ahLst/>
              <a:cxnLst/>
              <a:rect l="l" t="t" r="r" b="b"/>
              <a:pathLst>
                <a:path w="6307" h="2134" extrusionOk="0">
                  <a:moveTo>
                    <a:pt x="1" y="1"/>
                  </a:moveTo>
                  <a:cubicBezTo>
                    <a:pt x="712" y="619"/>
                    <a:pt x="1330" y="1330"/>
                    <a:pt x="1778" y="2133"/>
                  </a:cubicBezTo>
                  <a:lnTo>
                    <a:pt x="6306" y="2133"/>
                  </a:lnTo>
                  <a:lnTo>
                    <a:pt x="63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1"/>
            <p:cNvSpPr/>
            <p:nvPr/>
          </p:nvSpPr>
          <p:spPr>
            <a:xfrm>
              <a:off x="5664475" y="693575"/>
              <a:ext cx="297700" cy="297700"/>
            </a:xfrm>
            <a:custGeom>
              <a:avLst/>
              <a:gdLst/>
              <a:ahLst/>
              <a:cxnLst/>
              <a:rect l="l" t="t" r="r" b="b"/>
              <a:pathLst>
                <a:path w="11908" h="11908" extrusionOk="0">
                  <a:moveTo>
                    <a:pt x="5950" y="1686"/>
                  </a:moveTo>
                  <a:cubicBezTo>
                    <a:pt x="8353" y="1686"/>
                    <a:pt x="10308" y="3555"/>
                    <a:pt x="10308" y="5951"/>
                  </a:cubicBezTo>
                  <a:cubicBezTo>
                    <a:pt x="10308" y="8353"/>
                    <a:pt x="8353" y="10308"/>
                    <a:pt x="5950" y="10308"/>
                  </a:cubicBezTo>
                  <a:cubicBezTo>
                    <a:pt x="3555" y="10308"/>
                    <a:pt x="1600" y="8353"/>
                    <a:pt x="1600" y="5951"/>
                  </a:cubicBezTo>
                  <a:cubicBezTo>
                    <a:pt x="1600" y="3555"/>
                    <a:pt x="3555" y="1686"/>
                    <a:pt x="5950" y="1686"/>
                  </a:cubicBezTo>
                  <a:close/>
                  <a:moveTo>
                    <a:pt x="5950" y="1"/>
                  </a:moveTo>
                  <a:cubicBezTo>
                    <a:pt x="5239" y="1"/>
                    <a:pt x="4528" y="179"/>
                    <a:pt x="3818" y="442"/>
                  </a:cubicBezTo>
                  <a:cubicBezTo>
                    <a:pt x="1600" y="1330"/>
                    <a:pt x="0" y="3463"/>
                    <a:pt x="0" y="5951"/>
                  </a:cubicBezTo>
                  <a:cubicBezTo>
                    <a:pt x="0" y="9242"/>
                    <a:pt x="2666" y="11908"/>
                    <a:pt x="5950" y="11908"/>
                  </a:cubicBezTo>
                  <a:cubicBezTo>
                    <a:pt x="9241" y="11908"/>
                    <a:pt x="11907" y="9242"/>
                    <a:pt x="11907" y="5951"/>
                  </a:cubicBezTo>
                  <a:cubicBezTo>
                    <a:pt x="11907" y="3463"/>
                    <a:pt x="10308" y="1330"/>
                    <a:pt x="8083" y="442"/>
                  </a:cubicBezTo>
                  <a:cubicBezTo>
                    <a:pt x="7464" y="179"/>
                    <a:pt x="6753" y="1"/>
                    <a:pt x="5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1"/>
            <p:cNvSpPr/>
            <p:nvPr/>
          </p:nvSpPr>
          <p:spPr>
            <a:xfrm>
              <a:off x="5777675" y="806800"/>
              <a:ext cx="73425" cy="73400"/>
            </a:xfrm>
            <a:custGeom>
              <a:avLst/>
              <a:gdLst/>
              <a:ahLst/>
              <a:cxnLst/>
              <a:rect l="l" t="t" r="r" b="b"/>
              <a:pathLst>
                <a:path w="2937" h="2936" extrusionOk="0">
                  <a:moveTo>
                    <a:pt x="1422" y="0"/>
                  </a:moveTo>
                  <a:cubicBezTo>
                    <a:pt x="626" y="0"/>
                    <a:pt x="0" y="626"/>
                    <a:pt x="0" y="1422"/>
                  </a:cubicBezTo>
                  <a:cubicBezTo>
                    <a:pt x="0" y="2310"/>
                    <a:pt x="626" y="2936"/>
                    <a:pt x="1422" y="2936"/>
                  </a:cubicBezTo>
                  <a:cubicBezTo>
                    <a:pt x="2225" y="2936"/>
                    <a:pt x="2936" y="2310"/>
                    <a:pt x="2936" y="1422"/>
                  </a:cubicBezTo>
                  <a:cubicBezTo>
                    <a:pt x="2936" y="626"/>
                    <a:pt x="2225" y="0"/>
                    <a:pt x="1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1"/>
            <p:cNvSpPr/>
            <p:nvPr/>
          </p:nvSpPr>
          <p:spPr>
            <a:xfrm>
              <a:off x="5842175" y="751350"/>
              <a:ext cx="24375" cy="24375"/>
            </a:xfrm>
            <a:custGeom>
              <a:avLst/>
              <a:gdLst/>
              <a:ahLst/>
              <a:cxnLst/>
              <a:rect l="l" t="t" r="r" b="b"/>
              <a:pathLst>
                <a:path w="975" h="975" extrusionOk="0">
                  <a:moveTo>
                    <a:pt x="534" y="0"/>
                  </a:moveTo>
                  <a:cubicBezTo>
                    <a:pt x="264" y="0"/>
                    <a:pt x="1" y="263"/>
                    <a:pt x="1" y="533"/>
                  </a:cubicBezTo>
                  <a:cubicBezTo>
                    <a:pt x="1" y="796"/>
                    <a:pt x="264" y="974"/>
                    <a:pt x="534" y="974"/>
                  </a:cubicBezTo>
                  <a:cubicBezTo>
                    <a:pt x="797" y="974"/>
                    <a:pt x="975" y="796"/>
                    <a:pt x="975" y="533"/>
                  </a:cubicBezTo>
                  <a:cubicBezTo>
                    <a:pt x="975" y="263"/>
                    <a:pt x="797" y="0"/>
                    <a:pt x="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1"/>
            <p:cNvSpPr/>
            <p:nvPr/>
          </p:nvSpPr>
          <p:spPr>
            <a:xfrm>
              <a:off x="5882175" y="795500"/>
              <a:ext cx="26675" cy="23525"/>
            </a:xfrm>
            <a:custGeom>
              <a:avLst/>
              <a:gdLst/>
              <a:ahLst/>
              <a:cxnLst/>
              <a:rect l="l" t="t" r="r" b="b"/>
              <a:pathLst>
                <a:path w="1067" h="941" extrusionOk="0">
                  <a:moveTo>
                    <a:pt x="590" y="1"/>
                  </a:moveTo>
                  <a:cubicBezTo>
                    <a:pt x="432" y="1"/>
                    <a:pt x="289" y="78"/>
                    <a:pt x="178" y="189"/>
                  </a:cubicBezTo>
                  <a:cubicBezTo>
                    <a:pt x="0" y="367"/>
                    <a:pt x="86" y="722"/>
                    <a:pt x="263" y="807"/>
                  </a:cubicBezTo>
                  <a:cubicBezTo>
                    <a:pt x="352" y="896"/>
                    <a:pt x="464" y="941"/>
                    <a:pt x="576" y="941"/>
                  </a:cubicBezTo>
                  <a:cubicBezTo>
                    <a:pt x="688" y="941"/>
                    <a:pt x="800" y="896"/>
                    <a:pt x="889" y="807"/>
                  </a:cubicBezTo>
                  <a:cubicBezTo>
                    <a:pt x="1067" y="544"/>
                    <a:pt x="1067" y="274"/>
                    <a:pt x="889" y="97"/>
                  </a:cubicBezTo>
                  <a:cubicBezTo>
                    <a:pt x="787" y="29"/>
                    <a:pt x="686" y="1"/>
                    <a:pt x="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1"/>
            <p:cNvSpPr/>
            <p:nvPr/>
          </p:nvSpPr>
          <p:spPr>
            <a:xfrm>
              <a:off x="5886600" y="855125"/>
              <a:ext cx="26700" cy="23400"/>
            </a:xfrm>
            <a:custGeom>
              <a:avLst/>
              <a:gdLst/>
              <a:ahLst/>
              <a:cxnLst/>
              <a:rect l="l" t="t" r="r" b="b"/>
              <a:pathLst>
                <a:path w="1068" h="936" extrusionOk="0">
                  <a:moveTo>
                    <a:pt x="579" y="0"/>
                  </a:moveTo>
                  <a:cubicBezTo>
                    <a:pt x="534" y="0"/>
                    <a:pt x="488" y="7"/>
                    <a:pt x="442" y="22"/>
                  </a:cubicBezTo>
                  <a:cubicBezTo>
                    <a:pt x="179" y="22"/>
                    <a:pt x="1" y="292"/>
                    <a:pt x="86" y="555"/>
                  </a:cubicBezTo>
                  <a:cubicBezTo>
                    <a:pt x="86" y="776"/>
                    <a:pt x="267" y="935"/>
                    <a:pt x="477" y="935"/>
                  </a:cubicBezTo>
                  <a:cubicBezTo>
                    <a:pt x="523" y="935"/>
                    <a:pt x="572" y="927"/>
                    <a:pt x="619" y="910"/>
                  </a:cubicBezTo>
                  <a:cubicBezTo>
                    <a:pt x="890" y="910"/>
                    <a:pt x="1067" y="647"/>
                    <a:pt x="975" y="377"/>
                  </a:cubicBezTo>
                  <a:cubicBezTo>
                    <a:pt x="975" y="160"/>
                    <a:pt x="795" y="0"/>
                    <a:pt x="5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1"/>
            <p:cNvSpPr/>
            <p:nvPr/>
          </p:nvSpPr>
          <p:spPr>
            <a:xfrm>
              <a:off x="5851075" y="903700"/>
              <a:ext cx="26675" cy="23325"/>
            </a:xfrm>
            <a:custGeom>
              <a:avLst/>
              <a:gdLst/>
              <a:ahLst/>
              <a:cxnLst/>
              <a:rect l="l" t="t" r="r" b="b"/>
              <a:pathLst>
                <a:path w="1067" h="933" extrusionOk="0">
                  <a:moveTo>
                    <a:pt x="553" y="0"/>
                  </a:moveTo>
                  <a:cubicBezTo>
                    <a:pt x="396" y="0"/>
                    <a:pt x="216" y="81"/>
                    <a:pt x="86" y="211"/>
                  </a:cubicBezTo>
                  <a:cubicBezTo>
                    <a:pt x="0" y="482"/>
                    <a:pt x="86" y="745"/>
                    <a:pt x="263" y="837"/>
                  </a:cubicBezTo>
                  <a:cubicBezTo>
                    <a:pt x="365" y="904"/>
                    <a:pt x="466" y="933"/>
                    <a:pt x="558" y="933"/>
                  </a:cubicBezTo>
                  <a:cubicBezTo>
                    <a:pt x="708" y="933"/>
                    <a:pt x="831" y="855"/>
                    <a:pt x="889" y="745"/>
                  </a:cubicBezTo>
                  <a:cubicBezTo>
                    <a:pt x="1067" y="482"/>
                    <a:pt x="974" y="211"/>
                    <a:pt x="711" y="34"/>
                  </a:cubicBezTo>
                  <a:cubicBezTo>
                    <a:pt x="664" y="11"/>
                    <a:pt x="610" y="0"/>
                    <a:pt x="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1"/>
            <p:cNvSpPr/>
            <p:nvPr/>
          </p:nvSpPr>
          <p:spPr>
            <a:xfrm>
              <a:off x="5793325" y="917300"/>
              <a:ext cx="26675" cy="23675"/>
            </a:xfrm>
            <a:custGeom>
              <a:avLst/>
              <a:gdLst/>
              <a:ahLst/>
              <a:cxnLst/>
              <a:rect l="l" t="t" r="r" b="b"/>
              <a:pathLst>
                <a:path w="1067" h="947" extrusionOk="0">
                  <a:moveTo>
                    <a:pt x="465" y="1"/>
                  </a:moveTo>
                  <a:cubicBezTo>
                    <a:pt x="424" y="1"/>
                    <a:pt x="387" y="8"/>
                    <a:pt x="355" y="23"/>
                  </a:cubicBezTo>
                  <a:cubicBezTo>
                    <a:pt x="85" y="115"/>
                    <a:pt x="0" y="378"/>
                    <a:pt x="85" y="648"/>
                  </a:cubicBezTo>
                  <a:cubicBezTo>
                    <a:pt x="154" y="845"/>
                    <a:pt x="319" y="946"/>
                    <a:pt x="472" y="946"/>
                  </a:cubicBezTo>
                  <a:cubicBezTo>
                    <a:pt x="523" y="946"/>
                    <a:pt x="574" y="935"/>
                    <a:pt x="618" y="911"/>
                  </a:cubicBezTo>
                  <a:cubicBezTo>
                    <a:pt x="889" y="826"/>
                    <a:pt x="1066" y="556"/>
                    <a:pt x="974" y="293"/>
                  </a:cubicBezTo>
                  <a:cubicBezTo>
                    <a:pt x="904" y="147"/>
                    <a:pt x="651" y="1"/>
                    <a:pt x="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1"/>
            <p:cNvSpPr/>
            <p:nvPr/>
          </p:nvSpPr>
          <p:spPr>
            <a:xfrm>
              <a:off x="5737700" y="890400"/>
              <a:ext cx="26675" cy="23900"/>
            </a:xfrm>
            <a:custGeom>
              <a:avLst/>
              <a:gdLst/>
              <a:ahLst/>
              <a:cxnLst/>
              <a:rect l="l" t="t" r="r" b="b"/>
              <a:pathLst>
                <a:path w="1067" h="956" extrusionOk="0">
                  <a:moveTo>
                    <a:pt x="553" y="1"/>
                  </a:moveTo>
                  <a:cubicBezTo>
                    <a:pt x="374" y="1"/>
                    <a:pt x="157" y="99"/>
                    <a:pt x="93" y="303"/>
                  </a:cubicBezTo>
                  <a:cubicBezTo>
                    <a:pt x="0" y="566"/>
                    <a:pt x="178" y="836"/>
                    <a:pt x="448" y="921"/>
                  </a:cubicBezTo>
                  <a:cubicBezTo>
                    <a:pt x="493" y="944"/>
                    <a:pt x="543" y="956"/>
                    <a:pt x="595" y="956"/>
                  </a:cubicBezTo>
                  <a:cubicBezTo>
                    <a:pt x="748" y="956"/>
                    <a:pt x="912" y="855"/>
                    <a:pt x="981" y="658"/>
                  </a:cubicBezTo>
                  <a:cubicBezTo>
                    <a:pt x="1066" y="388"/>
                    <a:pt x="981" y="125"/>
                    <a:pt x="711" y="33"/>
                  </a:cubicBezTo>
                  <a:cubicBezTo>
                    <a:pt x="667" y="11"/>
                    <a:pt x="612" y="1"/>
                    <a:pt x="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1"/>
            <p:cNvSpPr/>
            <p:nvPr/>
          </p:nvSpPr>
          <p:spPr>
            <a:xfrm>
              <a:off x="5715475" y="835600"/>
              <a:ext cx="26675" cy="23650"/>
            </a:xfrm>
            <a:custGeom>
              <a:avLst/>
              <a:gdLst/>
              <a:ahLst/>
              <a:cxnLst/>
              <a:rect l="l" t="t" r="r" b="b"/>
              <a:pathLst>
                <a:path w="1067" h="946" extrusionOk="0">
                  <a:moveTo>
                    <a:pt x="542" y="0"/>
                  </a:moveTo>
                  <a:cubicBezTo>
                    <a:pt x="457" y="0"/>
                    <a:pt x="363" y="30"/>
                    <a:pt x="271" y="92"/>
                  </a:cubicBezTo>
                  <a:cubicBezTo>
                    <a:pt x="93" y="184"/>
                    <a:pt x="1" y="447"/>
                    <a:pt x="93" y="718"/>
                  </a:cubicBezTo>
                  <a:cubicBezTo>
                    <a:pt x="206" y="885"/>
                    <a:pt x="354" y="946"/>
                    <a:pt x="492" y="946"/>
                  </a:cubicBezTo>
                  <a:cubicBezTo>
                    <a:pt x="571" y="946"/>
                    <a:pt x="647" y="926"/>
                    <a:pt x="711" y="895"/>
                  </a:cubicBezTo>
                  <a:cubicBezTo>
                    <a:pt x="982" y="718"/>
                    <a:pt x="1067" y="447"/>
                    <a:pt x="889" y="270"/>
                  </a:cubicBezTo>
                  <a:cubicBezTo>
                    <a:pt x="834" y="99"/>
                    <a:pt x="701"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1"/>
            <p:cNvSpPr/>
            <p:nvPr/>
          </p:nvSpPr>
          <p:spPr>
            <a:xfrm>
              <a:off x="5733250" y="778000"/>
              <a:ext cx="24550" cy="24375"/>
            </a:xfrm>
            <a:custGeom>
              <a:avLst/>
              <a:gdLst/>
              <a:ahLst/>
              <a:cxnLst/>
              <a:rect l="l" t="t" r="r" b="b"/>
              <a:pathLst>
                <a:path w="982" h="975" extrusionOk="0">
                  <a:moveTo>
                    <a:pt x="534" y="0"/>
                  </a:moveTo>
                  <a:cubicBezTo>
                    <a:pt x="271" y="0"/>
                    <a:pt x="93" y="178"/>
                    <a:pt x="0" y="441"/>
                  </a:cubicBezTo>
                  <a:cubicBezTo>
                    <a:pt x="0" y="619"/>
                    <a:pt x="178" y="889"/>
                    <a:pt x="356" y="974"/>
                  </a:cubicBezTo>
                  <a:cubicBezTo>
                    <a:pt x="626" y="974"/>
                    <a:pt x="889" y="797"/>
                    <a:pt x="981" y="534"/>
                  </a:cubicBezTo>
                  <a:cubicBezTo>
                    <a:pt x="981" y="356"/>
                    <a:pt x="804" y="86"/>
                    <a:pt x="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1"/>
            <p:cNvSpPr/>
            <p:nvPr/>
          </p:nvSpPr>
          <p:spPr>
            <a:xfrm>
              <a:off x="5782125" y="745700"/>
              <a:ext cx="26675" cy="23575"/>
            </a:xfrm>
            <a:custGeom>
              <a:avLst/>
              <a:gdLst/>
              <a:ahLst/>
              <a:cxnLst/>
              <a:rect l="l" t="t" r="r" b="b"/>
              <a:pathLst>
                <a:path w="1067" h="943" extrusionOk="0">
                  <a:moveTo>
                    <a:pt x="568" y="1"/>
                  </a:moveTo>
                  <a:cubicBezTo>
                    <a:pt x="446" y="1"/>
                    <a:pt x="313" y="45"/>
                    <a:pt x="178" y="134"/>
                  </a:cubicBezTo>
                  <a:cubicBezTo>
                    <a:pt x="0" y="226"/>
                    <a:pt x="0" y="582"/>
                    <a:pt x="178" y="759"/>
                  </a:cubicBezTo>
                  <a:cubicBezTo>
                    <a:pt x="287" y="868"/>
                    <a:pt x="431" y="943"/>
                    <a:pt x="567" y="943"/>
                  </a:cubicBezTo>
                  <a:cubicBezTo>
                    <a:pt x="652" y="943"/>
                    <a:pt x="735" y="913"/>
                    <a:pt x="803" y="845"/>
                  </a:cubicBezTo>
                  <a:cubicBezTo>
                    <a:pt x="1066" y="667"/>
                    <a:pt x="1066" y="404"/>
                    <a:pt x="889" y="134"/>
                  </a:cubicBezTo>
                  <a:cubicBezTo>
                    <a:pt x="800" y="45"/>
                    <a:pt x="690" y="1"/>
                    <a:pt x="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1"/>
            <p:cNvSpPr/>
            <p:nvPr/>
          </p:nvSpPr>
          <p:spPr>
            <a:xfrm>
              <a:off x="4129400" y="307075"/>
              <a:ext cx="762050" cy="304250"/>
            </a:xfrm>
            <a:custGeom>
              <a:avLst/>
              <a:gdLst/>
              <a:ahLst/>
              <a:cxnLst/>
              <a:rect l="l" t="t" r="r" b="b"/>
              <a:pathLst>
                <a:path w="30482" h="12170" extrusionOk="0">
                  <a:moveTo>
                    <a:pt x="1561" y="10953"/>
                  </a:moveTo>
                  <a:lnTo>
                    <a:pt x="626" y="11018"/>
                  </a:lnTo>
                  <a:cubicBezTo>
                    <a:pt x="614" y="11036"/>
                    <a:pt x="602" y="11055"/>
                    <a:pt x="591" y="11074"/>
                  </a:cubicBezTo>
                  <a:lnTo>
                    <a:pt x="591" y="11074"/>
                  </a:lnTo>
                  <a:lnTo>
                    <a:pt x="1561" y="10953"/>
                  </a:lnTo>
                  <a:close/>
                  <a:moveTo>
                    <a:pt x="17061" y="0"/>
                  </a:moveTo>
                  <a:lnTo>
                    <a:pt x="15284" y="8353"/>
                  </a:lnTo>
                  <a:lnTo>
                    <a:pt x="10578" y="8793"/>
                  </a:lnTo>
                  <a:lnTo>
                    <a:pt x="10045" y="8886"/>
                  </a:lnTo>
                  <a:lnTo>
                    <a:pt x="10045" y="7997"/>
                  </a:lnTo>
                  <a:cubicBezTo>
                    <a:pt x="10045" y="7642"/>
                    <a:pt x="9953" y="7372"/>
                    <a:pt x="9775" y="7109"/>
                  </a:cubicBezTo>
                  <a:lnTo>
                    <a:pt x="9775" y="2929"/>
                  </a:lnTo>
                  <a:lnTo>
                    <a:pt x="8709" y="2929"/>
                  </a:lnTo>
                  <a:lnTo>
                    <a:pt x="8709" y="7016"/>
                  </a:lnTo>
                  <a:lnTo>
                    <a:pt x="8531" y="7194"/>
                  </a:lnTo>
                  <a:cubicBezTo>
                    <a:pt x="8353" y="7372"/>
                    <a:pt x="8268" y="7642"/>
                    <a:pt x="8268" y="7997"/>
                  </a:cubicBezTo>
                  <a:lnTo>
                    <a:pt x="8268" y="8971"/>
                  </a:lnTo>
                  <a:lnTo>
                    <a:pt x="1870" y="9504"/>
                  </a:lnTo>
                  <a:cubicBezTo>
                    <a:pt x="1778" y="9504"/>
                    <a:pt x="1778" y="9504"/>
                    <a:pt x="1778" y="9596"/>
                  </a:cubicBezTo>
                  <a:lnTo>
                    <a:pt x="1778" y="10748"/>
                  </a:lnTo>
                  <a:lnTo>
                    <a:pt x="1778" y="10926"/>
                  </a:lnTo>
                  <a:lnTo>
                    <a:pt x="1561" y="10953"/>
                  </a:lnTo>
                  <a:lnTo>
                    <a:pt x="1561" y="10953"/>
                  </a:lnTo>
                  <a:lnTo>
                    <a:pt x="14666" y="10037"/>
                  </a:lnTo>
                  <a:lnTo>
                    <a:pt x="14488" y="10840"/>
                  </a:lnTo>
                  <a:lnTo>
                    <a:pt x="1778" y="11814"/>
                  </a:lnTo>
                  <a:lnTo>
                    <a:pt x="271" y="11907"/>
                  </a:lnTo>
                  <a:cubicBezTo>
                    <a:pt x="350" y="11655"/>
                    <a:pt x="436" y="11330"/>
                    <a:pt x="591" y="11074"/>
                  </a:cubicBezTo>
                  <a:lnTo>
                    <a:pt x="591" y="11074"/>
                  </a:lnTo>
                  <a:lnTo>
                    <a:pt x="356" y="11103"/>
                  </a:lnTo>
                  <a:cubicBezTo>
                    <a:pt x="271" y="11374"/>
                    <a:pt x="93" y="11637"/>
                    <a:pt x="1" y="11992"/>
                  </a:cubicBezTo>
                  <a:lnTo>
                    <a:pt x="1" y="12170"/>
                  </a:lnTo>
                  <a:lnTo>
                    <a:pt x="1778" y="11992"/>
                  </a:lnTo>
                  <a:lnTo>
                    <a:pt x="14666" y="11103"/>
                  </a:lnTo>
                  <a:lnTo>
                    <a:pt x="15021" y="9774"/>
                  </a:lnTo>
                  <a:lnTo>
                    <a:pt x="15554" y="7464"/>
                  </a:lnTo>
                  <a:lnTo>
                    <a:pt x="16620" y="7464"/>
                  </a:lnTo>
                  <a:lnTo>
                    <a:pt x="17864" y="796"/>
                  </a:lnTo>
                  <a:lnTo>
                    <a:pt x="24347" y="796"/>
                  </a:lnTo>
                  <a:lnTo>
                    <a:pt x="24262" y="7372"/>
                  </a:lnTo>
                  <a:lnTo>
                    <a:pt x="25413" y="7372"/>
                  </a:lnTo>
                  <a:lnTo>
                    <a:pt x="25413" y="889"/>
                  </a:lnTo>
                  <a:lnTo>
                    <a:pt x="28527" y="889"/>
                  </a:lnTo>
                  <a:lnTo>
                    <a:pt x="29323" y="7464"/>
                  </a:lnTo>
                  <a:lnTo>
                    <a:pt x="30482" y="7464"/>
                  </a:lnTo>
                  <a:lnTo>
                    <a:pt x="29593" y="263"/>
                  </a:lnTo>
                  <a:lnTo>
                    <a:pt x="29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1"/>
            <p:cNvSpPr/>
            <p:nvPr/>
          </p:nvSpPr>
          <p:spPr>
            <a:xfrm>
              <a:off x="4336075" y="360375"/>
              <a:ext cx="48900" cy="15500"/>
            </a:xfrm>
            <a:custGeom>
              <a:avLst/>
              <a:gdLst/>
              <a:ahLst/>
              <a:cxnLst/>
              <a:rect l="l" t="t" r="r" b="b"/>
              <a:pathLst>
                <a:path w="1956" h="620" extrusionOk="0">
                  <a:moveTo>
                    <a:pt x="619" y="1"/>
                  </a:moveTo>
                  <a:cubicBezTo>
                    <a:pt x="356" y="1"/>
                    <a:pt x="1" y="264"/>
                    <a:pt x="1" y="619"/>
                  </a:cubicBezTo>
                  <a:lnTo>
                    <a:pt x="1956" y="619"/>
                  </a:lnTo>
                  <a:cubicBezTo>
                    <a:pt x="1956" y="264"/>
                    <a:pt x="1686" y="1"/>
                    <a:pt x="1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1"/>
            <p:cNvSpPr/>
            <p:nvPr/>
          </p:nvSpPr>
          <p:spPr>
            <a:xfrm>
              <a:off x="4140600" y="546975"/>
              <a:ext cx="26675" cy="31125"/>
            </a:xfrm>
            <a:custGeom>
              <a:avLst/>
              <a:gdLst/>
              <a:ahLst/>
              <a:cxnLst/>
              <a:rect l="l" t="t" r="r" b="b"/>
              <a:pathLst>
                <a:path w="1067" h="1245" extrusionOk="0">
                  <a:moveTo>
                    <a:pt x="1067" y="0"/>
                  </a:moveTo>
                  <a:cubicBezTo>
                    <a:pt x="619" y="263"/>
                    <a:pt x="264" y="711"/>
                    <a:pt x="1" y="1244"/>
                  </a:cubicBezTo>
                  <a:lnTo>
                    <a:pt x="1067" y="1152"/>
                  </a:lnTo>
                  <a:lnTo>
                    <a:pt x="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70"/>
        <p:cNvGrpSpPr/>
        <p:nvPr/>
      </p:nvGrpSpPr>
      <p:grpSpPr>
        <a:xfrm>
          <a:off x="0" y="0"/>
          <a:ext cx="0" cy="0"/>
          <a:chOff x="0" y="0"/>
          <a:chExt cx="0" cy="0"/>
        </a:xfrm>
      </p:grpSpPr>
      <p:sp>
        <p:nvSpPr>
          <p:cNvPr id="7277" name="Rectangle: Rounded Corners 1">
            <a:extLst>
              <a:ext uri="{FF2B5EF4-FFF2-40B4-BE49-F238E27FC236}">
                <a16:creationId xmlns:a16="http://schemas.microsoft.com/office/drawing/2014/main" id="{E520E798-D6ED-2EC1-CF1C-68965B3246F4}"/>
              </a:ext>
            </a:extLst>
          </p:cNvPr>
          <p:cNvSpPr/>
          <p:nvPr/>
        </p:nvSpPr>
        <p:spPr>
          <a:xfrm>
            <a:off x="3229925" y="4044300"/>
            <a:ext cx="2584494" cy="572701"/>
          </a:xfrm>
          <a:prstGeom prst="roundRect">
            <a:avLst>
              <a:gd name="adj" fmla="val 48888"/>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Hired Labor</a:t>
            </a:r>
          </a:p>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Self Employed &amp; Unpaid Family</a:t>
            </a:r>
          </a:p>
        </p:txBody>
      </p:sp>
      <p:sp>
        <p:nvSpPr>
          <p:cNvPr id="7776" name="Rectangle: Rounded Corners 1">
            <a:extLst>
              <a:ext uri="{FF2B5EF4-FFF2-40B4-BE49-F238E27FC236}">
                <a16:creationId xmlns:a16="http://schemas.microsoft.com/office/drawing/2014/main" id="{738D7DD8-9148-00B3-75F9-6E178627565A}"/>
              </a:ext>
            </a:extLst>
          </p:cNvPr>
          <p:cNvSpPr/>
          <p:nvPr/>
        </p:nvSpPr>
        <p:spPr>
          <a:xfrm>
            <a:off x="3093049" y="2843850"/>
            <a:ext cx="2858247" cy="773077"/>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1100" b="1" dirty="0">
              <a:solidFill>
                <a:srgbClr val="000000"/>
              </a:solidFill>
              <a:latin typeface="Avenir Book" panose="02000503020000020003" pitchFamily="2" charset="0"/>
              <a:ea typeface="Open Sans Light"/>
              <a:cs typeface="Open Sans Light"/>
            </a:endParaRPr>
          </a:p>
          <a:p>
            <a:pPr algn="ctr"/>
            <a:r>
              <a:rPr lang="en-US" sz="1200" b="1" dirty="0">
                <a:solidFill>
                  <a:srgbClr val="000000"/>
                </a:solidFill>
                <a:latin typeface="Avenir Book" panose="02000503020000020003" pitchFamily="2" charset="0"/>
                <a:ea typeface="Open Sans Light"/>
                <a:cs typeface="Open Sans Light"/>
              </a:rPr>
              <a:t>Labor Input</a:t>
            </a:r>
          </a:p>
          <a:p>
            <a:pPr algn="ctr"/>
            <a:r>
              <a:rPr lang="en-US" sz="1100" dirty="0">
                <a:solidFill>
                  <a:srgbClr val="000000"/>
                </a:solidFill>
                <a:latin typeface="Avenir Book" panose="02000503020000020003" pitchFamily="2" charset="0"/>
                <a:ea typeface="Open Sans Light"/>
                <a:cs typeface="Open Sans Light"/>
              </a:rPr>
              <a:t>Total human effort in agricultural production</a:t>
            </a:r>
          </a:p>
          <a:p>
            <a:pPr algn="ctr"/>
            <a:endParaRPr lang="en-US" sz="1100" b="1" dirty="0">
              <a:solidFill>
                <a:srgbClr val="000000"/>
              </a:solidFill>
              <a:latin typeface="Avenir Book" panose="02000503020000020003" pitchFamily="2" charset="0"/>
              <a:ea typeface="Open Sans Light"/>
              <a:cs typeface="Open Sans Light"/>
            </a:endParaRPr>
          </a:p>
        </p:txBody>
      </p:sp>
      <p:cxnSp>
        <p:nvCxnSpPr>
          <p:cNvPr id="7278" name="Connettore curvo 7277">
            <a:extLst>
              <a:ext uri="{FF2B5EF4-FFF2-40B4-BE49-F238E27FC236}">
                <a16:creationId xmlns:a16="http://schemas.microsoft.com/office/drawing/2014/main" id="{1E3720E6-E21F-5B52-DF5C-62EB175AAED9}"/>
              </a:ext>
            </a:extLst>
          </p:cNvPr>
          <p:cNvCxnSpPr>
            <a:cxnSpLocks/>
            <a:stCxn id="7776" idx="2"/>
            <a:endCxn id="7277" idx="0"/>
          </p:cNvCxnSpPr>
          <p:nvPr/>
        </p:nvCxnSpPr>
        <p:spPr>
          <a:xfrm rot="5400000">
            <a:off x="4308487" y="3830613"/>
            <a:ext cx="427373" cy="1"/>
          </a:xfrm>
          <a:prstGeom prst="curvedConnector3">
            <a:avLst>
              <a:gd name="adj1" fmla="val 50000"/>
            </a:avLst>
          </a:prstGeom>
          <a:ln>
            <a:solidFill>
              <a:srgbClr val="242713"/>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 name="Rectangle: Rounded Corners 1">
            <a:extLst>
              <a:ext uri="{FF2B5EF4-FFF2-40B4-BE49-F238E27FC236}">
                <a16:creationId xmlns:a16="http://schemas.microsoft.com/office/drawing/2014/main" id="{869157A0-DA36-AE39-5770-9FB6207A0DF1}"/>
              </a:ext>
            </a:extLst>
          </p:cNvPr>
          <p:cNvSpPr/>
          <p:nvPr/>
        </p:nvSpPr>
        <p:spPr>
          <a:xfrm>
            <a:off x="558387" y="3281650"/>
            <a:ext cx="1940853" cy="1097923"/>
          </a:xfrm>
          <a:prstGeom prst="roundRect">
            <a:avLst>
              <a:gd name="adj" fmla="val 48888"/>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Durable Equipment</a:t>
            </a:r>
          </a:p>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Service Buildings</a:t>
            </a:r>
          </a:p>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Inventories</a:t>
            </a:r>
            <a:endParaRPr lang="en-US" sz="1100" dirty="0">
              <a:solidFill>
                <a:srgbClr val="000000"/>
              </a:solidFill>
              <a:latin typeface="Avenir Book" panose="02000503020000020003" pitchFamily="2" charset="0"/>
              <a:ea typeface="Open Sans Light"/>
              <a:cs typeface="Open Sans Light"/>
            </a:endParaRPr>
          </a:p>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Land</a:t>
            </a:r>
          </a:p>
        </p:txBody>
      </p:sp>
      <p:sp>
        <p:nvSpPr>
          <p:cNvPr id="7072" name="Google Shape;7072;p36"/>
          <p:cNvSpPr txBox="1">
            <a:spLocks noGrp="1"/>
          </p:cNvSpPr>
          <p:nvPr>
            <p:ph type="title"/>
          </p:nvPr>
        </p:nvSpPr>
        <p:spPr>
          <a:xfrm>
            <a:off x="657856"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venir Book" panose="02000503020000020003" pitchFamily="2" charset="0"/>
              </a:rPr>
              <a:t>  </a:t>
            </a:r>
            <a:r>
              <a:rPr lang="it-IT" dirty="0">
                <a:latin typeface="Avenir Book" panose="02000503020000020003" pitchFamily="2" charset="0"/>
                <a:cs typeface="Palanquin" panose="020B0004020203020204" pitchFamily="34" charset="77"/>
              </a:rPr>
              <a:t>DATASET PRESENTATION</a:t>
            </a:r>
            <a:endParaRPr dirty="0">
              <a:latin typeface="Avenir Book" panose="02000503020000020003" pitchFamily="2" charset="0"/>
            </a:endParaRPr>
          </a:p>
        </p:txBody>
      </p:sp>
      <p:grpSp>
        <p:nvGrpSpPr>
          <p:cNvPr id="7080" name="Google Shape;7080;p36"/>
          <p:cNvGrpSpPr/>
          <p:nvPr/>
        </p:nvGrpSpPr>
        <p:grpSpPr>
          <a:xfrm>
            <a:off x="414000" y="554400"/>
            <a:ext cx="289557" cy="347453"/>
            <a:chOff x="3276325" y="1337875"/>
            <a:chExt cx="345575" cy="424500"/>
          </a:xfrm>
          <a:solidFill>
            <a:srgbClr val="3F886B"/>
          </a:solidFill>
        </p:grpSpPr>
        <p:sp>
          <p:nvSpPr>
            <p:cNvPr id="7081" name="Google Shape;7081;p36"/>
            <p:cNvSpPr/>
            <p:nvPr/>
          </p:nvSpPr>
          <p:spPr>
            <a:xfrm>
              <a:off x="3339425" y="1697875"/>
              <a:ext cx="219375" cy="64500"/>
            </a:xfrm>
            <a:custGeom>
              <a:avLst/>
              <a:gdLst/>
              <a:ahLst/>
              <a:cxnLst/>
              <a:rect l="l" t="t" r="r" b="b"/>
              <a:pathLst>
                <a:path w="8775" h="2580" extrusionOk="0">
                  <a:moveTo>
                    <a:pt x="4415" y="0"/>
                  </a:moveTo>
                  <a:cubicBezTo>
                    <a:pt x="2868" y="0"/>
                    <a:pt x="1492" y="574"/>
                    <a:pt x="399" y="1606"/>
                  </a:cubicBezTo>
                  <a:lnTo>
                    <a:pt x="285" y="1721"/>
                  </a:lnTo>
                  <a:cubicBezTo>
                    <a:pt x="0" y="2006"/>
                    <a:pt x="230" y="2579"/>
                    <a:pt x="689" y="2579"/>
                  </a:cubicBezTo>
                  <a:lnTo>
                    <a:pt x="8146" y="2579"/>
                  </a:lnTo>
                  <a:cubicBezTo>
                    <a:pt x="8545" y="2579"/>
                    <a:pt x="8774" y="2006"/>
                    <a:pt x="8490" y="1721"/>
                  </a:cubicBezTo>
                  <a:lnTo>
                    <a:pt x="8375" y="1606"/>
                  </a:lnTo>
                  <a:cubicBezTo>
                    <a:pt x="7283" y="574"/>
                    <a:pt x="5906" y="0"/>
                    <a:pt x="44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6"/>
            <p:cNvSpPr/>
            <p:nvPr/>
          </p:nvSpPr>
          <p:spPr>
            <a:xfrm>
              <a:off x="3276325" y="1337875"/>
              <a:ext cx="345575" cy="335575"/>
            </a:xfrm>
            <a:custGeom>
              <a:avLst/>
              <a:gdLst/>
              <a:ahLst/>
              <a:cxnLst/>
              <a:rect l="l" t="t" r="r" b="b"/>
              <a:pathLst>
                <a:path w="13823" h="13423" extrusionOk="0">
                  <a:moveTo>
                    <a:pt x="2120" y="0"/>
                  </a:moveTo>
                  <a:cubicBezTo>
                    <a:pt x="1836" y="0"/>
                    <a:pt x="1606" y="229"/>
                    <a:pt x="1606" y="519"/>
                  </a:cubicBezTo>
                  <a:lnTo>
                    <a:pt x="1606" y="2639"/>
                  </a:lnTo>
                  <a:cubicBezTo>
                    <a:pt x="1606" y="4075"/>
                    <a:pt x="2809" y="5277"/>
                    <a:pt x="4245" y="5277"/>
                  </a:cubicBezTo>
                  <a:cubicBezTo>
                    <a:pt x="4644" y="5277"/>
                    <a:pt x="5048" y="5163"/>
                    <a:pt x="5447" y="4993"/>
                  </a:cubicBezTo>
                  <a:lnTo>
                    <a:pt x="5737" y="5392"/>
                  </a:lnTo>
                  <a:cubicBezTo>
                    <a:pt x="6195" y="5966"/>
                    <a:pt x="6425" y="6884"/>
                    <a:pt x="6425" y="7342"/>
                  </a:cubicBezTo>
                  <a:lnTo>
                    <a:pt x="6425" y="12450"/>
                  </a:lnTo>
                  <a:lnTo>
                    <a:pt x="4704" y="10325"/>
                  </a:lnTo>
                  <a:cubicBezTo>
                    <a:pt x="5048" y="9926"/>
                    <a:pt x="5278" y="9293"/>
                    <a:pt x="5278" y="8664"/>
                  </a:cubicBezTo>
                  <a:cubicBezTo>
                    <a:pt x="5278" y="7228"/>
                    <a:pt x="4071" y="6080"/>
                    <a:pt x="2639" y="6080"/>
                  </a:cubicBezTo>
                  <a:lnTo>
                    <a:pt x="514" y="6080"/>
                  </a:lnTo>
                  <a:cubicBezTo>
                    <a:pt x="230" y="6080"/>
                    <a:pt x="0" y="6310"/>
                    <a:pt x="0" y="6539"/>
                  </a:cubicBezTo>
                  <a:lnTo>
                    <a:pt x="0" y="8664"/>
                  </a:lnTo>
                  <a:cubicBezTo>
                    <a:pt x="0" y="10155"/>
                    <a:pt x="1203" y="11303"/>
                    <a:pt x="2639" y="11303"/>
                  </a:cubicBezTo>
                  <a:cubicBezTo>
                    <a:pt x="3098" y="11303"/>
                    <a:pt x="3557" y="11188"/>
                    <a:pt x="3901" y="11014"/>
                  </a:cubicBezTo>
                  <a:lnTo>
                    <a:pt x="5966" y="13423"/>
                  </a:lnTo>
                  <a:cubicBezTo>
                    <a:pt x="6251" y="13423"/>
                    <a:pt x="6595" y="13368"/>
                    <a:pt x="6939" y="13368"/>
                  </a:cubicBezTo>
                  <a:cubicBezTo>
                    <a:pt x="7054" y="13368"/>
                    <a:pt x="7228" y="13368"/>
                    <a:pt x="7398" y="13423"/>
                  </a:cubicBezTo>
                  <a:lnTo>
                    <a:pt x="7398" y="10155"/>
                  </a:lnTo>
                  <a:lnTo>
                    <a:pt x="9922" y="7058"/>
                  </a:lnTo>
                  <a:cubicBezTo>
                    <a:pt x="10266" y="7287"/>
                    <a:pt x="10725" y="7402"/>
                    <a:pt x="11184" y="7402"/>
                  </a:cubicBezTo>
                  <a:cubicBezTo>
                    <a:pt x="12620" y="7402"/>
                    <a:pt x="13822" y="6195"/>
                    <a:pt x="13822" y="4763"/>
                  </a:cubicBezTo>
                  <a:lnTo>
                    <a:pt x="13822" y="2639"/>
                  </a:lnTo>
                  <a:cubicBezTo>
                    <a:pt x="13822" y="2354"/>
                    <a:pt x="13593" y="2125"/>
                    <a:pt x="13308" y="2125"/>
                  </a:cubicBezTo>
                  <a:lnTo>
                    <a:pt x="11184" y="2125"/>
                  </a:lnTo>
                  <a:cubicBezTo>
                    <a:pt x="9752" y="2125"/>
                    <a:pt x="8545" y="3327"/>
                    <a:pt x="8545" y="4763"/>
                  </a:cubicBezTo>
                  <a:cubicBezTo>
                    <a:pt x="8545" y="5392"/>
                    <a:pt x="8775" y="5966"/>
                    <a:pt x="9119" y="6425"/>
                  </a:cubicBezTo>
                  <a:lnTo>
                    <a:pt x="7398" y="8490"/>
                  </a:lnTo>
                  <a:lnTo>
                    <a:pt x="7398" y="7342"/>
                  </a:lnTo>
                  <a:cubicBezTo>
                    <a:pt x="7398" y="6425"/>
                    <a:pt x="7113" y="5507"/>
                    <a:pt x="6540" y="4763"/>
                  </a:cubicBezTo>
                  <a:lnTo>
                    <a:pt x="6195" y="4360"/>
                  </a:lnTo>
                  <a:cubicBezTo>
                    <a:pt x="6654" y="3901"/>
                    <a:pt x="6884" y="3272"/>
                    <a:pt x="6884" y="2639"/>
                  </a:cubicBezTo>
                  <a:cubicBezTo>
                    <a:pt x="6884" y="1147"/>
                    <a:pt x="5677" y="0"/>
                    <a:pt x="42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CasellaDiTesto 1">
            <a:extLst>
              <a:ext uri="{FF2B5EF4-FFF2-40B4-BE49-F238E27FC236}">
                <a16:creationId xmlns:a16="http://schemas.microsoft.com/office/drawing/2014/main" id="{8C877CC0-3B83-5307-2D8B-6BD2901D4438}"/>
              </a:ext>
            </a:extLst>
          </p:cNvPr>
          <p:cNvSpPr txBox="1"/>
          <p:nvPr/>
        </p:nvSpPr>
        <p:spPr>
          <a:xfrm>
            <a:off x="505516" y="1224104"/>
            <a:ext cx="2291012" cy="738664"/>
          </a:xfrm>
          <a:prstGeom prst="rect">
            <a:avLst/>
          </a:prstGeom>
          <a:noFill/>
        </p:spPr>
        <p:txBody>
          <a:bodyPr wrap="none" rtlCol="0">
            <a:spAutoFit/>
          </a:bodyPr>
          <a:lstStyle/>
          <a:p>
            <a:r>
              <a:rPr lang="it-IT" dirty="0">
                <a:latin typeface="Avenir Book" panose="02000503020000020003" pitchFamily="2" charset="0"/>
              </a:rPr>
              <a:t>The </a:t>
            </a:r>
            <a:r>
              <a:rPr lang="it-IT" dirty="0" err="1">
                <a:latin typeface="Avenir Book" panose="02000503020000020003" pitchFamily="2" charset="0"/>
              </a:rPr>
              <a:t>variables</a:t>
            </a:r>
            <a:r>
              <a:rPr lang="it-IT" dirty="0">
                <a:latin typeface="Avenir Book" panose="02000503020000020003" pitchFamily="2" charset="0"/>
              </a:rPr>
              <a:t> are indexes</a:t>
            </a:r>
          </a:p>
          <a:p>
            <a:r>
              <a:rPr lang="it-IT" dirty="0">
                <a:latin typeface="Avenir Book" panose="02000503020000020003" pitchFamily="2" charset="0"/>
              </a:rPr>
              <a:t> of </a:t>
            </a:r>
            <a:r>
              <a:rPr lang="it-IT" dirty="0" err="1">
                <a:latin typeface="Avenir Book" panose="02000503020000020003" pitchFamily="2" charset="0"/>
              </a:rPr>
              <a:t>growth</a:t>
            </a:r>
            <a:r>
              <a:rPr lang="it-IT" dirty="0">
                <a:latin typeface="Avenir Book" panose="02000503020000020003" pitchFamily="2" charset="0"/>
              </a:rPr>
              <a:t> with </a:t>
            </a:r>
            <a:r>
              <a:rPr lang="it-IT" dirty="0" err="1">
                <a:latin typeface="Avenir Book" panose="02000503020000020003" pitchFamily="2" charset="0"/>
              </a:rPr>
              <a:t>respect</a:t>
            </a:r>
            <a:r>
              <a:rPr lang="it-IT" dirty="0">
                <a:latin typeface="Avenir Book" panose="02000503020000020003" pitchFamily="2" charset="0"/>
              </a:rPr>
              <a:t> to </a:t>
            </a:r>
          </a:p>
          <a:p>
            <a:r>
              <a:rPr lang="it-IT" dirty="0" err="1">
                <a:latin typeface="Avenir Book" panose="02000503020000020003" pitchFamily="2" charset="0"/>
              </a:rPr>
              <a:t>year</a:t>
            </a:r>
            <a:r>
              <a:rPr lang="it-IT" dirty="0">
                <a:latin typeface="Avenir Book" panose="02000503020000020003" pitchFamily="2" charset="0"/>
              </a:rPr>
              <a:t> 2015</a:t>
            </a:r>
          </a:p>
        </p:txBody>
      </p:sp>
      <p:sp>
        <p:nvSpPr>
          <p:cNvPr id="7" name="Rectangle: Rounded Corners 1">
            <a:extLst>
              <a:ext uri="{FF2B5EF4-FFF2-40B4-BE49-F238E27FC236}">
                <a16:creationId xmlns:a16="http://schemas.microsoft.com/office/drawing/2014/main" id="{FDF4A7CF-6276-2009-35E7-3BA22BEBA872}"/>
              </a:ext>
            </a:extLst>
          </p:cNvPr>
          <p:cNvSpPr/>
          <p:nvPr/>
        </p:nvSpPr>
        <p:spPr>
          <a:xfrm>
            <a:off x="3142876" y="1206637"/>
            <a:ext cx="2858247" cy="773077"/>
          </a:xfrm>
          <a:prstGeom prst="roundRect">
            <a:avLst>
              <a:gd name="adj" fmla="val 48888"/>
            </a:avLst>
          </a:prstGeom>
          <a:solidFill>
            <a:schemeClr val="bg2">
              <a:lumMod val="5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dirty="0">
                <a:solidFill>
                  <a:srgbClr val="000000"/>
                </a:solidFill>
                <a:latin typeface="Avenir Book" panose="02000503020000020003" pitchFamily="2" charset="0"/>
                <a:ea typeface="Open Sans Light"/>
                <a:cs typeface="Open Sans Light"/>
              </a:rPr>
              <a:t>Total Agricultural Output</a:t>
            </a:r>
          </a:p>
          <a:p>
            <a:pPr algn="ctr"/>
            <a:r>
              <a:rPr lang="en-US" sz="1100" dirty="0">
                <a:solidFill>
                  <a:srgbClr val="000000"/>
                </a:solidFill>
                <a:latin typeface="Avenir Book" panose="02000503020000020003" pitchFamily="2" charset="0"/>
                <a:ea typeface="Open Sans Light"/>
                <a:cs typeface="Open Sans Light"/>
              </a:rPr>
              <a:t>Gross production leaving the farm</a:t>
            </a:r>
          </a:p>
        </p:txBody>
      </p:sp>
      <p:sp>
        <p:nvSpPr>
          <p:cNvPr id="8" name="Rectangle: Rounded Corners 1">
            <a:extLst>
              <a:ext uri="{FF2B5EF4-FFF2-40B4-BE49-F238E27FC236}">
                <a16:creationId xmlns:a16="http://schemas.microsoft.com/office/drawing/2014/main" id="{F5A10A1D-D110-6253-20EF-88DAC0561A7F}"/>
              </a:ext>
            </a:extLst>
          </p:cNvPr>
          <p:cNvSpPr/>
          <p:nvPr/>
        </p:nvSpPr>
        <p:spPr>
          <a:xfrm>
            <a:off x="99689" y="2168627"/>
            <a:ext cx="2858247" cy="773077"/>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dirty="0">
                <a:solidFill>
                  <a:srgbClr val="000000"/>
                </a:solidFill>
                <a:latin typeface="Avenir Book" panose="02000503020000020003" pitchFamily="2" charset="0"/>
                <a:ea typeface="Open Sans Light"/>
                <a:cs typeface="Open Sans Light"/>
              </a:rPr>
              <a:t>Capital Input</a:t>
            </a:r>
          </a:p>
          <a:p>
            <a:pPr algn="ctr"/>
            <a:r>
              <a:rPr lang="en-US" sz="1100" dirty="0">
                <a:solidFill>
                  <a:srgbClr val="000000"/>
                </a:solidFill>
                <a:latin typeface="Avenir Book" panose="02000503020000020003" pitchFamily="2" charset="0"/>
                <a:ea typeface="Open Sans Light"/>
                <a:cs typeface="Open Sans Light"/>
              </a:rPr>
              <a:t>Wide range of physical assets used in agricultural activities</a:t>
            </a:r>
          </a:p>
        </p:txBody>
      </p:sp>
      <p:sp>
        <p:nvSpPr>
          <p:cNvPr id="9" name="Rectangle: Rounded Corners 1">
            <a:extLst>
              <a:ext uri="{FF2B5EF4-FFF2-40B4-BE49-F238E27FC236}">
                <a16:creationId xmlns:a16="http://schemas.microsoft.com/office/drawing/2014/main" id="{D50C7C6A-4EE2-BE52-7AA4-077608A82BAB}"/>
              </a:ext>
            </a:extLst>
          </p:cNvPr>
          <p:cNvSpPr/>
          <p:nvPr/>
        </p:nvSpPr>
        <p:spPr>
          <a:xfrm>
            <a:off x="6186066" y="2131816"/>
            <a:ext cx="2858247" cy="773077"/>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dirty="0">
                <a:solidFill>
                  <a:srgbClr val="000000"/>
                </a:solidFill>
                <a:latin typeface="Avenir Book" panose="02000503020000020003" pitchFamily="2" charset="0"/>
                <a:ea typeface="Open Sans Light"/>
                <a:cs typeface="Open Sans Light"/>
              </a:rPr>
              <a:t>Intermediate Input</a:t>
            </a:r>
          </a:p>
          <a:p>
            <a:pPr algn="ctr"/>
            <a:r>
              <a:rPr lang="en-US" sz="1100" dirty="0">
                <a:solidFill>
                  <a:srgbClr val="000000"/>
                </a:solidFill>
                <a:latin typeface="Avenir Book" panose="02000503020000020003" pitchFamily="2" charset="0"/>
                <a:ea typeface="Open Sans Light"/>
                <a:cs typeface="Open Sans Light"/>
              </a:rPr>
              <a:t>Resources used within the production process but not directly transformed into the final output</a:t>
            </a:r>
          </a:p>
        </p:txBody>
      </p:sp>
      <p:cxnSp>
        <p:nvCxnSpPr>
          <p:cNvPr id="7276" name="Connettore curvo 7275">
            <a:extLst>
              <a:ext uri="{FF2B5EF4-FFF2-40B4-BE49-F238E27FC236}">
                <a16:creationId xmlns:a16="http://schemas.microsoft.com/office/drawing/2014/main" id="{CB331E3C-8521-1555-0716-7C389FDFB86D}"/>
              </a:ext>
            </a:extLst>
          </p:cNvPr>
          <p:cNvCxnSpPr>
            <a:stCxn id="8" idx="2"/>
            <a:endCxn id="11" idx="0"/>
          </p:cNvCxnSpPr>
          <p:nvPr/>
        </p:nvCxnSpPr>
        <p:spPr>
          <a:xfrm rot="16200000" flipH="1">
            <a:off x="1358840" y="3111676"/>
            <a:ext cx="339946" cy="1"/>
          </a:xfrm>
          <a:prstGeom prst="curvedConnector3">
            <a:avLst/>
          </a:prstGeom>
          <a:ln>
            <a:solidFill>
              <a:srgbClr val="242713"/>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7282" name="Rectangle: Rounded Corners 1">
            <a:extLst>
              <a:ext uri="{FF2B5EF4-FFF2-40B4-BE49-F238E27FC236}">
                <a16:creationId xmlns:a16="http://schemas.microsoft.com/office/drawing/2014/main" id="{B8B97290-52C1-3CBB-2BDB-08BD2714A693}"/>
              </a:ext>
            </a:extLst>
          </p:cNvPr>
          <p:cNvSpPr/>
          <p:nvPr/>
        </p:nvSpPr>
        <p:spPr>
          <a:xfrm>
            <a:off x="6644760" y="3281651"/>
            <a:ext cx="1940853" cy="1097923"/>
          </a:xfrm>
          <a:prstGeom prst="roundRect">
            <a:avLst>
              <a:gd name="adj" fmla="val 48888"/>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Feed and Seed</a:t>
            </a:r>
          </a:p>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Fertilizer</a:t>
            </a:r>
          </a:p>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Energy</a:t>
            </a:r>
          </a:p>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Pesticides</a:t>
            </a:r>
          </a:p>
          <a:p>
            <a:pPr marL="171450" indent="-171450">
              <a:buFont typeface="Arial" panose="020B0604020202020204" pitchFamily="34" charset="0"/>
              <a:buChar char="•"/>
            </a:pPr>
            <a:r>
              <a:rPr lang="en-US" sz="1100" u="sng" dirty="0">
                <a:solidFill>
                  <a:srgbClr val="000000"/>
                </a:solidFill>
                <a:latin typeface="Avenir Book" panose="02000503020000020003" pitchFamily="2" charset="0"/>
                <a:ea typeface="Open Sans Light"/>
                <a:cs typeface="Open Sans Light"/>
              </a:rPr>
              <a:t>Purchased Services</a:t>
            </a:r>
          </a:p>
        </p:txBody>
      </p:sp>
      <p:cxnSp>
        <p:nvCxnSpPr>
          <p:cNvPr id="7288" name="Connettore curvo 7287">
            <a:extLst>
              <a:ext uri="{FF2B5EF4-FFF2-40B4-BE49-F238E27FC236}">
                <a16:creationId xmlns:a16="http://schemas.microsoft.com/office/drawing/2014/main" id="{70EB9CAF-35B4-D4EE-1183-0B606992CFCF}"/>
              </a:ext>
            </a:extLst>
          </p:cNvPr>
          <p:cNvCxnSpPr>
            <a:stCxn id="9" idx="2"/>
            <a:endCxn id="7282" idx="0"/>
          </p:cNvCxnSpPr>
          <p:nvPr/>
        </p:nvCxnSpPr>
        <p:spPr>
          <a:xfrm rot="5400000">
            <a:off x="7426810" y="3093271"/>
            <a:ext cx="376758" cy="3"/>
          </a:xfrm>
          <a:prstGeom prst="curvedConnector3">
            <a:avLst/>
          </a:prstGeom>
          <a:ln>
            <a:solidFill>
              <a:srgbClr val="242713"/>
            </a:solidFill>
            <a:headEnd type="oval"/>
            <a:tailEnd type="oval"/>
          </a:ln>
        </p:spPr>
        <p:style>
          <a:lnRef idx="1">
            <a:schemeClr val="accent1"/>
          </a:lnRef>
          <a:fillRef idx="0">
            <a:schemeClr val="accent1"/>
          </a:fillRef>
          <a:effectRef idx="0">
            <a:schemeClr val="accent1"/>
          </a:effectRef>
          <a:fontRef idx="minor">
            <a:schemeClr val="tx1"/>
          </a:fontRef>
        </p:style>
      </p:cxnSp>
      <p:pic>
        <p:nvPicPr>
          <p:cNvPr id="7290" name="Immagine 7289">
            <a:extLst>
              <a:ext uri="{FF2B5EF4-FFF2-40B4-BE49-F238E27FC236}">
                <a16:creationId xmlns:a16="http://schemas.microsoft.com/office/drawing/2014/main" id="{9ED8ECA2-3783-8E7B-7B6A-35F2D4CF0A0C}"/>
              </a:ext>
            </a:extLst>
          </p:cNvPr>
          <p:cNvPicPr>
            <a:picLocks noChangeAspect="1"/>
          </p:cNvPicPr>
          <p:nvPr/>
        </p:nvPicPr>
        <p:blipFill>
          <a:blip r:embed="rId3"/>
          <a:stretch>
            <a:fillRect/>
          </a:stretch>
        </p:blipFill>
        <p:spPr>
          <a:xfrm>
            <a:off x="7659466" y="285388"/>
            <a:ext cx="1050436" cy="714582"/>
          </a:xfrm>
          <a:prstGeom prst="rect">
            <a:avLst/>
          </a:prstGeom>
        </p:spPr>
      </p:pic>
    </p:spTree>
    <p:extLst>
      <p:ext uri="{BB962C8B-B14F-4D97-AF65-F5344CB8AC3E}">
        <p14:creationId xmlns:p14="http://schemas.microsoft.com/office/powerpoint/2010/main" val="1359480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842"/>
        <p:cNvGrpSpPr/>
        <p:nvPr/>
      </p:nvGrpSpPr>
      <p:grpSpPr>
        <a:xfrm>
          <a:off x="0" y="0"/>
          <a:ext cx="0" cy="0"/>
          <a:chOff x="0" y="0"/>
          <a:chExt cx="0" cy="0"/>
        </a:xfrm>
      </p:grpSpPr>
      <p:grpSp>
        <p:nvGrpSpPr>
          <p:cNvPr id="6" name="Google Shape;7083;p36">
            <a:extLst>
              <a:ext uri="{FF2B5EF4-FFF2-40B4-BE49-F238E27FC236}">
                <a16:creationId xmlns:a16="http://schemas.microsoft.com/office/drawing/2014/main" id="{00C0BC2A-605E-D3A0-9890-07CF71A586CB}"/>
              </a:ext>
            </a:extLst>
          </p:cNvPr>
          <p:cNvGrpSpPr/>
          <p:nvPr/>
        </p:nvGrpSpPr>
        <p:grpSpPr>
          <a:xfrm>
            <a:off x="414000" y="554400"/>
            <a:ext cx="335884" cy="347472"/>
            <a:chOff x="3971775" y="1337125"/>
            <a:chExt cx="424525" cy="425250"/>
          </a:xfrm>
        </p:grpSpPr>
        <p:sp>
          <p:nvSpPr>
            <p:cNvPr id="7" name="Google Shape;7084;p36">
              <a:extLst>
                <a:ext uri="{FF2B5EF4-FFF2-40B4-BE49-F238E27FC236}">
                  <a16:creationId xmlns:a16="http://schemas.microsoft.com/office/drawing/2014/main" id="{E227247A-6684-4A44-FB2A-8150F411DEFC}"/>
                </a:ext>
              </a:extLst>
            </p:cNvPr>
            <p:cNvSpPr/>
            <p:nvPr/>
          </p:nvSpPr>
          <p:spPr>
            <a:xfrm>
              <a:off x="3971775" y="1522175"/>
              <a:ext cx="175000" cy="112625"/>
            </a:xfrm>
            <a:custGeom>
              <a:avLst/>
              <a:gdLst/>
              <a:ahLst/>
              <a:cxnLst/>
              <a:rect l="l" t="t" r="r" b="b"/>
              <a:pathLst>
                <a:path w="7000" h="4505" extrusionOk="0">
                  <a:moveTo>
                    <a:pt x="425" y="0"/>
                  </a:moveTo>
                  <a:cubicBezTo>
                    <a:pt x="197" y="0"/>
                    <a:pt x="1" y="206"/>
                    <a:pt x="1" y="489"/>
                  </a:cubicBezTo>
                  <a:lnTo>
                    <a:pt x="1" y="1751"/>
                  </a:lnTo>
                  <a:cubicBezTo>
                    <a:pt x="1" y="3242"/>
                    <a:pt x="1208" y="4504"/>
                    <a:pt x="2699" y="4504"/>
                  </a:cubicBezTo>
                  <a:lnTo>
                    <a:pt x="4246" y="4504"/>
                  </a:lnTo>
                  <a:cubicBezTo>
                    <a:pt x="5737" y="4504"/>
                    <a:pt x="6999" y="3242"/>
                    <a:pt x="6999" y="1751"/>
                  </a:cubicBezTo>
                  <a:lnTo>
                    <a:pt x="6999" y="489"/>
                  </a:lnTo>
                  <a:cubicBezTo>
                    <a:pt x="6999" y="206"/>
                    <a:pt x="6766" y="0"/>
                    <a:pt x="6525" y="0"/>
                  </a:cubicBezTo>
                  <a:cubicBezTo>
                    <a:pt x="6473" y="0"/>
                    <a:pt x="6421" y="10"/>
                    <a:pt x="6371" y="30"/>
                  </a:cubicBezTo>
                  <a:lnTo>
                    <a:pt x="4879" y="489"/>
                  </a:lnTo>
                  <a:cubicBezTo>
                    <a:pt x="4306" y="718"/>
                    <a:pt x="3787" y="1063"/>
                    <a:pt x="3502" y="1577"/>
                  </a:cubicBezTo>
                  <a:cubicBezTo>
                    <a:pt x="3158" y="1063"/>
                    <a:pt x="2640" y="718"/>
                    <a:pt x="2066" y="489"/>
                  </a:cubicBezTo>
                  <a:lnTo>
                    <a:pt x="575" y="30"/>
                  </a:lnTo>
                  <a:cubicBezTo>
                    <a:pt x="524" y="10"/>
                    <a:pt x="474"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085;p36">
              <a:extLst>
                <a:ext uri="{FF2B5EF4-FFF2-40B4-BE49-F238E27FC236}">
                  <a16:creationId xmlns:a16="http://schemas.microsoft.com/office/drawing/2014/main" id="{B11BF34F-A607-4F18-6A69-994F47F6FE5F}"/>
                </a:ext>
              </a:extLst>
            </p:cNvPr>
            <p:cNvSpPr/>
            <p:nvPr/>
          </p:nvSpPr>
          <p:spPr>
            <a:xfrm>
              <a:off x="3971775" y="1659100"/>
              <a:ext cx="99050" cy="103275"/>
            </a:xfrm>
            <a:custGeom>
              <a:avLst/>
              <a:gdLst/>
              <a:ahLst/>
              <a:cxnLst/>
              <a:rect l="l" t="t" r="r" b="b"/>
              <a:pathLst>
                <a:path w="3962" h="4131" extrusionOk="0">
                  <a:moveTo>
                    <a:pt x="2984" y="0"/>
                  </a:moveTo>
                  <a:lnTo>
                    <a:pt x="2984" y="1262"/>
                  </a:lnTo>
                  <a:cubicBezTo>
                    <a:pt x="2470" y="863"/>
                    <a:pt x="1837" y="634"/>
                    <a:pt x="1208" y="634"/>
                  </a:cubicBezTo>
                  <a:lnTo>
                    <a:pt x="460" y="634"/>
                  </a:lnTo>
                  <a:cubicBezTo>
                    <a:pt x="175" y="634"/>
                    <a:pt x="1" y="863"/>
                    <a:pt x="1" y="1092"/>
                  </a:cubicBezTo>
                  <a:lnTo>
                    <a:pt x="1" y="1377"/>
                  </a:lnTo>
                  <a:cubicBezTo>
                    <a:pt x="1" y="2125"/>
                    <a:pt x="290" y="2813"/>
                    <a:pt x="804" y="3327"/>
                  </a:cubicBezTo>
                  <a:cubicBezTo>
                    <a:pt x="1323" y="3846"/>
                    <a:pt x="2011" y="4130"/>
                    <a:pt x="2754" y="4130"/>
                  </a:cubicBezTo>
                  <a:lnTo>
                    <a:pt x="3502" y="4130"/>
                  </a:lnTo>
                  <a:cubicBezTo>
                    <a:pt x="3787" y="4130"/>
                    <a:pt x="3961" y="3901"/>
                    <a:pt x="3961" y="3671"/>
                  </a:cubicBezTo>
                  <a:lnTo>
                    <a:pt x="39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086;p36">
              <a:extLst>
                <a:ext uri="{FF2B5EF4-FFF2-40B4-BE49-F238E27FC236}">
                  <a16:creationId xmlns:a16="http://schemas.microsoft.com/office/drawing/2014/main" id="{8676BAE2-6AE5-270B-4D9C-7975690C2599}"/>
                </a:ext>
              </a:extLst>
            </p:cNvPr>
            <p:cNvSpPr/>
            <p:nvPr/>
          </p:nvSpPr>
          <p:spPr>
            <a:xfrm>
              <a:off x="4022025" y="1483475"/>
              <a:ext cx="73125" cy="42325"/>
            </a:xfrm>
            <a:custGeom>
              <a:avLst/>
              <a:gdLst/>
              <a:ahLst/>
              <a:cxnLst/>
              <a:rect l="l" t="t" r="r" b="b"/>
              <a:pathLst>
                <a:path w="2925" h="1693" extrusionOk="0">
                  <a:moveTo>
                    <a:pt x="1485" y="1"/>
                  </a:moveTo>
                  <a:cubicBezTo>
                    <a:pt x="1391" y="1"/>
                    <a:pt x="1291" y="29"/>
                    <a:pt x="1203" y="87"/>
                  </a:cubicBezTo>
                  <a:lnTo>
                    <a:pt x="460" y="601"/>
                  </a:lnTo>
                  <a:cubicBezTo>
                    <a:pt x="286" y="715"/>
                    <a:pt x="171" y="830"/>
                    <a:pt x="1" y="1004"/>
                  </a:cubicBezTo>
                  <a:lnTo>
                    <a:pt x="400" y="1119"/>
                  </a:lnTo>
                  <a:cubicBezTo>
                    <a:pt x="804" y="1234"/>
                    <a:pt x="1148" y="1463"/>
                    <a:pt x="1492" y="1693"/>
                  </a:cubicBezTo>
                  <a:cubicBezTo>
                    <a:pt x="1777" y="1463"/>
                    <a:pt x="2181" y="1234"/>
                    <a:pt x="2580" y="1119"/>
                  </a:cubicBezTo>
                  <a:lnTo>
                    <a:pt x="2924" y="1004"/>
                  </a:lnTo>
                  <a:cubicBezTo>
                    <a:pt x="2809" y="830"/>
                    <a:pt x="2640" y="715"/>
                    <a:pt x="2465" y="601"/>
                  </a:cubicBezTo>
                  <a:lnTo>
                    <a:pt x="1722" y="87"/>
                  </a:lnTo>
                  <a:cubicBezTo>
                    <a:pt x="1665" y="29"/>
                    <a:pt x="1578"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087;p36">
              <a:extLst>
                <a:ext uri="{FF2B5EF4-FFF2-40B4-BE49-F238E27FC236}">
                  <a16:creationId xmlns:a16="http://schemas.microsoft.com/office/drawing/2014/main" id="{045C413E-4A7D-54DF-7599-0D9C4BAB1E2E}"/>
                </a:ext>
              </a:extLst>
            </p:cNvPr>
            <p:cNvSpPr/>
            <p:nvPr/>
          </p:nvSpPr>
          <p:spPr>
            <a:xfrm>
              <a:off x="4096600" y="1512825"/>
              <a:ext cx="175000" cy="249550"/>
            </a:xfrm>
            <a:custGeom>
              <a:avLst/>
              <a:gdLst/>
              <a:ahLst/>
              <a:cxnLst/>
              <a:rect l="l" t="t" r="r" b="b"/>
              <a:pathLst>
                <a:path w="7000" h="9982" extrusionOk="0">
                  <a:moveTo>
                    <a:pt x="2984" y="0"/>
                  </a:moveTo>
                  <a:lnTo>
                    <a:pt x="2984" y="7173"/>
                  </a:lnTo>
                  <a:cubicBezTo>
                    <a:pt x="2525" y="6769"/>
                    <a:pt x="1892" y="6540"/>
                    <a:pt x="1203" y="6540"/>
                  </a:cubicBezTo>
                  <a:lnTo>
                    <a:pt x="460" y="6540"/>
                  </a:lnTo>
                  <a:cubicBezTo>
                    <a:pt x="171" y="6540"/>
                    <a:pt x="1" y="6714"/>
                    <a:pt x="1" y="6998"/>
                  </a:cubicBezTo>
                  <a:lnTo>
                    <a:pt x="1" y="7228"/>
                  </a:lnTo>
                  <a:cubicBezTo>
                    <a:pt x="1" y="7976"/>
                    <a:pt x="285" y="8664"/>
                    <a:pt x="804" y="9178"/>
                  </a:cubicBezTo>
                  <a:cubicBezTo>
                    <a:pt x="1318" y="9697"/>
                    <a:pt x="2006" y="9981"/>
                    <a:pt x="2754" y="9981"/>
                  </a:cubicBezTo>
                  <a:lnTo>
                    <a:pt x="4246" y="9981"/>
                  </a:lnTo>
                  <a:cubicBezTo>
                    <a:pt x="4989" y="9981"/>
                    <a:pt x="5678" y="9697"/>
                    <a:pt x="6196" y="9178"/>
                  </a:cubicBezTo>
                  <a:cubicBezTo>
                    <a:pt x="6710" y="8664"/>
                    <a:pt x="6999" y="7976"/>
                    <a:pt x="6999" y="7228"/>
                  </a:cubicBezTo>
                  <a:lnTo>
                    <a:pt x="6999" y="6998"/>
                  </a:lnTo>
                  <a:cubicBezTo>
                    <a:pt x="6999" y="6714"/>
                    <a:pt x="6770" y="6540"/>
                    <a:pt x="6540" y="6540"/>
                  </a:cubicBezTo>
                  <a:lnTo>
                    <a:pt x="5737" y="6540"/>
                  </a:lnTo>
                  <a:cubicBezTo>
                    <a:pt x="5104" y="6540"/>
                    <a:pt x="4475" y="6769"/>
                    <a:pt x="4016" y="7173"/>
                  </a:cubicBezTo>
                  <a:lnTo>
                    <a:pt x="40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088;p36">
              <a:extLst>
                <a:ext uri="{FF2B5EF4-FFF2-40B4-BE49-F238E27FC236}">
                  <a16:creationId xmlns:a16="http://schemas.microsoft.com/office/drawing/2014/main" id="{0E0AB63E-C4D0-741B-5625-2408AF4DFEED}"/>
                </a:ext>
              </a:extLst>
            </p:cNvPr>
            <p:cNvSpPr/>
            <p:nvPr/>
          </p:nvSpPr>
          <p:spPr>
            <a:xfrm>
              <a:off x="4096600" y="1374950"/>
              <a:ext cx="175000" cy="112075"/>
            </a:xfrm>
            <a:custGeom>
              <a:avLst/>
              <a:gdLst/>
              <a:ahLst/>
              <a:cxnLst/>
              <a:rect l="l" t="t" r="r" b="b"/>
              <a:pathLst>
                <a:path w="7000" h="4483" extrusionOk="0">
                  <a:moveTo>
                    <a:pt x="527" y="0"/>
                  </a:moveTo>
                  <a:cubicBezTo>
                    <a:pt x="231" y="0"/>
                    <a:pt x="1" y="212"/>
                    <a:pt x="1" y="467"/>
                  </a:cubicBezTo>
                  <a:lnTo>
                    <a:pt x="1" y="1729"/>
                  </a:lnTo>
                  <a:cubicBezTo>
                    <a:pt x="1" y="3280"/>
                    <a:pt x="1203" y="4483"/>
                    <a:pt x="2754" y="4483"/>
                  </a:cubicBezTo>
                  <a:lnTo>
                    <a:pt x="4246" y="4483"/>
                  </a:lnTo>
                  <a:cubicBezTo>
                    <a:pt x="5737" y="4483"/>
                    <a:pt x="6999" y="3280"/>
                    <a:pt x="6999" y="1729"/>
                  </a:cubicBezTo>
                  <a:lnTo>
                    <a:pt x="6999" y="467"/>
                  </a:lnTo>
                  <a:cubicBezTo>
                    <a:pt x="6999" y="212"/>
                    <a:pt x="6721" y="0"/>
                    <a:pt x="6455" y="0"/>
                  </a:cubicBezTo>
                  <a:cubicBezTo>
                    <a:pt x="6425" y="0"/>
                    <a:pt x="6395" y="3"/>
                    <a:pt x="6366" y="8"/>
                  </a:cubicBezTo>
                  <a:lnTo>
                    <a:pt x="4874" y="527"/>
                  </a:lnTo>
                  <a:cubicBezTo>
                    <a:pt x="4301" y="697"/>
                    <a:pt x="3842" y="1101"/>
                    <a:pt x="3498" y="1615"/>
                  </a:cubicBezTo>
                  <a:cubicBezTo>
                    <a:pt x="3154" y="1101"/>
                    <a:pt x="2695" y="697"/>
                    <a:pt x="2066" y="527"/>
                  </a:cubicBezTo>
                  <a:lnTo>
                    <a:pt x="630" y="8"/>
                  </a:lnTo>
                  <a:cubicBezTo>
                    <a:pt x="595" y="3"/>
                    <a:pt x="561" y="0"/>
                    <a:pt x="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089;p36">
              <a:extLst>
                <a:ext uri="{FF2B5EF4-FFF2-40B4-BE49-F238E27FC236}">
                  <a16:creationId xmlns:a16="http://schemas.microsoft.com/office/drawing/2014/main" id="{234D98E9-BEB1-A237-7AC5-5489C719ECB3}"/>
                </a:ext>
              </a:extLst>
            </p:cNvPr>
            <p:cNvSpPr/>
            <p:nvPr/>
          </p:nvSpPr>
          <p:spPr>
            <a:xfrm>
              <a:off x="4148225" y="1337125"/>
              <a:ext cx="71750" cy="42400"/>
            </a:xfrm>
            <a:custGeom>
              <a:avLst/>
              <a:gdLst/>
              <a:ahLst/>
              <a:cxnLst/>
              <a:rect l="l" t="t" r="r" b="b"/>
              <a:pathLst>
                <a:path w="2870" h="1696" extrusionOk="0">
                  <a:moveTo>
                    <a:pt x="1426" y="0"/>
                  </a:moveTo>
                  <a:cubicBezTo>
                    <a:pt x="1333" y="0"/>
                    <a:pt x="1233" y="30"/>
                    <a:pt x="1148" y="90"/>
                  </a:cubicBezTo>
                  <a:lnTo>
                    <a:pt x="400" y="604"/>
                  </a:lnTo>
                  <a:cubicBezTo>
                    <a:pt x="285" y="718"/>
                    <a:pt x="116" y="833"/>
                    <a:pt x="1" y="948"/>
                  </a:cubicBezTo>
                  <a:lnTo>
                    <a:pt x="345" y="1122"/>
                  </a:lnTo>
                  <a:cubicBezTo>
                    <a:pt x="744" y="1237"/>
                    <a:pt x="1089" y="1407"/>
                    <a:pt x="1433" y="1696"/>
                  </a:cubicBezTo>
                  <a:cubicBezTo>
                    <a:pt x="1777" y="1407"/>
                    <a:pt x="2121" y="1237"/>
                    <a:pt x="2525" y="1122"/>
                  </a:cubicBezTo>
                  <a:lnTo>
                    <a:pt x="2869" y="948"/>
                  </a:lnTo>
                  <a:cubicBezTo>
                    <a:pt x="2754" y="833"/>
                    <a:pt x="2580" y="718"/>
                    <a:pt x="2410" y="604"/>
                  </a:cubicBezTo>
                  <a:lnTo>
                    <a:pt x="1662" y="90"/>
                  </a:lnTo>
                  <a:cubicBezTo>
                    <a:pt x="1605" y="30"/>
                    <a:pt x="1519" y="0"/>
                    <a:pt x="1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090;p36">
              <a:extLst>
                <a:ext uri="{FF2B5EF4-FFF2-40B4-BE49-F238E27FC236}">
                  <a16:creationId xmlns:a16="http://schemas.microsoft.com/office/drawing/2014/main" id="{936AF80B-34A4-5F68-A209-C118DAB1A5E6}"/>
                </a:ext>
              </a:extLst>
            </p:cNvPr>
            <p:cNvSpPr/>
            <p:nvPr/>
          </p:nvSpPr>
          <p:spPr>
            <a:xfrm>
              <a:off x="4221325" y="1522175"/>
              <a:ext cx="174975" cy="112625"/>
            </a:xfrm>
            <a:custGeom>
              <a:avLst/>
              <a:gdLst/>
              <a:ahLst/>
              <a:cxnLst/>
              <a:rect l="l" t="t" r="r" b="b"/>
              <a:pathLst>
                <a:path w="6999" h="4505" extrusionOk="0">
                  <a:moveTo>
                    <a:pt x="457" y="0"/>
                  </a:moveTo>
                  <a:cubicBezTo>
                    <a:pt x="196" y="0"/>
                    <a:pt x="0" y="206"/>
                    <a:pt x="0" y="489"/>
                  </a:cubicBezTo>
                  <a:lnTo>
                    <a:pt x="0" y="1751"/>
                  </a:lnTo>
                  <a:cubicBezTo>
                    <a:pt x="0" y="3242"/>
                    <a:pt x="1207" y="4504"/>
                    <a:pt x="2754" y="4504"/>
                  </a:cubicBezTo>
                  <a:lnTo>
                    <a:pt x="4245" y="4504"/>
                  </a:lnTo>
                  <a:cubicBezTo>
                    <a:pt x="5796" y="4504"/>
                    <a:pt x="6998" y="3242"/>
                    <a:pt x="6998" y="1751"/>
                  </a:cubicBezTo>
                  <a:lnTo>
                    <a:pt x="6998" y="489"/>
                  </a:lnTo>
                  <a:cubicBezTo>
                    <a:pt x="6998" y="206"/>
                    <a:pt x="6806" y="0"/>
                    <a:pt x="6546" y="0"/>
                  </a:cubicBezTo>
                  <a:cubicBezTo>
                    <a:pt x="6490" y="0"/>
                    <a:pt x="6431" y="10"/>
                    <a:pt x="6370" y="30"/>
                  </a:cubicBezTo>
                  <a:lnTo>
                    <a:pt x="4878" y="489"/>
                  </a:lnTo>
                  <a:cubicBezTo>
                    <a:pt x="4305" y="718"/>
                    <a:pt x="3846" y="1063"/>
                    <a:pt x="3502" y="1577"/>
                  </a:cubicBezTo>
                  <a:cubicBezTo>
                    <a:pt x="3157" y="1063"/>
                    <a:pt x="2699" y="718"/>
                    <a:pt x="2125" y="489"/>
                  </a:cubicBezTo>
                  <a:lnTo>
                    <a:pt x="633" y="30"/>
                  </a:lnTo>
                  <a:cubicBezTo>
                    <a:pt x="572" y="10"/>
                    <a:pt x="513" y="0"/>
                    <a:pt x="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091;p36">
              <a:extLst>
                <a:ext uri="{FF2B5EF4-FFF2-40B4-BE49-F238E27FC236}">
                  <a16:creationId xmlns:a16="http://schemas.microsoft.com/office/drawing/2014/main" id="{4C283F53-BF54-469F-915E-DBD0C088FD06}"/>
                </a:ext>
              </a:extLst>
            </p:cNvPr>
            <p:cNvSpPr/>
            <p:nvPr/>
          </p:nvSpPr>
          <p:spPr>
            <a:xfrm>
              <a:off x="4295900" y="1659100"/>
              <a:ext cx="100400" cy="103275"/>
            </a:xfrm>
            <a:custGeom>
              <a:avLst/>
              <a:gdLst/>
              <a:ahLst/>
              <a:cxnLst/>
              <a:rect l="l" t="t" r="r" b="b"/>
              <a:pathLst>
                <a:path w="4016" h="4131" extrusionOk="0">
                  <a:moveTo>
                    <a:pt x="0" y="0"/>
                  </a:moveTo>
                  <a:lnTo>
                    <a:pt x="0" y="3671"/>
                  </a:lnTo>
                  <a:cubicBezTo>
                    <a:pt x="0" y="3901"/>
                    <a:pt x="229" y="4130"/>
                    <a:pt x="519" y="4130"/>
                  </a:cubicBezTo>
                  <a:lnTo>
                    <a:pt x="1262" y="4130"/>
                  </a:lnTo>
                  <a:cubicBezTo>
                    <a:pt x="2010" y="4130"/>
                    <a:pt x="2698" y="3846"/>
                    <a:pt x="3212" y="3327"/>
                  </a:cubicBezTo>
                  <a:cubicBezTo>
                    <a:pt x="3731" y="2813"/>
                    <a:pt x="4015" y="2125"/>
                    <a:pt x="4015" y="1377"/>
                  </a:cubicBezTo>
                  <a:lnTo>
                    <a:pt x="4015" y="1092"/>
                  </a:lnTo>
                  <a:cubicBezTo>
                    <a:pt x="4015" y="863"/>
                    <a:pt x="3786" y="634"/>
                    <a:pt x="3557" y="634"/>
                  </a:cubicBezTo>
                  <a:lnTo>
                    <a:pt x="2813" y="634"/>
                  </a:lnTo>
                  <a:cubicBezTo>
                    <a:pt x="2125" y="634"/>
                    <a:pt x="1491" y="863"/>
                    <a:pt x="1033" y="1262"/>
                  </a:cubicBez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092;p36">
              <a:extLst>
                <a:ext uri="{FF2B5EF4-FFF2-40B4-BE49-F238E27FC236}">
                  <a16:creationId xmlns:a16="http://schemas.microsoft.com/office/drawing/2014/main" id="{8C002813-0A2A-17CB-2C23-2953905CA1D3}"/>
                </a:ext>
              </a:extLst>
            </p:cNvPr>
            <p:cNvSpPr/>
            <p:nvPr/>
          </p:nvSpPr>
          <p:spPr>
            <a:xfrm>
              <a:off x="4272950" y="1483475"/>
              <a:ext cx="71725" cy="42325"/>
            </a:xfrm>
            <a:custGeom>
              <a:avLst/>
              <a:gdLst/>
              <a:ahLst/>
              <a:cxnLst/>
              <a:rect l="l" t="t" r="r" b="b"/>
              <a:pathLst>
                <a:path w="2869" h="1693" extrusionOk="0">
                  <a:moveTo>
                    <a:pt x="1436" y="1"/>
                  </a:moveTo>
                  <a:cubicBezTo>
                    <a:pt x="1336" y="1"/>
                    <a:pt x="1235" y="29"/>
                    <a:pt x="1147" y="87"/>
                  </a:cubicBezTo>
                  <a:lnTo>
                    <a:pt x="459" y="601"/>
                  </a:lnTo>
                  <a:cubicBezTo>
                    <a:pt x="289" y="715"/>
                    <a:pt x="115" y="830"/>
                    <a:pt x="0" y="1004"/>
                  </a:cubicBezTo>
                  <a:lnTo>
                    <a:pt x="344" y="1119"/>
                  </a:lnTo>
                  <a:cubicBezTo>
                    <a:pt x="748" y="1234"/>
                    <a:pt x="1092" y="1463"/>
                    <a:pt x="1437" y="1693"/>
                  </a:cubicBezTo>
                  <a:cubicBezTo>
                    <a:pt x="1781" y="1463"/>
                    <a:pt x="2125" y="1234"/>
                    <a:pt x="2524" y="1119"/>
                  </a:cubicBezTo>
                  <a:lnTo>
                    <a:pt x="2868" y="1004"/>
                  </a:lnTo>
                  <a:cubicBezTo>
                    <a:pt x="2754" y="830"/>
                    <a:pt x="2584" y="715"/>
                    <a:pt x="2409" y="601"/>
                  </a:cubicBezTo>
                  <a:lnTo>
                    <a:pt x="1721" y="87"/>
                  </a:lnTo>
                  <a:cubicBezTo>
                    <a:pt x="1636" y="29"/>
                    <a:pt x="1536" y="1"/>
                    <a:pt x="1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720000" y="4464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venir Book" panose="02000503020000020003" pitchFamily="2" charset="0"/>
                <a:cs typeface="Palanquin" panose="020B0004020203020204" pitchFamily="34" charset="77"/>
              </a:rPr>
              <a:t>  GENERAL TRENDS IN DATA</a:t>
            </a:r>
            <a:endParaRPr dirty="0">
              <a:latin typeface="Avenir Book" panose="02000503020000020003" pitchFamily="2" charset="0"/>
              <a:cs typeface="Palanquin" panose="020B0004020203020204" pitchFamily="34" charset="77"/>
            </a:endParaRPr>
          </a:p>
        </p:txBody>
      </p:sp>
      <p:sp>
        <p:nvSpPr>
          <p:cNvPr id="44" name="CasellaDiTesto 43">
            <a:extLst>
              <a:ext uri="{FF2B5EF4-FFF2-40B4-BE49-F238E27FC236}">
                <a16:creationId xmlns:a16="http://schemas.microsoft.com/office/drawing/2014/main" id="{EA317B17-BDDB-97D4-9C2C-ABC86AB4DDE6}"/>
              </a:ext>
            </a:extLst>
          </p:cNvPr>
          <p:cNvSpPr txBox="1"/>
          <p:nvPr/>
        </p:nvSpPr>
        <p:spPr>
          <a:xfrm>
            <a:off x="328209" y="1879837"/>
            <a:ext cx="3520777" cy="707886"/>
          </a:xfrm>
          <a:prstGeom prst="rect">
            <a:avLst/>
          </a:prstGeom>
          <a:noFill/>
        </p:spPr>
        <p:txBody>
          <a:bodyPr wrap="square" rtlCol="0">
            <a:spAutoFit/>
          </a:bodyPr>
          <a:lstStyle/>
          <a:p>
            <a:r>
              <a:rPr lang="it-IT" sz="2000" b="1" dirty="0" err="1">
                <a:solidFill>
                  <a:srgbClr val="242713"/>
                </a:solidFill>
                <a:latin typeface="Avenir Book" panose="02000503020000020003" pitchFamily="2" charset="0"/>
              </a:rPr>
              <a:t>Different</a:t>
            </a:r>
            <a:r>
              <a:rPr lang="it-IT" sz="2000" b="1" dirty="0">
                <a:solidFill>
                  <a:srgbClr val="242713"/>
                </a:solidFill>
                <a:latin typeface="Avenir Book" panose="02000503020000020003" pitchFamily="2" charset="0"/>
              </a:rPr>
              <a:t> </a:t>
            </a:r>
            <a:r>
              <a:rPr lang="it-IT" sz="2000" b="1" dirty="0" err="1">
                <a:solidFill>
                  <a:srgbClr val="242713"/>
                </a:solidFill>
                <a:latin typeface="Avenir Book" panose="02000503020000020003" pitchFamily="2" charset="0"/>
              </a:rPr>
              <a:t>composition</a:t>
            </a:r>
            <a:r>
              <a:rPr lang="it-IT" sz="2000" b="1" dirty="0">
                <a:solidFill>
                  <a:srgbClr val="242713"/>
                </a:solidFill>
                <a:latin typeface="Avenir Book" panose="02000503020000020003" pitchFamily="2" charset="0"/>
              </a:rPr>
              <a:t> </a:t>
            </a:r>
            <a:r>
              <a:rPr lang="it-IT" sz="2000" dirty="0">
                <a:solidFill>
                  <a:srgbClr val="242713"/>
                </a:solidFill>
                <a:latin typeface="Avenir Book" panose="02000503020000020003" pitchFamily="2" charset="0"/>
              </a:rPr>
              <a:t>of</a:t>
            </a:r>
            <a:r>
              <a:rPr lang="it-IT" sz="2000" i="1" dirty="0">
                <a:solidFill>
                  <a:srgbClr val="242713"/>
                </a:solidFill>
                <a:latin typeface="Avenir Book" panose="02000503020000020003" pitchFamily="2" charset="0"/>
              </a:rPr>
              <a:t> Inputs </a:t>
            </a:r>
            <a:r>
              <a:rPr lang="it-IT" sz="2000" dirty="0" err="1">
                <a:solidFill>
                  <a:srgbClr val="242713"/>
                </a:solidFill>
                <a:latin typeface="Avenir Book" panose="02000503020000020003" pitchFamily="2" charset="0"/>
              </a:rPr>
              <a:t>along</a:t>
            </a:r>
            <a:r>
              <a:rPr lang="it-IT" sz="2000" dirty="0">
                <a:solidFill>
                  <a:srgbClr val="242713"/>
                </a:solidFill>
                <a:latin typeface="Avenir Book" panose="02000503020000020003" pitchFamily="2" charset="0"/>
              </a:rPr>
              <a:t> Years</a:t>
            </a:r>
          </a:p>
        </p:txBody>
      </p:sp>
      <p:sp>
        <p:nvSpPr>
          <p:cNvPr id="48" name="Rectangle: Rounded Corners 1">
            <a:extLst>
              <a:ext uri="{FF2B5EF4-FFF2-40B4-BE49-F238E27FC236}">
                <a16:creationId xmlns:a16="http://schemas.microsoft.com/office/drawing/2014/main" id="{2470CC93-0FA3-2272-25CA-026981F70CF0}"/>
              </a:ext>
            </a:extLst>
          </p:cNvPr>
          <p:cNvSpPr/>
          <p:nvPr/>
        </p:nvSpPr>
        <p:spPr>
          <a:xfrm>
            <a:off x="1523128" y="3855955"/>
            <a:ext cx="2371101" cy="880955"/>
          </a:xfrm>
          <a:prstGeom prst="roundRect">
            <a:avLst>
              <a:gd name="adj" fmla="val 48888"/>
            </a:avLst>
          </a:prstGeom>
          <a:solidFill>
            <a:schemeClr val="bg2">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dirty="0">
                <a:solidFill>
                  <a:srgbClr val="000000"/>
                </a:solidFill>
                <a:latin typeface="Avenir Book" panose="02000503020000020003" pitchFamily="2" charset="0"/>
                <a:ea typeface="Open Sans Light"/>
                <a:cs typeface="Open Sans Light"/>
              </a:rPr>
              <a:t>Human Labor </a:t>
            </a:r>
          </a:p>
          <a:p>
            <a:pPr algn="ctr"/>
            <a:r>
              <a:rPr lang="en-US" sz="1600" dirty="0">
                <a:solidFill>
                  <a:srgbClr val="000000"/>
                </a:solidFill>
                <a:latin typeface="Avenir Book" panose="02000503020000020003" pitchFamily="2" charset="0"/>
                <a:ea typeface="Open Sans Light"/>
                <a:cs typeface="Open Sans Light"/>
              </a:rPr>
              <a:t>&amp;</a:t>
            </a:r>
          </a:p>
          <a:p>
            <a:pPr algn="ctr"/>
            <a:r>
              <a:rPr lang="en-US" sz="1600" dirty="0">
                <a:solidFill>
                  <a:srgbClr val="000000"/>
                </a:solidFill>
                <a:latin typeface="Avenir Book" panose="02000503020000020003" pitchFamily="2" charset="0"/>
                <a:ea typeface="Open Sans Light"/>
                <a:cs typeface="Open Sans Light"/>
              </a:rPr>
              <a:t>Land (Capital Input)</a:t>
            </a:r>
          </a:p>
        </p:txBody>
      </p:sp>
      <p:sp>
        <p:nvSpPr>
          <p:cNvPr id="49" name="Rectangle: Rounded Corners 1">
            <a:extLst>
              <a:ext uri="{FF2B5EF4-FFF2-40B4-BE49-F238E27FC236}">
                <a16:creationId xmlns:a16="http://schemas.microsoft.com/office/drawing/2014/main" id="{E563F123-10F7-DB69-5EB6-A2A8C70F83C3}"/>
              </a:ext>
            </a:extLst>
          </p:cNvPr>
          <p:cNvSpPr/>
          <p:nvPr/>
        </p:nvSpPr>
        <p:spPr>
          <a:xfrm>
            <a:off x="5883742" y="3765130"/>
            <a:ext cx="2930156" cy="1083873"/>
          </a:xfrm>
          <a:prstGeom prst="roundRect">
            <a:avLst>
              <a:gd name="adj" fmla="val 48888"/>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dirty="0">
                <a:solidFill>
                  <a:srgbClr val="000000"/>
                </a:solidFill>
                <a:latin typeface="Avenir Book" panose="02000503020000020003" pitchFamily="2" charset="0"/>
                <a:ea typeface="Open Sans Light"/>
                <a:cs typeface="Open Sans Light"/>
              </a:rPr>
              <a:t>Farm Machinery </a:t>
            </a:r>
          </a:p>
          <a:p>
            <a:pPr algn="ctr"/>
            <a:r>
              <a:rPr lang="en-US" sz="1600" dirty="0">
                <a:solidFill>
                  <a:srgbClr val="000000"/>
                </a:solidFill>
                <a:latin typeface="Avenir Book" panose="02000503020000020003" pitchFamily="2" charset="0"/>
                <a:ea typeface="Open Sans Light"/>
                <a:cs typeface="Open Sans Light"/>
              </a:rPr>
              <a:t>(Capital Input)</a:t>
            </a:r>
          </a:p>
          <a:p>
            <a:pPr algn="ctr"/>
            <a:r>
              <a:rPr lang="en-US" sz="1600" dirty="0">
                <a:solidFill>
                  <a:srgbClr val="000000"/>
                </a:solidFill>
                <a:latin typeface="Avenir Book" panose="02000503020000020003" pitchFamily="2" charset="0"/>
                <a:ea typeface="Open Sans Light"/>
                <a:cs typeface="Open Sans Light"/>
              </a:rPr>
              <a:t>&amp;</a:t>
            </a:r>
          </a:p>
          <a:p>
            <a:pPr algn="ctr"/>
            <a:r>
              <a:rPr lang="en-US" sz="1600" dirty="0">
                <a:solidFill>
                  <a:srgbClr val="000000"/>
                </a:solidFill>
                <a:latin typeface="Avenir Book" panose="02000503020000020003" pitchFamily="2" charset="0"/>
                <a:ea typeface="Open Sans Light"/>
                <a:cs typeface="Open Sans Light"/>
              </a:rPr>
              <a:t>Intermediate Resources</a:t>
            </a:r>
          </a:p>
        </p:txBody>
      </p:sp>
      <p:cxnSp>
        <p:nvCxnSpPr>
          <p:cNvPr id="51" name="Connettore curvo 50">
            <a:extLst>
              <a:ext uri="{FF2B5EF4-FFF2-40B4-BE49-F238E27FC236}">
                <a16:creationId xmlns:a16="http://schemas.microsoft.com/office/drawing/2014/main" id="{075CAAEF-8D71-AE68-8D0F-39774DD822A8}"/>
              </a:ext>
            </a:extLst>
          </p:cNvPr>
          <p:cNvCxnSpPr>
            <a:stCxn id="48" idx="3"/>
            <a:endCxn id="49" idx="1"/>
          </p:cNvCxnSpPr>
          <p:nvPr/>
        </p:nvCxnSpPr>
        <p:spPr>
          <a:xfrm>
            <a:off x="3894229" y="4296433"/>
            <a:ext cx="1989513" cy="10634"/>
          </a:xfrm>
          <a:prstGeom prst="curvedConnector3">
            <a:avLst/>
          </a:prstGeom>
          <a:ln w="31750">
            <a:solidFill>
              <a:srgbClr val="242713"/>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52" name="CasellaDiTesto 51">
            <a:extLst>
              <a:ext uri="{FF2B5EF4-FFF2-40B4-BE49-F238E27FC236}">
                <a16:creationId xmlns:a16="http://schemas.microsoft.com/office/drawing/2014/main" id="{E1515712-692A-3553-340B-5C5E38127F1B}"/>
              </a:ext>
            </a:extLst>
          </p:cNvPr>
          <p:cNvSpPr txBox="1"/>
          <p:nvPr/>
        </p:nvSpPr>
        <p:spPr>
          <a:xfrm>
            <a:off x="4456981" y="3903595"/>
            <a:ext cx="870751" cy="307777"/>
          </a:xfrm>
          <a:prstGeom prst="rect">
            <a:avLst/>
          </a:prstGeom>
          <a:noFill/>
        </p:spPr>
        <p:txBody>
          <a:bodyPr wrap="none" rtlCol="0">
            <a:spAutoFit/>
          </a:bodyPr>
          <a:lstStyle/>
          <a:p>
            <a:r>
              <a:rPr lang="it-IT" dirty="0" err="1">
                <a:latin typeface="Avenir Book" panose="02000503020000020003" pitchFamily="2" charset="0"/>
                <a:cs typeface="Palanquin" panose="020B0004020203020204" pitchFamily="34" charset="77"/>
              </a:rPr>
              <a:t>Towards</a:t>
            </a:r>
            <a:endParaRPr lang="it-IT" dirty="0">
              <a:latin typeface="Avenir Book" panose="02000503020000020003" pitchFamily="2" charset="0"/>
              <a:cs typeface="Palanquin" panose="020B0004020203020204" pitchFamily="34" charset="77"/>
            </a:endParaRPr>
          </a:p>
        </p:txBody>
      </p:sp>
      <p:cxnSp>
        <p:nvCxnSpPr>
          <p:cNvPr id="54" name="Connettore curvo 53">
            <a:extLst>
              <a:ext uri="{FF2B5EF4-FFF2-40B4-BE49-F238E27FC236}">
                <a16:creationId xmlns:a16="http://schemas.microsoft.com/office/drawing/2014/main" id="{1F4571EF-6841-2827-3E30-A5F83D672064}"/>
              </a:ext>
            </a:extLst>
          </p:cNvPr>
          <p:cNvCxnSpPr>
            <a:cxnSpLocks/>
            <a:endCxn id="48" idx="1"/>
          </p:cNvCxnSpPr>
          <p:nvPr/>
        </p:nvCxnSpPr>
        <p:spPr>
          <a:xfrm>
            <a:off x="469542" y="4296432"/>
            <a:ext cx="1053586" cy="1"/>
          </a:xfrm>
          <a:prstGeom prst="curvedConnector3">
            <a:avLst/>
          </a:prstGeom>
          <a:ln w="31750">
            <a:solidFill>
              <a:srgbClr val="000000"/>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56" name="CasellaDiTesto 55">
            <a:extLst>
              <a:ext uri="{FF2B5EF4-FFF2-40B4-BE49-F238E27FC236}">
                <a16:creationId xmlns:a16="http://schemas.microsoft.com/office/drawing/2014/main" id="{0119B1C5-D13A-3FB4-2120-52879654450A}"/>
              </a:ext>
            </a:extLst>
          </p:cNvPr>
          <p:cNvSpPr txBox="1"/>
          <p:nvPr/>
        </p:nvSpPr>
        <p:spPr>
          <a:xfrm>
            <a:off x="538326" y="3923581"/>
            <a:ext cx="750526" cy="307777"/>
          </a:xfrm>
          <a:prstGeom prst="rect">
            <a:avLst/>
          </a:prstGeom>
          <a:noFill/>
        </p:spPr>
        <p:txBody>
          <a:bodyPr wrap="none" rtlCol="0">
            <a:spAutoFit/>
          </a:bodyPr>
          <a:lstStyle/>
          <a:p>
            <a:r>
              <a:rPr lang="it-IT" dirty="0"/>
              <a:t>   </a:t>
            </a:r>
            <a:r>
              <a:rPr lang="it-IT" dirty="0">
                <a:latin typeface="Avenir Book" panose="02000503020000020003" pitchFamily="2" charset="0"/>
              </a:rPr>
              <a:t>From</a:t>
            </a:r>
          </a:p>
        </p:txBody>
      </p:sp>
      <p:pic>
        <p:nvPicPr>
          <p:cNvPr id="62" name="Immagine 61" descr="Immagine che contiene testo, schermata, Diagramma, diagramma&#10;&#10;Descrizione generata automaticamente">
            <a:extLst>
              <a:ext uri="{FF2B5EF4-FFF2-40B4-BE49-F238E27FC236}">
                <a16:creationId xmlns:a16="http://schemas.microsoft.com/office/drawing/2014/main" id="{B224904F-E739-D53A-4A6F-12E40596A6B0}"/>
              </a:ext>
            </a:extLst>
          </p:cNvPr>
          <p:cNvPicPr>
            <a:picLocks noChangeAspect="1"/>
          </p:cNvPicPr>
          <p:nvPr/>
        </p:nvPicPr>
        <p:blipFill rotWithShape="1">
          <a:blip r:embed="rId3"/>
          <a:srcRect l="1977" t="751" r="391" b="1562"/>
          <a:stretch/>
        </p:blipFill>
        <p:spPr>
          <a:xfrm>
            <a:off x="3974820" y="1159452"/>
            <a:ext cx="4896000" cy="2448000"/>
          </a:xfrm>
          <a:prstGeom prst="rect">
            <a:avLst/>
          </a:prstGeom>
          <a:ln>
            <a:noFill/>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842"/>
        <p:cNvGrpSpPr/>
        <p:nvPr/>
      </p:nvGrpSpPr>
      <p:grpSpPr>
        <a:xfrm>
          <a:off x="0" y="0"/>
          <a:ext cx="0" cy="0"/>
          <a:chOff x="0" y="0"/>
          <a:chExt cx="0" cy="0"/>
        </a:xfrm>
      </p:grpSpPr>
      <p:grpSp>
        <p:nvGrpSpPr>
          <p:cNvPr id="6" name="Google Shape;7083;p36">
            <a:extLst>
              <a:ext uri="{FF2B5EF4-FFF2-40B4-BE49-F238E27FC236}">
                <a16:creationId xmlns:a16="http://schemas.microsoft.com/office/drawing/2014/main" id="{00C0BC2A-605E-D3A0-9890-07CF71A586CB}"/>
              </a:ext>
            </a:extLst>
          </p:cNvPr>
          <p:cNvGrpSpPr/>
          <p:nvPr/>
        </p:nvGrpSpPr>
        <p:grpSpPr>
          <a:xfrm>
            <a:off x="414000" y="554400"/>
            <a:ext cx="335884" cy="347472"/>
            <a:chOff x="3971775" y="1337125"/>
            <a:chExt cx="424525" cy="425250"/>
          </a:xfrm>
        </p:grpSpPr>
        <p:sp>
          <p:nvSpPr>
            <p:cNvPr id="7" name="Google Shape;7084;p36">
              <a:extLst>
                <a:ext uri="{FF2B5EF4-FFF2-40B4-BE49-F238E27FC236}">
                  <a16:creationId xmlns:a16="http://schemas.microsoft.com/office/drawing/2014/main" id="{E227247A-6684-4A44-FB2A-8150F411DEFC}"/>
                </a:ext>
              </a:extLst>
            </p:cNvPr>
            <p:cNvSpPr/>
            <p:nvPr/>
          </p:nvSpPr>
          <p:spPr>
            <a:xfrm>
              <a:off x="3971775" y="1522175"/>
              <a:ext cx="175000" cy="112625"/>
            </a:xfrm>
            <a:custGeom>
              <a:avLst/>
              <a:gdLst/>
              <a:ahLst/>
              <a:cxnLst/>
              <a:rect l="l" t="t" r="r" b="b"/>
              <a:pathLst>
                <a:path w="7000" h="4505" extrusionOk="0">
                  <a:moveTo>
                    <a:pt x="425" y="0"/>
                  </a:moveTo>
                  <a:cubicBezTo>
                    <a:pt x="197" y="0"/>
                    <a:pt x="1" y="206"/>
                    <a:pt x="1" y="489"/>
                  </a:cubicBezTo>
                  <a:lnTo>
                    <a:pt x="1" y="1751"/>
                  </a:lnTo>
                  <a:cubicBezTo>
                    <a:pt x="1" y="3242"/>
                    <a:pt x="1208" y="4504"/>
                    <a:pt x="2699" y="4504"/>
                  </a:cubicBezTo>
                  <a:lnTo>
                    <a:pt x="4246" y="4504"/>
                  </a:lnTo>
                  <a:cubicBezTo>
                    <a:pt x="5737" y="4504"/>
                    <a:pt x="6999" y="3242"/>
                    <a:pt x="6999" y="1751"/>
                  </a:cubicBezTo>
                  <a:lnTo>
                    <a:pt x="6999" y="489"/>
                  </a:lnTo>
                  <a:cubicBezTo>
                    <a:pt x="6999" y="206"/>
                    <a:pt x="6766" y="0"/>
                    <a:pt x="6525" y="0"/>
                  </a:cubicBezTo>
                  <a:cubicBezTo>
                    <a:pt x="6473" y="0"/>
                    <a:pt x="6421" y="10"/>
                    <a:pt x="6371" y="30"/>
                  </a:cubicBezTo>
                  <a:lnTo>
                    <a:pt x="4879" y="489"/>
                  </a:lnTo>
                  <a:cubicBezTo>
                    <a:pt x="4306" y="718"/>
                    <a:pt x="3787" y="1063"/>
                    <a:pt x="3502" y="1577"/>
                  </a:cubicBezTo>
                  <a:cubicBezTo>
                    <a:pt x="3158" y="1063"/>
                    <a:pt x="2640" y="718"/>
                    <a:pt x="2066" y="489"/>
                  </a:cubicBezTo>
                  <a:lnTo>
                    <a:pt x="575" y="30"/>
                  </a:lnTo>
                  <a:cubicBezTo>
                    <a:pt x="524" y="10"/>
                    <a:pt x="474"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085;p36">
              <a:extLst>
                <a:ext uri="{FF2B5EF4-FFF2-40B4-BE49-F238E27FC236}">
                  <a16:creationId xmlns:a16="http://schemas.microsoft.com/office/drawing/2014/main" id="{B11BF34F-A607-4F18-6A69-994F47F6FE5F}"/>
                </a:ext>
              </a:extLst>
            </p:cNvPr>
            <p:cNvSpPr/>
            <p:nvPr/>
          </p:nvSpPr>
          <p:spPr>
            <a:xfrm>
              <a:off x="3971775" y="1659100"/>
              <a:ext cx="99050" cy="103275"/>
            </a:xfrm>
            <a:custGeom>
              <a:avLst/>
              <a:gdLst/>
              <a:ahLst/>
              <a:cxnLst/>
              <a:rect l="l" t="t" r="r" b="b"/>
              <a:pathLst>
                <a:path w="3962" h="4131" extrusionOk="0">
                  <a:moveTo>
                    <a:pt x="2984" y="0"/>
                  </a:moveTo>
                  <a:lnTo>
                    <a:pt x="2984" y="1262"/>
                  </a:lnTo>
                  <a:cubicBezTo>
                    <a:pt x="2470" y="863"/>
                    <a:pt x="1837" y="634"/>
                    <a:pt x="1208" y="634"/>
                  </a:cubicBezTo>
                  <a:lnTo>
                    <a:pt x="460" y="634"/>
                  </a:lnTo>
                  <a:cubicBezTo>
                    <a:pt x="175" y="634"/>
                    <a:pt x="1" y="863"/>
                    <a:pt x="1" y="1092"/>
                  </a:cubicBezTo>
                  <a:lnTo>
                    <a:pt x="1" y="1377"/>
                  </a:lnTo>
                  <a:cubicBezTo>
                    <a:pt x="1" y="2125"/>
                    <a:pt x="290" y="2813"/>
                    <a:pt x="804" y="3327"/>
                  </a:cubicBezTo>
                  <a:cubicBezTo>
                    <a:pt x="1323" y="3846"/>
                    <a:pt x="2011" y="4130"/>
                    <a:pt x="2754" y="4130"/>
                  </a:cubicBezTo>
                  <a:lnTo>
                    <a:pt x="3502" y="4130"/>
                  </a:lnTo>
                  <a:cubicBezTo>
                    <a:pt x="3787" y="4130"/>
                    <a:pt x="3961" y="3901"/>
                    <a:pt x="3961" y="3671"/>
                  </a:cubicBezTo>
                  <a:lnTo>
                    <a:pt x="39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086;p36">
              <a:extLst>
                <a:ext uri="{FF2B5EF4-FFF2-40B4-BE49-F238E27FC236}">
                  <a16:creationId xmlns:a16="http://schemas.microsoft.com/office/drawing/2014/main" id="{8676BAE2-6AE5-270B-4D9C-7975690C2599}"/>
                </a:ext>
              </a:extLst>
            </p:cNvPr>
            <p:cNvSpPr/>
            <p:nvPr/>
          </p:nvSpPr>
          <p:spPr>
            <a:xfrm>
              <a:off x="4022025" y="1483475"/>
              <a:ext cx="73125" cy="42325"/>
            </a:xfrm>
            <a:custGeom>
              <a:avLst/>
              <a:gdLst/>
              <a:ahLst/>
              <a:cxnLst/>
              <a:rect l="l" t="t" r="r" b="b"/>
              <a:pathLst>
                <a:path w="2925" h="1693" extrusionOk="0">
                  <a:moveTo>
                    <a:pt x="1485" y="1"/>
                  </a:moveTo>
                  <a:cubicBezTo>
                    <a:pt x="1391" y="1"/>
                    <a:pt x="1291" y="29"/>
                    <a:pt x="1203" y="87"/>
                  </a:cubicBezTo>
                  <a:lnTo>
                    <a:pt x="460" y="601"/>
                  </a:lnTo>
                  <a:cubicBezTo>
                    <a:pt x="286" y="715"/>
                    <a:pt x="171" y="830"/>
                    <a:pt x="1" y="1004"/>
                  </a:cubicBezTo>
                  <a:lnTo>
                    <a:pt x="400" y="1119"/>
                  </a:lnTo>
                  <a:cubicBezTo>
                    <a:pt x="804" y="1234"/>
                    <a:pt x="1148" y="1463"/>
                    <a:pt x="1492" y="1693"/>
                  </a:cubicBezTo>
                  <a:cubicBezTo>
                    <a:pt x="1777" y="1463"/>
                    <a:pt x="2181" y="1234"/>
                    <a:pt x="2580" y="1119"/>
                  </a:cubicBezTo>
                  <a:lnTo>
                    <a:pt x="2924" y="1004"/>
                  </a:lnTo>
                  <a:cubicBezTo>
                    <a:pt x="2809" y="830"/>
                    <a:pt x="2640" y="715"/>
                    <a:pt x="2465" y="601"/>
                  </a:cubicBezTo>
                  <a:lnTo>
                    <a:pt x="1722" y="87"/>
                  </a:lnTo>
                  <a:cubicBezTo>
                    <a:pt x="1665" y="29"/>
                    <a:pt x="1578"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087;p36">
              <a:extLst>
                <a:ext uri="{FF2B5EF4-FFF2-40B4-BE49-F238E27FC236}">
                  <a16:creationId xmlns:a16="http://schemas.microsoft.com/office/drawing/2014/main" id="{045C413E-4A7D-54DF-7599-0D9C4BAB1E2E}"/>
                </a:ext>
              </a:extLst>
            </p:cNvPr>
            <p:cNvSpPr/>
            <p:nvPr/>
          </p:nvSpPr>
          <p:spPr>
            <a:xfrm>
              <a:off x="4096600" y="1512825"/>
              <a:ext cx="175000" cy="249550"/>
            </a:xfrm>
            <a:custGeom>
              <a:avLst/>
              <a:gdLst/>
              <a:ahLst/>
              <a:cxnLst/>
              <a:rect l="l" t="t" r="r" b="b"/>
              <a:pathLst>
                <a:path w="7000" h="9982" extrusionOk="0">
                  <a:moveTo>
                    <a:pt x="2984" y="0"/>
                  </a:moveTo>
                  <a:lnTo>
                    <a:pt x="2984" y="7173"/>
                  </a:lnTo>
                  <a:cubicBezTo>
                    <a:pt x="2525" y="6769"/>
                    <a:pt x="1892" y="6540"/>
                    <a:pt x="1203" y="6540"/>
                  </a:cubicBezTo>
                  <a:lnTo>
                    <a:pt x="460" y="6540"/>
                  </a:lnTo>
                  <a:cubicBezTo>
                    <a:pt x="171" y="6540"/>
                    <a:pt x="1" y="6714"/>
                    <a:pt x="1" y="6998"/>
                  </a:cubicBezTo>
                  <a:lnTo>
                    <a:pt x="1" y="7228"/>
                  </a:lnTo>
                  <a:cubicBezTo>
                    <a:pt x="1" y="7976"/>
                    <a:pt x="285" y="8664"/>
                    <a:pt x="804" y="9178"/>
                  </a:cubicBezTo>
                  <a:cubicBezTo>
                    <a:pt x="1318" y="9697"/>
                    <a:pt x="2006" y="9981"/>
                    <a:pt x="2754" y="9981"/>
                  </a:cubicBezTo>
                  <a:lnTo>
                    <a:pt x="4246" y="9981"/>
                  </a:lnTo>
                  <a:cubicBezTo>
                    <a:pt x="4989" y="9981"/>
                    <a:pt x="5678" y="9697"/>
                    <a:pt x="6196" y="9178"/>
                  </a:cubicBezTo>
                  <a:cubicBezTo>
                    <a:pt x="6710" y="8664"/>
                    <a:pt x="6999" y="7976"/>
                    <a:pt x="6999" y="7228"/>
                  </a:cubicBezTo>
                  <a:lnTo>
                    <a:pt x="6999" y="6998"/>
                  </a:lnTo>
                  <a:cubicBezTo>
                    <a:pt x="6999" y="6714"/>
                    <a:pt x="6770" y="6540"/>
                    <a:pt x="6540" y="6540"/>
                  </a:cubicBezTo>
                  <a:lnTo>
                    <a:pt x="5737" y="6540"/>
                  </a:lnTo>
                  <a:cubicBezTo>
                    <a:pt x="5104" y="6540"/>
                    <a:pt x="4475" y="6769"/>
                    <a:pt x="4016" y="7173"/>
                  </a:cubicBezTo>
                  <a:lnTo>
                    <a:pt x="40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088;p36">
              <a:extLst>
                <a:ext uri="{FF2B5EF4-FFF2-40B4-BE49-F238E27FC236}">
                  <a16:creationId xmlns:a16="http://schemas.microsoft.com/office/drawing/2014/main" id="{0E0AB63E-C4D0-741B-5625-2408AF4DFEED}"/>
                </a:ext>
              </a:extLst>
            </p:cNvPr>
            <p:cNvSpPr/>
            <p:nvPr/>
          </p:nvSpPr>
          <p:spPr>
            <a:xfrm>
              <a:off x="4096600" y="1374950"/>
              <a:ext cx="175000" cy="112075"/>
            </a:xfrm>
            <a:custGeom>
              <a:avLst/>
              <a:gdLst/>
              <a:ahLst/>
              <a:cxnLst/>
              <a:rect l="l" t="t" r="r" b="b"/>
              <a:pathLst>
                <a:path w="7000" h="4483" extrusionOk="0">
                  <a:moveTo>
                    <a:pt x="527" y="0"/>
                  </a:moveTo>
                  <a:cubicBezTo>
                    <a:pt x="231" y="0"/>
                    <a:pt x="1" y="212"/>
                    <a:pt x="1" y="467"/>
                  </a:cubicBezTo>
                  <a:lnTo>
                    <a:pt x="1" y="1729"/>
                  </a:lnTo>
                  <a:cubicBezTo>
                    <a:pt x="1" y="3280"/>
                    <a:pt x="1203" y="4483"/>
                    <a:pt x="2754" y="4483"/>
                  </a:cubicBezTo>
                  <a:lnTo>
                    <a:pt x="4246" y="4483"/>
                  </a:lnTo>
                  <a:cubicBezTo>
                    <a:pt x="5737" y="4483"/>
                    <a:pt x="6999" y="3280"/>
                    <a:pt x="6999" y="1729"/>
                  </a:cubicBezTo>
                  <a:lnTo>
                    <a:pt x="6999" y="467"/>
                  </a:lnTo>
                  <a:cubicBezTo>
                    <a:pt x="6999" y="212"/>
                    <a:pt x="6721" y="0"/>
                    <a:pt x="6455" y="0"/>
                  </a:cubicBezTo>
                  <a:cubicBezTo>
                    <a:pt x="6425" y="0"/>
                    <a:pt x="6395" y="3"/>
                    <a:pt x="6366" y="8"/>
                  </a:cubicBezTo>
                  <a:lnTo>
                    <a:pt x="4874" y="527"/>
                  </a:lnTo>
                  <a:cubicBezTo>
                    <a:pt x="4301" y="697"/>
                    <a:pt x="3842" y="1101"/>
                    <a:pt x="3498" y="1615"/>
                  </a:cubicBezTo>
                  <a:cubicBezTo>
                    <a:pt x="3154" y="1101"/>
                    <a:pt x="2695" y="697"/>
                    <a:pt x="2066" y="527"/>
                  </a:cubicBezTo>
                  <a:lnTo>
                    <a:pt x="630" y="8"/>
                  </a:lnTo>
                  <a:cubicBezTo>
                    <a:pt x="595" y="3"/>
                    <a:pt x="561" y="0"/>
                    <a:pt x="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089;p36">
              <a:extLst>
                <a:ext uri="{FF2B5EF4-FFF2-40B4-BE49-F238E27FC236}">
                  <a16:creationId xmlns:a16="http://schemas.microsoft.com/office/drawing/2014/main" id="{234D98E9-BEB1-A237-7AC5-5489C719ECB3}"/>
                </a:ext>
              </a:extLst>
            </p:cNvPr>
            <p:cNvSpPr/>
            <p:nvPr/>
          </p:nvSpPr>
          <p:spPr>
            <a:xfrm>
              <a:off x="4148225" y="1337125"/>
              <a:ext cx="71750" cy="42400"/>
            </a:xfrm>
            <a:custGeom>
              <a:avLst/>
              <a:gdLst/>
              <a:ahLst/>
              <a:cxnLst/>
              <a:rect l="l" t="t" r="r" b="b"/>
              <a:pathLst>
                <a:path w="2870" h="1696" extrusionOk="0">
                  <a:moveTo>
                    <a:pt x="1426" y="0"/>
                  </a:moveTo>
                  <a:cubicBezTo>
                    <a:pt x="1333" y="0"/>
                    <a:pt x="1233" y="30"/>
                    <a:pt x="1148" y="90"/>
                  </a:cubicBezTo>
                  <a:lnTo>
                    <a:pt x="400" y="604"/>
                  </a:lnTo>
                  <a:cubicBezTo>
                    <a:pt x="285" y="718"/>
                    <a:pt x="116" y="833"/>
                    <a:pt x="1" y="948"/>
                  </a:cubicBezTo>
                  <a:lnTo>
                    <a:pt x="345" y="1122"/>
                  </a:lnTo>
                  <a:cubicBezTo>
                    <a:pt x="744" y="1237"/>
                    <a:pt x="1089" y="1407"/>
                    <a:pt x="1433" y="1696"/>
                  </a:cubicBezTo>
                  <a:cubicBezTo>
                    <a:pt x="1777" y="1407"/>
                    <a:pt x="2121" y="1237"/>
                    <a:pt x="2525" y="1122"/>
                  </a:cubicBezTo>
                  <a:lnTo>
                    <a:pt x="2869" y="948"/>
                  </a:lnTo>
                  <a:cubicBezTo>
                    <a:pt x="2754" y="833"/>
                    <a:pt x="2580" y="718"/>
                    <a:pt x="2410" y="604"/>
                  </a:cubicBezTo>
                  <a:lnTo>
                    <a:pt x="1662" y="90"/>
                  </a:lnTo>
                  <a:cubicBezTo>
                    <a:pt x="1605" y="30"/>
                    <a:pt x="1519" y="0"/>
                    <a:pt x="1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090;p36">
              <a:extLst>
                <a:ext uri="{FF2B5EF4-FFF2-40B4-BE49-F238E27FC236}">
                  <a16:creationId xmlns:a16="http://schemas.microsoft.com/office/drawing/2014/main" id="{936AF80B-34A4-5F68-A209-C118DAB1A5E6}"/>
                </a:ext>
              </a:extLst>
            </p:cNvPr>
            <p:cNvSpPr/>
            <p:nvPr/>
          </p:nvSpPr>
          <p:spPr>
            <a:xfrm>
              <a:off x="4221325" y="1522175"/>
              <a:ext cx="174975" cy="112625"/>
            </a:xfrm>
            <a:custGeom>
              <a:avLst/>
              <a:gdLst/>
              <a:ahLst/>
              <a:cxnLst/>
              <a:rect l="l" t="t" r="r" b="b"/>
              <a:pathLst>
                <a:path w="6999" h="4505" extrusionOk="0">
                  <a:moveTo>
                    <a:pt x="457" y="0"/>
                  </a:moveTo>
                  <a:cubicBezTo>
                    <a:pt x="196" y="0"/>
                    <a:pt x="0" y="206"/>
                    <a:pt x="0" y="489"/>
                  </a:cubicBezTo>
                  <a:lnTo>
                    <a:pt x="0" y="1751"/>
                  </a:lnTo>
                  <a:cubicBezTo>
                    <a:pt x="0" y="3242"/>
                    <a:pt x="1207" y="4504"/>
                    <a:pt x="2754" y="4504"/>
                  </a:cubicBezTo>
                  <a:lnTo>
                    <a:pt x="4245" y="4504"/>
                  </a:lnTo>
                  <a:cubicBezTo>
                    <a:pt x="5796" y="4504"/>
                    <a:pt x="6998" y="3242"/>
                    <a:pt x="6998" y="1751"/>
                  </a:cubicBezTo>
                  <a:lnTo>
                    <a:pt x="6998" y="489"/>
                  </a:lnTo>
                  <a:cubicBezTo>
                    <a:pt x="6998" y="206"/>
                    <a:pt x="6806" y="0"/>
                    <a:pt x="6546" y="0"/>
                  </a:cubicBezTo>
                  <a:cubicBezTo>
                    <a:pt x="6490" y="0"/>
                    <a:pt x="6431" y="10"/>
                    <a:pt x="6370" y="30"/>
                  </a:cubicBezTo>
                  <a:lnTo>
                    <a:pt x="4878" y="489"/>
                  </a:lnTo>
                  <a:cubicBezTo>
                    <a:pt x="4305" y="718"/>
                    <a:pt x="3846" y="1063"/>
                    <a:pt x="3502" y="1577"/>
                  </a:cubicBezTo>
                  <a:cubicBezTo>
                    <a:pt x="3157" y="1063"/>
                    <a:pt x="2699" y="718"/>
                    <a:pt x="2125" y="489"/>
                  </a:cubicBezTo>
                  <a:lnTo>
                    <a:pt x="633" y="30"/>
                  </a:lnTo>
                  <a:cubicBezTo>
                    <a:pt x="572" y="10"/>
                    <a:pt x="513" y="0"/>
                    <a:pt x="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091;p36">
              <a:extLst>
                <a:ext uri="{FF2B5EF4-FFF2-40B4-BE49-F238E27FC236}">
                  <a16:creationId xmlns:a16="http://schemas.microsoft.com/office/drawing/2014/main" id="{4C283F53-BF54-469F-915E-DBD0C088FD06}"/>
                </a:ext>
              </a:extLst>
            </p:cNvPr>
            <p:cNvSpPr/>
            <p:nvPr/>
          </p:nvSpPr>
          <p:spPr>
            <a:xfrm>
              <a:off x="4295900" y="1659100"/>
              <a:ext cx="100400" cy="103275"/>
            </a:xfrm>
            <a:custGeom>
              <a:avLst/>
              <a:gdLst/>
              <a:ahLst/>
              <a:cxnLst/>
              <a:rect l="l" t="t" r="r" b="b"/>
              <a:pathLst>
                <a:path w="4016" h="4131" extrusionOk="0">
                  <a:moveTo>
                    <a:pt x="0" y="0"/>
                  </a:moveTo>
                  <a:lnTo>
                    <a:pt x="0" y="3671"/>
                  </a:lnTo>
                  <a:cubicBezTo>
                    <a:pt x="0" y="3901"/>
                    <a:pt x="229" y="4130"/>
                    <a:pt x="519" y="4130"/>
                  </a:cubicBezTo>
                  <a:lnTo>
                    <a:pt x="1262" y="4130"/>
                  </a:lnTo>
                  <a:cubicBezTo>
                    <a:pt x="2010" y="4130"/>
                    <a:pt x="2698" y="3846"/>
                    <a:pt x="3212" y="3327"/>
                  </a:cubicBezTo>
                  <a:cubicBezTo>
                    <a:pt x="3731" y="2813"/>
                    <a:pt x="4015" y="2125"/>
                    <a:pt x="4015" y="1377"/>
                  </a:cubicBezTo>
                  <a:lnTo>
                    <a:pt x="4015" y="1092"/>
                  </a:lnTo>
                  <a:cubicBezTo>
                    <a:pt x="4015" y="863"/>
                    <a:pt x="3786" y="634"/>
                    <a:pt x="3557" y="634"/>
                  </a:cubicBezTo>
                  <a:lnTo>
                    <a:pt x="2813" y="634"/>
                  </a:lnTo>
                  <a:cubicBezTo>
                    <a:pt x="2125" y="634"/>
                    <a:pt x="1491" y="863"/>
                    <a:pt x="1033" y="1262"/>
                  </a:cubicBez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092;p36">
              <a:extLst>
                <a:ext uri="{FF2B5EF4-FFF2-40B4-BE49-F238E27FC236}">
                  <a16:creationId xmlns:a16="http://schemas.microsoft.com/office/drawing/2014/main" id="{8C002813-0A2A-17CB-2C23-2953905CA1D3}"/>
                </a:ext>
              </a:extLst>
            </p:cNvPr>
            <p:cNvSpPr/>
            <p:nvPr/>
          </p:nvSpPr>
          <p:spPr>
            <a:xfrm>
              <a:off x="4272950" y="1483475"/>
              <a:ext cx="71725" cy="42325"/>
            </a:xfrm>
            <a:custGeom>
              <a:avLst/>
              <a:gdLst/>
              <a:ahLst/>
              <a:cxnLst/>
              <a:rect l="l" t="t" r="r" b="b"/>
              <a:pathLst>
                <a:path w="2869" h="1693" extrusionOk="0">
                  <a:moveTo>
                    <a:pt x="1436" y="1"/>
                  </a:moveTo>
                  <a:cubicBezTo>
                    <a:pt x="1336" y="1"/>
                    <a:pt x="1235" y="29"/>
                    <a:pt x="1147" y="87"/>
                  </a:cubicBezTo>
                  <a:lnTo>
                    <a:pt x="459" y="601"/>
                  </a:lnTo>
                  <a:cubicBezTo>
                    <a:pt x="289" y="715"/>
                    <a:pt x="115" y="830"/>
                    <a:pt x="0" y="1004"/>
                  </a:cubicBezTo>
                  <a:lnTo>
                    <a:pt x="344" y="1119"/>
                  </a:lnTo>
                  <a:cubicBezTo>
                    <a:pt x="748" y="1234"/>
                    <a:pt x="1092" y="1463"/>
                    <a:pt x="1437" y="1693"/>
                  </a:cubicBezTo>
                  <a:cubicBezTo>
                    <a:pt x="1781" y="1463"/>
                    <a:pt x="2125" y="1234"/>
                    <a:pt x="2524" y="1119"/>
                  </a:cubicBezTo>
                  <a:lnTo>
                    <a:pt x="2868" y="1004"/>
                  </a:lnTo>
                  <a:cubicBezTo>
                    <a:pt x="2754" y="830"/>
                    <a:pt x="2584" y="715"/>
                    <a:pt x="2409" y="601"/>
                  </a:cubicBezTo>
                  <a:lnTo>
                    <a:pt x="1721" y="87"/>
                  </a:lnTo>
                  <a:cubicBezTo>
                    <a:pt x="1636" y="29"/>
                    <a:pt x="1536" y="1"/>
                    <a:pt x="1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581777" y="45565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venir Book" panose="02000503020000020003" pitchFamily="2" charset="0"/>
              </a:rPr>
              <a:t>  </a:t>
            </a:r>
            <a:r>
              <a:rPr lang="it-IT" dirty="0">
                <a:latin typeface="Avenir Book" panose="02000503020000020003" pitchFamily="2" charset="0"/>
                <a:cs typeface="Palanquin" panose="020B0004020203020204" pitchFamily="34" charset="77"/>
              </a:rPr>
              <a:t> GENERAL TRENDS IN DATA</a:t>
            </a:r>
            <a:endParaRPr dirty="0">
              <a:latin typeface="Avenir Book" panose="02000503020000020003" pitchFamily="2" charset="0"/>
            </a:endParaRPr>
          </a:p>
        </p:txBody>
      </p:sp>
      <p:sp>
        <p:nvSpPr>
          <p:cNvPr id="22" name="CasellaDiTesto 21">
            <a:extLst>
              <a:ext uri="{FF2B5EF4-FFF2-40B4-BE49-F238E27FC236}">
                <a16:creationId xmlns:a16="http://schemas.microsoft.com/office/drawing/2014/main" id="{E2E5B9D9-D6FD-05C5-66B6-75C350A9743E}"/>
              </a:ext>
            </a:extLst>
          </p:cNvPr>
          <p:cNvSpPr txBox="1"/>
          <p:nvPr/>
        </p:nvSpPr>
        <p:spPr>
          <a:xfrm>
            <a:off x="-542930" y="4290249"/>
            <a:ext cx="10133498" cy="615553"/>
          </a:xfrm>
          <a:prstGeom prst="rect">
            <a:avLst/>
          </a:prstGeom>
          <a:noFill/>
        </p:spPr>
        <p:txBody>
          <a:bodyPr wrap="square">
            <a:spAutoFit/>
          </a:bodyPr>
          <a:lstStyle/>
          <a:p>
            <a:pPr algn="ctr"/>
            <a:r>
              <a:rPr lang="it-IT" b="1" dirty="0">
                <a:latin typeface="Avenir Book" panose="02000503020000020003" pitchFamily="2" charset="0"/>
              </a:rPr>
              <a:t> </a:t>
            </a:r>
            <a:r>
              <a:rPr lang="it-IT" sz="1800" b="1" dirty="0">
                <a:latin typeface="Avenir Book" panose="02000503020000020003" pitchFamily="2" charset="0"/>
              </a:rPr>
              <a:t>Two </a:t>
            </a:r>
            <a:r>
              <a:rPr lang="it-IT" sz="1800" b="1" dirty="0" err="1">
                <a:latin typeface="Avenir Book" panose="02000503020000020003" pitchFamily="2" charset="0"/>
              </a:rPr>
              <a:t>Paired</a:t>
            </a:r>
            <a:r>
              <a:rPr lang="it-IT" sz="1800" b="1" dirty="0">
                <a:latin typeface="Avenir Book" panose="02000503020000020003" pitchFamily="2" charset="0"/>
              </a:rPr>
              <a:t> Samples Multivariate </a:t>
            </a:r>
            <a:r>
              <a:rPr lang="it-IT" sz="1800" b="1" dirty="0" err="1">
                <a:latin typeface="Avenir Book" panose="02000503020000020003" pitchFamily="2" charset="0"/>
              </a:rPr>
              <a:t>Permutational</a:t>
            </a:r>
            <a:r>
              <a:rPr lang="it-IT" sz="1800" b="1" dirty="0">
                <a:latin typeface="Avenir Book" panose="02000503020000020003" pitchFamily="2" charset="0"/>
              </a:rPr>
              <a:t> test </a:t>
            </a:r>
          </a:p>
          <a:p>
            <a:pPr algn="ctr"/>
            <a:r>
              <a:rPr lang="it-IT" sz="1600" dirty="0" err="1">
                <a:latin typeface="Avenir Book" panose="02000503020000020003" pitchFamily="2" charset="0"/>
              </a:rPr>
              <a:t>There</a:t>
            </a:r>
            <a:r>
              <a:rPr lang="it-IT" sz="1600" dirty="0">
                <a:latin typeface="Avenir Book" panose="02000503020000020003" pitchFamily="2" charset="0"/>
              </a:rPr>
              <a:t> </a:t>
            </a:r>
            <a:r>
              <a:rPr lang="it-IT" sz="1600" dirty="0" err="1">
                <a:latin typeface="Avenir Book" panose="02000503020000020003" pitchFamily="2" charset="0"/>
              </a:rPr>
              <a:t>is</a:t>
            </a:r>
            <a:r>
              <a:rPr lang="it-IT" sz="1600" b="1" dirty="0">
                <a:latin typeface="Avenir Book" panose="02000503020000020003" pitchFamily="2" charset="0"/>
              </a:rPr>
              <a:t> </a:t>
            </a:r>
            <a:r>
              <a:rPr lang="it-IT" sz="1600" dirty="0" err="1">
                <a:latin typeface="Avenir Book" panose="02000503020000020003" pitchFamily="2" charset="0"/>
              </a:rPr>
              <a:t>statistical</a:t>
            </a:r>
            <a:r>
              <a:rPr lang="it-IT" sz="1600" dirty="0">
                <a:latin typeface="Avenir Book" panose="02000503020000020003" pitchFamily="2" charset="0"/>
              </a:rPr>
              <a:t> </a:t>
            </a:r>
            <a:r>
              <a:rPr lang="it-IT" sz="1600" dirty="0" err="1">
                <a:latin typeface="Avenir Book" panose="02000503020000020003" pitchFamily="2" charset="0"/>
              </a:rPr>
              <a:t>evidence</a:t>
            </a:r>
            <a:r>
              <a:rPr lang="it-IT" sz="1600" dirty="0">
                <a:latin typeface="Avenir Book" panose="02000503020000020003" pitchFamily="2" charset="0"/>
              </a:rPr>
              <a:t> of </a:t>
            </a:r>
            <a:r>
              <a:rPr lang="it-IT" sz="1600" dirty="0" err="1">
                <a:latin typeface="Avenir Book" panose="02000503020000020003" pitchFamily="2" charset="0"/>
              </a:rPr>
              <a:t>difference</a:t>
            </a:r>
            <a:r>
              <a:rPr lang="it-IT" sz="1600" dirty="0">
                <a:latin typeface="Avenir Book" panose="02000503020000020003" pitchFamily="2" charset="0"/>
              </a:rPr>
              <a:t> between the </a:t>
            </a:r>
            <a:r>
              <a:rPr lang="it-IT" sz="1600" dirty="0" err="1">
                <a:latin typeface="Avenir Book" panose="02000503020000020003" pitchFamily="2" charset="0"/>
              </a:rPr>
              <a:t>medians</a:t>
            </a:r>
            <a:r>
              <a:rPr lang="it-IT" sz="1600" dirty="0">
                <a:latin typeface="Avenir Book" panose="02000503020000020003" pitchFamily="2" charset="0"/>
              </a:rPr>
              <a:t> of first </a:t>
            </a:r>
            <a:r>
              <a:rPr lang="it-IT" sz="1600" dirty="0" err="1">
                <a:latin typeface="Avenir Book" panose="02000503020000020003" pitchFamily="2" charset="0"/>
              </a:rPr>
              <a:t>period</a:t>
            </a:r>
            <a:r>
              <a:rPr lang="it-IT" sz="1600" dirty="0">
                <a:latin typeface="Avenir Book" panose="02000503020000020003" pitchFamily="2" charset="0"/>
              </a:rPr>
              <a:t> and second </a:t>
            </a:r>
            <a:r>
              <a:rPr lang="it-IT" sz="1600" dirty="0" err="1">
                <a:latin typeface="Avenir Book" panose="02000503020000020003" pitchFamily="2" charset="0"/>
              </a:rPr>
              <a:t>period</a:t>
            </a:r>
            <a:endParaRPr lang="it-IT" sz="1600" dirty="0">
              <a:latin typeface="Avenir Book" panose="02000503020000020003" pitchFamily="2" charset="0"/>
            </a:endParaRPr>
          </a:p>
        </p:txBody>
      </p:sp>
      <p:pic>
        <p:nvPicPr>
          <p:cNvPr id="3" name="Immagine 2" descr="Immagine che contiene testo, schermata, design, astronomia&#10;&#10;Descrizione generata automaticamente">
            <a:extLst>
              <a:ext uri="{FF2B5EF4-FFF2-40B4-BE49-F238E27FC236}">
                <a16:creationId xmlns:a16="http://schemas.microsoft.com/office/drawing/2014/main" id="{04CD8972-39AA-4D7A-3803-9E5762D0D7FC}"/>
              </a:ext>
            </a:extLst>
          </p:cNvPr>
          <p:cNvPicPr>
            <a:picLocks noChangeAspect="1"/>
          </p:cNvPicPr>
          <p:nvPr/>
        </p:nvPicPr>
        <p:blipFill>
          <a:blip r:embed="rId3"/>
          <a:stretch>
            <a:fillRect/>
          </a:stretch>
        </p:blipFill>
        <p:spPr>
          <a:xfrm>
            <a:off x="1261710" y="928827"/>
            <a:ext cx="3012133" cy="3012133"/>
          </a:xfrm>
          <a:prstGeom prst="rect">
            <a:avLst/>
          </a:prstGeom>
        </p:spPr>
      </p:pic>
      <p:pic>
        <p:nvPicPr>
          <p:cNvPr id="5" name="Immagine 4" descr="Immagine che contiene schermata, testo&#10;&#10;Descrizione generata automaticamente">
            <a:extLst>
              <a:ext uri="{FF2B5EF4-FFF2-40B4-BE49-F238E27FC236}">
                <a16:creationId xmlns:a16="http://schemas.microsoft.com/office/drawing/2014/main" id="{728278C6-21AC-93E4-8E13-FB029F34B003}"/>
              </a:ext>
            </a:extLst>
          </p:cNvPr>
          <p:cNvPicPr>
            <a:picLocks noChangeAspect="1"/>
          </p:cNvPicPr>
          <p:nvPr/>
        </p:nvPicPr>
        <p:blipFill>
          <a:blip r:embed="rId4"/>
          <a:stretch>
            <a:fillRect/>
          </a:stretch>
        </p:blipFill>
        <p:spPr>
          <a:xfrm>
            <a:off x="4779461" y="924522"/>
            <a:ext cx="3043333" cy="3043333"/>
          </a:xfrm>
          <a:prstGeom prst="rect">
            <a:avLst/>
          </a:prstGeom>
        </p:spPr>
      </p:pic>
    </p:spTree>
    <p:extLst>
      <p:ext uri="{BB962C8B-B14F-4D97-AF65-F5344CB8AC3E}">
        <p14:creationId xmlns:p14="http://schemas.microsoft.com/office/powerpoint/2010/main" val="187398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943284" y="47692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venir Book" panose="02000503020000020003" pitchFamily="2" charset="0"/>
                <a:cs typeface="Palanquin" panose="020B0004020203020204" pitchFamily="34" charset="77"/>
              </a:rPr>
              <a:t>SPEARMAN CORRELATION</a:t>
            </a:r>
            <a:endParaRPr dirty="0">
              <a:latin typeface="Avenir Book" panose="02000503020000020003" pitchFamily="2" charset="0"/>
              <a:cs typeface="Palanquin" panose="020B0004020203020204" pitchFamily="34" charset="77"/>
            </a:endParaRPr>
          </a:p>
        </p:txBody>
      </p:sp>
      <p:graphicFrame>
        <p:nvGraphicFramePr>
          <p:cNvPr id="4" name="Google Shape;7310;p40">
            <a:extLst>
              <a:ext uri="{FF2B5EF4-FFF2-40B4-BE49-F238E27FC236}">
                <a16:creationId xmlns:a16="http://schemas.microsoft.com/office/drawing/2014/main" id="{B32B01B7-2B0D-63C0-0F90-3244A9FB3EED}"/>
              </a:ext>
            </a:extLst>
          </p:cNvPr>
          <p:cNvGraphicFramePr/>
          <p:nvPr>
            <p:extLst>
              <p:ext uri="{D42A27DB-BD31-4B8C-83A1-F6EECF244321}">
                <p14:modId xmlns:p14="http://schemas.microsoft.com/office/powerpoint/2010/main" val="371934863"/>
              </p:ext>
            </p:extLst>
          </p:nvPr>
        </p:nvGraphicFramePr>
        <p:xfrm>
          <a:off x="458909" y="1235995"/>
          <a:ext cx="8093626" cy="2106634"/>
        </p:xfrm>
        <a:graphic>
          <a:graphicData uri="http://schemas.openxmlformats.org/drawingml/2006/table">
            <a:tbl>
              <a:tblPr>
                <a:noFill/>
                <a:tableStyleId>{8F3F44A4-A351-4E06-AA09-46BE344734CB}</a:tableStyleId>
              </a:tblPr>
              <a:tblGrid>
                <a:gridCol w="2655625">
                  <a:extLst>
                    <a:ext uri="{9D8B030D-6E8A-4147-A177-3AD203B41FA5}">
                      <a16:colId xmlns:a16="http://schemas.microsoft.com/office/drawing/2014/main" val="20000"/>
                    </a:ext>
                  </a:extLst>
                </a:gridCol>
                <a:gridCol w="2769767">
                  <a:extLst>
                    <a:ext uri="{9D8B030D-6E8A-4147-A177-3AD203B41FA5}">
                      <a16:colId xmlns:a16="http://schemas.microsoft.com/office/drawing/2014/main" val="20001"/>
                    </a:ext>
                  </a:extLst>
                </a:gridCol>
                <a:gridCol w="2668234">
                  <a:extLst>
                    <a:ext uri="{9D8B030D-6E8A-4147-A177-3AD203B41FA5}">
                      <a16:colId xmlns:a16="http://schemas.microsoft.com/office/drawing/2014/main" val="20002"/>
                    </a:ext>
                  </a:extLst>
                </a:gridCol>
              </a:tblGrid>
              <a:tr h="652024">
                <a:tc>
                  <a:txBody>
                    <a:bodyPr/>
                    <a:lstStyle/>
                    <a:p>
                      <a:pPr marL="0" lvl="0" indent="0" algn="l" rtl="0">
                        <a:spcBef>
                          <a:spcPts val="0"/>
                        </a:spcBef>
                        <a:spcAft>
                          <a:spcPts val="0"/>
                        </a:spcAft>
                        <a:buNone/>
                      </a:pPr>
                      <a:endParaRPr sz="1800">
                        <a:solidFill>
                          <a:schemeClr val="dk1"/>
                        </a:solidFill>
                        <a:latin typeface="Avenir Book" panose="02000503020000020003" pitchFamily="2" charset="0"/>
                        <a:ea typeface="Bebas Neue"/>
                        <a:cs typeface="Bebas Neue"/>
                        <a:sym typeface="Bebas Neu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it-IT" sz="1200" b="1" dirty="0">
                          <a:solidFill>
                            <a:schemeClr val="dk1"/>
                          </a:solidFill>
                          <a:latin typeface="Avenir Book" panose="02000503020000020003" pitchFamily="2" charset="0"/>
                          <a:ea typeface="Bungee"/>
                          <a:cs typeface="Bungee"/>
                          <a:sym typeface="Bungee"/>
                        </a:rPr>
                        <a:t>Total Output 48-90</a:t>
                      </a:r>
                      <a:endParaRPr sz="1200" b="1" dirty="0">
                        <a:solidFill>
                          <a:schemeClr val="dk1"/>
                        </a:solidFill>
                        <a:latin typeface="Avenir Book" panose="02000503020000020003" pitchFamily="2" charset="0"/>
                        <a:ea typeface="Bungee"/>
                        <a:cs typeface="Bungee"/>
                        <a:sym typeface="Bunge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it-IT" sz="1200" b="1" dirty="0">
                          <a:solidFill>
                            <a:schemeClr val="dk1"/>
                          </a:solidFill>
                          <a:latin typeface="Avenir Book" panose="02000503020000020003" pitchFamily="2" charset="0"/>
                          <a:ea typeface="Bungee"/>
                          <a:cs typeface="Bungee"/>
                          <a:sym typeface="Bungee"/>
                        </a:rPr>
                        <a:t>Total Output 90-2015</a:t>
                      </a:r>
                      <a:endParaRPr sz="1200" b="1" dirty="0">
                        <a:solidFill>
                          <a:schemeClr val="dk1"/>
                        </a:solidFill>
                        <a:latin typeface="Avenir Book" panose="02000503020000020003" pitchFamily="2" charset="0"/>
                        <a:ea typeface="Bungee"/>
                        <a:cs typeface="Bungee"/>
                        <a:sym typeface="Bungee"/>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lgn="ctr">
                      <a:solidFill>
                        <a:schemeClr val="lt1"/>
                      </a:solidFill>
                      <a:prstDash val="solid"/>
                      <a:round/>
                      <a:headEnd type="none" w="sm" len="sm"/>
                      <a:tailEnd type="none" w="sm" len="sm"/>
                    </a:lnB>
                    <a:solidFill>
                      <a:srgbClr val="1E4133">
                        <a:alpha val="15090"/>
                      </a:srgbClr>
                    </a:solidFill>
                  </a:tcPr>
                </a:tc>
                <a:extLst>
                  <a:ext uri="{0D108BD9-81ED-4DB2-BD59-A6C34878D82A}">
                    <a16:rowId xmlns:a16="http://schemas.microsoft.com/office/drawing/2014/main" val="10000"/>
                  </a:ext>
                </a:extLst>
              </a:tr>
              <a:tr h="484870">
                <a:tc>
                  <a:txBody>
                    <a:bodyPr/>
                    <a:lstStyle/>
                    <a:p>
                      <a:pPr marL="0" lvl="0" indent="0" algn="ctr" rtl="0">
                        <a:spcBef>
                          <a:spcPts val="0"/>
                        </a:spcBef>
                        <a:spcAft>
                          <a:spcPts val="0"/>
                        </a:spcAft>
                        <a:buNone/>
                      </a:pPr>
                      <a:r>
                        <a:rPr lang="it-IT" sz="1200" b="1" dirty="0">
                          <a:solidFill>
                            <a:schemeClr val="dk1"/>
                          </a:solidFill>
                          <a:latin typeface="Avenir Book" panose="02000503020000020003" pitchFamily="2" charset="0"/>
                          <a:ea typeface="DM Sans"/>
                          <a:cs typeface="DM Sans"/>
                          <a:sym typeface="DM Sans"/>
                        </a:rPr>
                        <a:t>Capital Input</a:t>
                      </a:r>
                      <a:endParaRPr sz="1200" b="1" dirty="0">
                        <a:solidFill>
                          <a:schemeClr val="dk1"/>
                        </a:solidFill>
                        <a:latin typeface="Avenir Book" panose="02000503020000020003" pitchFamily="2" charset="0"/>
                        <a:ea typeface="DM Sans"/>
                        <a:cs typeface="DM Sans"/>
                        <a:sym typeface="DM San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it-IT" sz="1200" b="0" dirty="0">
                          <a:solidFill>
                            <a:schemeClr val="tx1">
                              <a:lumMod val="75000"/>
                              <a:lumOff val="25000"/>
                            </a:schemeClr>
                          </a:solidFill>
                          <a:latin typeface="Avenir Book" panose="02000503020000020003" pitchFamily="2" charset="0"/>
                        </a:rPr>
                        <a:t> 0.1656040 </a:t>
                      </a:r>
                      <a:endParaRPr sz="1200" b="0" dirty="0">
                        <a:solidFill>
                          <a:schemeClr val="tx1">
                            <a:lumMod val="75000"/>
                            <a:lumOff val="25000"/>
                          </a:schemeClr>
                        </a:solidFill>
                        <a:latin typeface="Avenir Book" panose="02000503020000020003" pitchFamily="2" charset="0"/>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it-IT" sz="1200" b="0" dirty="0">
                          <a:solidFill>
                            <a:schemeClr val="tx1">
                              <a:lumMod val="75000"/>
                              <a:lumOff val="25000"/>
                            </a:schemeClr>
                          </a:solidFill>
                          <a:latin typeface="Avenir Book" panose="02000503020000020003" pitchFamily="2" charset="0"/>
                        </a:rPr>
                        <a:t>- 0.3183969 </a:t>
                      </a:r>
                      <a:endParaRPr sz="1200" b="0" dirty="0">
                        <a:solidFill>
                          <a:schemeClr val="tx1">
                            <a:lumMod val="75000"/>
                            <a:lumOff val="25000"/>
                          </a:schemeClr>
                        </a:solidFill>
                        <a:latin typeface="Avenir Book" panose="02000503020000020003" pitchFamily="2" charset="0"/>
                        <a:ea typeface="DM Sans"/>
                        <a:cs typeface="DM Sans"/>
                        <a:sym typeface="DM Sans"/>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rgbClr val="FFFFFF">
                        <a:alpha val="50309"/>
                      </a:srgbClr>
                    </a:solidFill>
                  </a:tcPr>
                </a:tc>
                <a:extLst>
                  <a:ext uri="{0D108BD9-81ED-4DB2-BD59-A6C34878D82A}">
                    <a16:rowId xmlns:a16="http://schemas.microsoft.com/office/drawing/2014/main" val="10001"/>
                  </a:ext>
                </a:extLst>
              </a:tr>
              <a:tr h="484870">
                <a:tc>
                  <a:txBody>
                    <a:bodyPr/>
                    <a:lstStyle/>
                    <a:p>
                      <a:pPr marL="0" lvl="0" indent="0" algn="ctr" rtl="0">
                        <a:spcBef>
                          <a:spcPts val="0"/>
                        </a:spcBef>
                        <a:spcAft>
                          <a:spcPts val="0"/>
                        </a:spcAft>
                        <a:buNone/>
                      </a:pPr>
                      <a:r>
                        <a:rPr lang="en" sz="1200" b="1" dirty="0">
                          <a:solidFill>
                            <a:schemeClr val="dk1"/>
                          </a:solidFill>
                          <a:latin typeface="Avenir Book" panose="02000503020000020003" pitchFamily="2" charset="0"/>
                          <a:ea typeface="DM Sans"/>
                          <a:cs typeface="DM Sans"/>
                          <a:sym typeface="DM Sans"/>
                        </a:rPr>
                        <a:t>Labor Input</a:t>
                      </a:r>
                      <a:endParaRPr sz="1200" b="1" dirty="0">
                        <a:solidFill>
                          <a:schemeClr val="dk1"/>
                        </a:solidFill>
                        <a:latin typeface="Avenir Book" panose="02000503020000020003" pitchFamily="2" charset="0"/>
                        <a:ea typeface="DM Sans"/>
                        <a:cs typeface="DM Sans"/>
                        <a:sym typeface="DM San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it-IT" sz="1200" b="0" dirty="0">
                          <a:solidFill>
                            <a:schemeClr val="tx1">
                              <a:lumMod val="75000"/>
                              <a:lumOff val="25000"/>
                            </a:schemeClr>
                          </a:solidFill>
                          <a:latin typeface="Avenir Book" panose="02000503020000020003" pitchFamily="2" charset="0"/>
                        </a:rPr>
                        <a:t>- 0.9876408  </a:t>
                      </a:r>
                      <a:endParaRPr sz="1200" b="0" dirty="0">
                        <a:solidFill>
                          <a:schemeClr val="tx1">
                            <a:lumMod val="75000"/>
                            <a:lumOff val="25000"/>
                          </a:schemeClr>
                        </a:solidFill>
                        <a:latin typeface="Avenir Book" panose="02000503020000020003" pitchFamily="2" charset="0"/>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it-IT" sz="1200" b="0" dirty="0">
                          <a:solidFill>
                            <a:schemeClr val="tx1">
                              <a:lumMod val="75000"/>
                              <a:lumOff val="25000"/>
                            </a:schemeClr>
                          </a:solidFill>
                          <a:latin typeface="Avenir Book" panose="02000503020000020003" pitchFamily="2" charset="0"/>
                        </a:rPr>
                        <a:t>- 0.8513482</a:t>
                      </a:r>
                      <a:endParaRPr sz="1200" b="0" dirty="0">
                        <a:solidFill>
                          <a:schemeClr val="tx1">
                            <a:lumMod val="75000"/>
                            <a:lumOff val="25000"/>
                          </a:schemeClr>
                        </a:solidFill>
                        <a:latin typeface="Avenir Book" panose="02000503020000020003" pitchFamily="2" charset="0"/>
                        <a:ea typeface="DM Sans"/>
                        <a:cs typeface="DM Sans"/>
                        <a:sym typeface="DM Sans"/>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rgbClr val="FFFFFF">
                        <a:alpha val="50309"/>
                      </a:srgbClr>
                    </a:solidFill>
                  </a:tcPr>
                </a:tc>
                <a:extLst>
                  <a:ext uri="{0D108BD9-81ED-4DB2-BD59-A6C34878D82A}">
                    <a16:rowId xmlns:a16="http://schemas.microsoft.com/office/drawing/2014/main" val="10002"/>
                  </a:ext>
                </a:extLst>
              </a:tr>
              <a:tr h="484870">
                <a:tc>
                  <a:txBody>
                    <a:bodyPr/>
                    <a:lstStyle/>
                    <a:p>
                      <a:pPr marL="0" lvl="0" indent="0" algn="ctr" rtl="0">
                        <a:spcBef>
                          <a:spcPts val="0"/>
                        </a:spcBef>
                        <a:spcAft>
                          <a:spcPts val="0"/>
                        </a:spcAft>
                        <a:buNone/>
                      </a:pPr>
                      <a:r>
                        <a:rPr lang="en" sz="1200" b="1" dirty="0">
                          <a:solidFill>
                            <a:schemeClr val="dk1"/>
                          </a:solidFill>
                          <a:latin typeface="Avenir Book" panose="02000503020000020003" pitchFamily="2" charset="0"/>
                          <a:ea typeface="DM Sans"/>
                          <a:cs typeface="DM Sans"/>
                          <a:sym typeface="DM Sans"/>
                        </a:rPr>
                        <a:t>Intermediate Input</a:t>
                      </a:r>
                      <a:endParaRPr sz="1200" b="1" dirty="0">
                        <a:solidFill>
                          <a:schemeClr val="dk1"/>
                        </a:solidFill>
                        <a:latin typeface="Avenir Book" panose="02000503020000020003" pitchFamily="2" charset="0"/>
                        <a:ea typeface="DM Sans"/>
                        <a:cs typeface="DM Sans"/>
                        <a:sym typeface="DM Sans"/>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E4133">
                        <a:alpha val="15090"/>
                      </a:srgbClr>
                    </a:solidFill>
                  </a:tcPr>
                </a:tc>
                <a:tc>
                  <a:txBody>
                    <a:bodyPr/>
                    <a:lstStyle/>
                    <a:p>
                      <a:pPr marL="0" lvl="0" indent="0" algn="ctr" rtl="0">
                        <a:spcBef>
                          <a:spcPts val="0"/>
                        </a:spcBef>
                        <a:spcAft>
                          <a:spcPts val="0"/>
                        </a:spcAft>
                        <a:buNone/>
                      </a:pPr>
                      <a:r>
                        <a:rPr lang="it-IT" sz="1200" b="0" dirty="0">
                          <a:solidFill>
                            <a:schemeClr val="tx1">
                              <a:lumMod val="75000"/>
                              <a:lumOff val="25000"/>
                            </a:schemeClr>
                          </a:solidFill>
                          <a:latin typeface="Avenir Book" panose="02000503020000020003" pitchFamily="2" charset="0"/>
                        </a:rPr>
                        <a:t>0.9568786 </a:t>
                      </a:r>
                      <a:endParaRPr sz="1200" b="0" dirty="0">
                        <a:solidFill>
                          <a:schemeClr val="tx1">
                            <a:lumMod val="75000"/>
                            <a:lumOff val="25000"/>
                          </a:schemeClr>
                        </a:solidFill>
                        <a:latin typeface="Avenir Book" panose="02000503020000020003" pitchFamily="2" charset="0"/>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FFFFF">
                        <a:alpha val="50309"/>
                      </a:srgbClr>
                    </a:solidFill>
                  </a:tcPr>
                </a:tc>
                <a:tc>
                  <a:txBody>
                    <a:bodyPr/>
                    <a:lstStyle/>
                    <a:p>
                      <a:pPr marL="0" lvl="0" indent="0" algn="ctr" rtl="0">
                        <a:spcBef>
                          <a:spcPts val="0"/>
                        </a:spcBef>
                        <a:spcAft>
                          <a:spcPts val="0"/>
                        </a:spcAft>
                        <a:buNone/>
                      </a:pPr>
                      <a:r>
                        <a:rPr lang="it-IT" sz="1200" b="0" dirty="0">
                          <a:solidFill>
                            <a:schemeClr val="tx1">
                              <a:lumMod val="75000"/>
                              <a:lumOff val="25000"/>
                            </a:schemeClr>
                          </a:solidFill>
                          <a:latin typeface="Avenir Book" panose="02000503020000020003" pitchFamily="2" charset="0"/>
                        </a:rPr>
                        <a:t> 0.7858585</a:t>
                      </a:r>
                      <a:endParaRPr sz="1200" b="0" dirty="0">
                        <a:solidFill>
                          <a:schemeClr val="tx1">
                            <a:lumMod val="75000"/>
                            <a:lumOff val="25000"/>
                          </a:schemeClr>
                        </a:solidFill>
                        <a:latin typeface="Avenir Book" panose="02000503020000020003" pitchFamily="2" charset="0"/>
                        <a:ea typeface="DM Sans"/>
                        <a:cs typeface="DM Sans"/>
                        <a:sym typeface="DM Sans"/>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rgbClr val="FFFFFF">
                        <a:alpha val="50309"/>
                      </a:srgbClr>
                    </a:solidFill>
                  </a:tcPr>
                </a:tc>
                <a:extLst>
                  <a:ext uri="{0D108BD9-81ED-4DB2-BD59-A6C34878D82A}">
                    <a16:rowId xmlns:a16="http://schemas.microsoft.com/office/drawing/2014/main" val="10003"/>
                  </a:ext>
                </a:extLst>
              </a:tr>
            </a:tbl>
          </a:graphicData>
        </a:graphic>
      </p:graphicFrame>
      <p:sp>
        <p:nvSpPr>
          <p:cNvPr id="25" name="Rectangle: Rounded Corners 1">
            <a:extLst>
              <a:ext uri="{FF2B5EF4-FFF2-40B4-BE49-F238E27FC236}">
                <a16:creationId xmlns:a16="http://schemas.microsoft.com/office/drawing/2014/main" id="{A50A80B8-3FEE-3759-CC03-7A2FB59134FD}"/>
              </a:ext>
            </a:extLst>
          </p:cNvPr>
          <p:cNvSpPr/>
          <p:nvPr/>
        </p:nvSpPr>
        <p:spPr>
          <a:xfrm>
            <a:off x="414000" y="3745994"/>
            <a:ext cx="8259189" cy="1153739"/>
          </a:xfrm>
          <a:prstGeom prst="roundRect">
            <a:avLst>
              <a:gd name="adj" fmla="val 48888"/>
            </a:avLst>
          </a:prstGeom>
          <a:solidFill>
            <a:schemeClr val="bg2">
              <a:lumMod val="90000"/>
              <a:alpha val="6714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285750" indent="-285750">
              <a:buFont typeface="Arial" panose="020B0604020202020204" pitchFamily="34" charset="0"/>
              <a:buChar char="•"/>
            </a:pPr>
            <a:r>
              <a:rPr lang="en-US" sz="1600" b="1" dirty="0">
                <a:solidFill>
                  <a:srgbClr val="000000"/>
                </a:solidFill>
                <a:latin typeface="Avenir Book" panose="02000503020000020003" pitchFamily="2" charset="0"/>
                <a:ea typeface="Open Sans Light"/>
                <a:cs typeface="Open Sans Light"/>
              </a:rPr>
              <a:t>Intermediate Input: </a:t>
            </a:r>
            <a:r>
              <a:rPr lang="en-US" sz="1600" dirty="0">
                <a:solidFill>
                  <a:srgbClr val="000000"/>
                </a:solidFill>
                <a:latin typeface="Avenir Book" panose="02000503020000020003" pitchFamily="2" charset="0"/>
                <a:ea typeface="Open Sans Light"/>
                <a:cs typeface="Open Sans Light"/>
              </a:rPr>
              <a:t>strongly positive correlation</a:t>
            </a:r>
            <a:endParaRPr lang="en-US" sz="1600" b="1" dirty="0">
              <a:solidFill>
                <a:srgbClr val="000000"/>
              </a:solidFill>
              <a:latin typeface="Avenir Book" panose="02000503020000020003" pitchFamily="2" charset="0"/>
              <a:ea typeface="Open Sans Light"/>
              <a:cs typeface="Open Sans Light"/>
            </a:endParaRPr>
          </a:p>
          <a:p>
            <a:pPr marL="285750" indent="-285750">
              <a:buFont typeface="Arial" panose="020B0604020202020204" pitchFamily="34" charset="0"/>
              <a:buChar char="•"/>
            </a:pPr>
            <a:r>
              <a:rPr lang="en-US" sz="1600" b="1" dirty="0">
                <a:solidFill>
                  <a:srgbClr val="000000"/>
                </a:solidFill>
                <a:latin typeface="Avenir Book" panose="02000503020000020003" pitchFamily="2" charset="0"/>
                <a:ea typeface="Open Sans Light"/>
                <a:cs typeface="Open Sans Light"/>
              </a:rPr>
              <a:t>Labor Input</a:t>
            </a:r>
            <a:r>
              <a:rPr lang="en-US" sz="1600" dirty="0">
                <a:solidFill>
                  <a:srgbClr val="000000"/>
                </a:solidFill>
                <a:latin typeface="Avenir Book" panose="02000503020000020003" pitchFamily="2" charset="0"/>
                <a:ea typeface="Open Sans Light"/>
                <a:cs typeface="Open Sans Light"/>
              </a:rPr>
              <a:t>: excessive or inefficient allocation of labor      reduction in productive efficiency</a:t>
            </a:r>
          </a:p>
          <a:p>
            <a:pPr marL="285750" indent="-285750">
              <a:buFont typeface="Arial" panose="020B0604020202020204" pitchFamily="34" charset="0"/>
              <a:buChar char="•"/>
            </a:pPr>
            <a:r>
              <a:rPr lang="en-US" sz="1600" b="1" dirty="0">
                <a:solidFill>
                  <a:srgbClr val="000000"/>
                </a:solidFill>
                <a:latin typeface="Avenir Book" panose="02000503020000020003" pitchFamily="2" charset="0"/>
                <a:ea typeface="Open Sans Light"/>
                <a:cs typeface="Open Sans Light"/>
              </a:rPr>
              <a:t>Capital Input </a:t>
            </a:r>
            <a:r>
              <a:rPr lang="en-US" sz="1600" dirty="0">
                <a:solidFill>
                  <a:srgbClr val="000000"/>
                </a:solidFill>
                <a:latin typeface="Avenir Book" panose="02000503020000020003" pitchFamily="2" charset="0"/>
                <a:ea typeface="Open Sans Light"/>
                <a:cs typeface="Open Sans Light"/>
              </a:rPr>
              <a:t>: shift from weakly positive to negative      changes in agricultural technologies, resource allocation or market dynamics</a:t>
            </a:r>
          </a:p>
        </p:txBody>
      </p:sp>
      <p:grpSp>
        <p:nvGrpSpPr>
          <p:cNvPr id="26" name="Google Shape;6978;p34">
            <a:extLst>
              <a:ext uri="{FF2B5EF4-FFF2-40B4-BE49-F238E27FC236}">
                <a16:creationId xmlns:a16="http://schemas.microsoft.com/office/drawing/2014/main" id="{DF3EBE9E-D79A-000C-0942-9DE8B0D3BEA4}"/>
              </a:ext>
            </a:extLst>
          </p:cNvPr>
          <p:cNvGrpSpPr/>
          <p:nvPr/>
        </p:nvGrpSpPr>
        <p:grpSpPr>
          <a:xfrm>
            <a:off x="414000" y="554400"/>
            <a:ext cx="358668" cy="355009"/>
            <a:chOff x="5486175" y="3370000"/>
            <a:chExt cx="428875" cy="424500"/>
          </a:xfrm>
        </p:grpSpPr>
        <p:sp>
          <p:nvSpPr>
            <p:cNvPr id="27" name="Google Shape;6979;p34">
              <a:extLst>
                <a:ext uri="{FF2B5EF4-FFF2-40B4-BE49-F238E27FC236}">
                  <a16:creationId xmlns:a16="http://schemas.microsoft.com/office/drawing/2014/main" id="{0C0B28AD-DC9F-94BA-58F2-6E8784745D11}"/>
                </a:ext>
              </a:extLst>
            </p:cNvPr>
            <p:cNvSpPr/>
            <p:nvPr/>
          </p:nvSpPr>
          <p:spPr>
            <a:xfrm>
              <a:off x="5783075" y="3370000"/>
              <a:ext cx="131975" cy="131950"/>
            </a:xfrm>
            <a:custGeom>
              <a:avLst/>
              <a:gdLst/>
              <a:ahLst/>
              <a:cxnLst/>
              <a:rect l="l" t="t" r="r" b="b"/>
              <a:pathLst>
                <a:path w="5279" h="5278" extrusionOk="0">
                  <a:moveTo>
                    <a:pt x="2639" y="0"/>
                  </a:moveTo>
                  <a:cubicBezTo>
                    <a:pt x="1148" y="0"/>
                    <a:pt x="1" y="1147"/>
                    <a:pt x="1" y="2639"/>
                  </a:cubicBezTo>
                  <a:cubicBezTo>
                    <a:pt x="1" y="4071"/>
                    <a:pt x="1148" y="5278"/>
                    <a:pt x="2639" y="5278"/>
                  </a:cubicBezTo>
                  <a:cubicBezTo>
                    <a:pt x="4071" y="5278"/>
                    <a:pt x="5278" y="4071"/>
                    <a:pt x="5278" y="2639"/>
                  </a:cubicBezTo>
                  <a:cubicBezTo>
                    <a:pt x="5278" y="1147"/>
                    <a:pt x="407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980;p34">
              <a:extLst>
                <a:ext uri="{FF2B5EF4-FFF2-40B4-BE49-F238E27FC236}">
                  <a16:creationId xmlns:a16="http://schemas.microsoft.com/office/drawing/2014/main" id="{5427B8E4-30FE-A85D-07D0-45935D980C22}"/>
                </a:ext>
              </a:extLst>
            </p:cNvPr>
            <p:cNvSpPr/>
            <p:nvPr/>
          </p:nvSpPr>
          <p:spPr>
            <a:xfrm>
              <a:off x="5489025" y="3688350"/>
              <a:ext cx="73225" cy="28700"/>
            </a:xfrm>
            <a:custGeom>
              <a:avLst/>
              <a:gdLst/>
              <a:ahLst/>
              <a:cxnLst/>
              <a:rect l="l" t="t" r="r" b="b"/>
              <a:pathLst>
                <a:path w="2929" h="1148" extrusionOk="0">
                  <a:moveTo>
                    <a:pt x="1" y="1"/>
                  </a:moveTo>
                  <a:lnTo>
                    <a:pt x="1" y="1148"/>
                  </a:lnTo>
                  <a:lnTo>
                    <a:pt x="1896" y="1148"/>
                  </a:lnTo>
                  <a:cubicBezTo>
                    <a:pt x="2181" y="689"/>
                    <a:pt x="2525" y="285"/>
                    <a:pt x="2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981;p34">
              <a:extLst>
                <a:ext uri="{FF2B5EF4-FFF2-40B4-BE49-F238E27FC236}">
                  <a16:creationId xmlns:a16="http://schemas.microsoft.com/office/drawing/2014/main" id="{23E4B305-A1FF-5066-4EDD-F5004F6565CE}"/>
                </a:ext>
              </a:extLst>
            </p:cNvPr>
            <p:cNvSpPr/>
            <p:nvPr/>
          </p:nvSpPr>
          <p:spPr>
            <a:xfrm>
              <a:off x="5489025" y="3635250"/>
              <a:ext cx="345700" cy="27325"/>
            </a:xfrm>
            <a:custGeom>
              <a:avLst/>
              <a:gdLst/>
              <a:ahLst/>
              <a:cxnLst/>
              <a:rect l="l" t="t" r="r" b="b"/>
              <a:pathLst>
                <a:path w="13828" h="1093" extrusionOk="0">
                  <a:moveTo>
                    <a:pt x="1" y="0"/>
                  </a:moveTo>
                  <a:lnTo>
                    <a:pt x="1" y="1092"/>
                  </a:lnTo>
                  <a:lnTo>
                    <a:pt x="13828" y="1092"/>
                  </a:lnTo>
                  <a:cubicBezTo>
                    <a:pt x="13598" y="459"/>
                    <a:pt x="12965" y="0"/>
                    <a:pt x="12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982;p34">
              <a:extLst>
                <a:ext uri="{FF2B5EF4-FFF2-40B4-BE49-F238E27FC236}">
                  <a16:creationId xmlns:a16="http://schemas.microsoft.com/office/drawing/2014/main" id="{FEF318B9-4B5E-BAEF-B856-40F628AE1D6A}"/>
                </a:ext>
              </a:extLst>
            </p:cNvPr>
            <p:cNvSpPr/>
            <p:nvPr/>
          </p:nvSpPr>
          <p:spPr>
            <a:xfrm>
              <a:off x="5489025" y="3741350"/>
              <a:ext cx="34450" cy="53150"/>
            </a:xfrm>
            <a:custGeom>
              <a:avLst/>
              <a:gdLst/>
              <a:ahLst/>
              <a:cxnLst/>
              <a:rect l="l" t="t" r="r" b="b"/>
              <a:pathLst>
                <a:path w="1378" h="2126" extrusionOk="0">
                  <a:moveTo>
                    <a:pt x="1" y="1"/>
                  </a:moveTo>
                  <a:lnTo>
                    <a:pt x="1" y="1667"/>
                  </a:lnTo>
                  <a:cubicBezTo>
                    <a:pt x="1" y="1896"/>
                    <a:pt x="230" y="2126"/>
                    <a:pt x="520" y="2126"/>
                  </a:cubicBezTo>
                  <a:lnTo>
                    <a:pt x="1093" y="2126"/>
                  </a:lnTo>
                  <a:lnTo>
                    <a:pt x="1093" y="1667"/>
                  </a:lnTo>
                  <a:cubicBezTo>
                    <a:pt x="1093" y="1093"/>
                    <a:pt x="1208" y="519"/>
                    <a:pt x="1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983;p34">
              <a:extLst>
                <a:ext uri="{FF2B5EF4-FFF2-40B4-BE49-F238E27FC236}">
                  <a16:creationId xmlns:a16="http://schemas.microsoft.com/office/drawing/2014/main" id="{74D975A2-4079-C4E3-78FA-FA68A7D1675B}"/>
                </a:ext>
              </a:extLst>
            </p:cNvPr>
            <p:cNvSpPr/>
            <p:nvPr/>
          </p:nvSpPr>
          <p:spPr>
            <a:xfrm>
              <a:off x="5697025" y="3580750"/>
              <a:ext cx="192200" cy="81825"/>
            </a:xfrm>
            <a:custGeom>
              <a:avLst/>
              <a:gdLst/>
              <a:ahLst/>
              <a:cxnLst/>
              <a:rect l="l" t="t" r="r" b="b"/>
              <a:pathLst>
                <a:path w="7688" h="3273" extrusionOk="0">
                  <a:moveTo>
                    <a:pt x="116" y="0"/>
                  </a:moveTo>
                  <a:lnTo>
                    <a:pt x="116" y="689"/>
                  </a:lnTo>
                  <a:cubicBezTo>
                    <a:pt x="116" y="863"/>
                    <a:pt x="56" y="1033"/>
                    <a:pt x="1" y="1148"/>
                  </a:cubicBezTo>
                  <a:lnTo>
                    <a:pt x="3902" y="1148"/>
                  </a:lnTo>
                  <a:cubicBezTo>
                    <a:pt x="5219" y="1148"/>
                    <a:pt x="6251" y="2065"/>
                    <a:pt x="6540" y="3272"/>
                  </a:cubicBezTo>
                  <a:lnTo>
                    <a:pt x="7688" y="3272"/>
                  </a:lnTo>
                  <a:cubicBezTo>
                    <a:pt x="7398" y="1437"/>
                    <a:pt x="5852" y="0"/>
                    <a:pt x="3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84;p34">
              <a:extLst>
                <a:ext uri="{FF2B5EF4-FFF2-40B4-BE49-F238E27FC236}">
                  <a16:creationId xmlns:a16="http://schemas.microsoft.com/office/drawing/2014/main" id="{AEB8EA64-0DAD-E6D8-79FD-2BAFBF3BEDF4}"/>
                </a:ext>
              </a:extLst>
            </p:cNvPr>
            <p:cNvSpPr/>
            <p:nvPr/>
          </p:nvSpPr>
          <p:spPr>
            <a:xfrm>
              <a:off x="5699900" y="3527750"/>
              <a:ext cx="215150" cy="147675"/>
            </a:xfrm>
            <a:custGeom>
              <a:avLst/>
              <a:gdLst/>
              <a:ahLst/>
              <a:cxnLst/>
              <a:rect l="l" t="t" r="r" b="b"/>
              <a:pathLst>
                <a:path w="8606" h="5907" extrusionOk="0">
                  <a:moveTo>
                    <a:pt x="689" y="0"/>
                  </a:moveTo>
                  <a:cubicBezTo>
                    <a:pt x="689" y="55"/>
                    <a:pt x="629" y="55"/>
                    <a:pt x="574" y="115"/>
                  </a:cubicBezTo>
                  <a:cubicBezTo>
                    <a:pt x="400" y="285"/>
                    <a:pt x="230" y="399"/>
                    <a:pt x="1" y="459"/>
                  </a:cubicBezTo>
                  <a:lnTo>
                    <a:pt x="1" y="1147"/>
                  </a:lnTo>
                  <a:lnTo>
                    <a:pt x="3787" y="1147"/>
                  </a:lnTo>
                  <a:cubicBezTo>
                    <a:pt x="6425" y="1147"/>
                    <a:pt x="8605" y="3268"/>
                    <a:pt x="8605" y="5906"/>
                  </a:cubicBezTo>
                  <a:lnTo>
                    <a:pt x="8605" y="2409"/>
                  </a:lnTo>
                  <a:cubicBezTo>
                    <a:pt x="7513" y="973"/>
                    <a:pt x="5852" y="55"/>
                    <a:pt x="39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85;p34">
              <a:extLst>
                <a:ext uri="{FF2B5EF4-FFF2-40B4-BE49-F238E27FC236}">
                  <a16:creationId xmlns:a16="http://schemas.microsoft.com/office/drawing/2014/main" id="{7E1905D0-8A42-7C44-A2F7-350DA9E5F7EC}"/>
                </a:ext>
              </a:extLst>
            </p:cNvPr>
            <p:cNvSpPr/>
            <p:nvPr/>
          </p:nvSpPr>
          <p:spPr>
            <a:xfrm>
              <a:off x="5593775" y="3741350"/>
              <a:ext cx="321275" cy="53150"/>
            </a:xfrm>
            <a:custGeom>
              <a:avLst/>
              <a:gdLst/>
              <a:ahLst/>
              <a:cxnLst/>
              <a:rect l="l" t="t" r="r" b="b"/>
              <a:pathLst>
                <a:path w="12851" h="2126" extrusionOk="0">
                  <a:moveTo>
                    <a:pt x="1662" y="1"/>
                  </a:moveTo>
                  <a:cubicBezTo>
                    <a:pt x="1203" y="1"/>
                    <a:pt x="804" y="175"/>
                    <a:pt x="515" y="460"/>
                  </a:cubicBezTo>
                  <a:cubicBezTo>
                    <a:pt x="171" y="804"/>
                    <a:pt x="1" y="1208"/>
                    <a:pt x="1" y="1667"/>
                  </a:cubicBezTo>
                  <a:lnTo>
                    <a:pt x="1" y="2126"/>
                  </a:lnTo>
                  <a:lnTo>
                    <a:pt x="1148" y="2126"/>
                  </a:lnTo>
                  <a:lnTo>
                    <a:pt x="1148" y="1667"/>
                  </a:lnTo>
                  <a:cubicBezTo>
                    <a:pt x="1148" y="1378"/>
                    <a:pt x="1377" y="1148"/>
                    <a:pt x="1662" y="1148"/>
                  </a:cubicBezTo>
                  <a:lnTo>
                    <a:pt x="12850" y="1148"/>
                  </a:lnTo>
                  <a:lnTo>
                    <a:pt x="128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86;p34">
              <a:extLst>
                <a:ext uri="{FF2B5EF4-FFF2-40B4-BE49-F238E27FC236}">
                  <a16:creationId xmlns:a16="http://schemas.microsoft.com/office/drawing/2014/main" id="{F59FB18C-32C1-3478-7671-F7B7D258EB4E}"/>
                </a:ext>
              </a:extLst>
            </p:cNvPr>
            <p:cNvSpPr/>
            <p:nvPr/>
          </p:nvSpPr>
          <p:spPr>
            <a:xfrm>
              <a:off x="5540675" y="3688350"/>
              <a:ext cx="374375" cy="106150"/>
            </a:xfrm>
            <a:custGeom>
              <a:avLst/>
              <a:gdLst/>
              <a:ahLst/>
              <a:cxnLst/>
              <a:rect l="l" t="t" r="r" b="b"/>
              <a:pathLst>
                <a:path w="14975" h="4246" extrusionOk="0">
                  <a:moveTo>
                    <a:pt x="3786" y="1"/>
                  </a:moveTo>
                  <a:cubicBezTo>
                    <a:pt x="1721" y="1"/>
                    <a:pt x="0" y="1662"/>
                    <a:pt x="0" y="3787"/>
                  </a:cubicBezTo>
                  <a:lnTo>
                    <a:pt x="0" y="4246"/>
                  </a:lnTo>
                  <a:lnTo>
                    <a:pt x="1147" y="4246"/>
                  </a:lnTo>
                  <a:lnTo>
                    <a:pt x="1147" y="3787"/>
                  </a:lnTo>
                  <a:cubicBezTo>
                    <a:pt x="1147" y="3039"/>
                    <a:pt x="1436" y="2410"/>
                    <a:pt x="1895" y="1891"/>
                  </a:cubicBezTo>
                  <a:cubicBezTo>
                    <a:pt x="2409" y="1377"/>
                    <a:pt x="3098" y="1148"/>
                    <a:pt x="3786" y="1148"/>
                  </a:cubicBezTo>
                  <a:lnTo>
                    <a:pt x="14974" y="1148"/>
                  </a:lnTo>
                  <a:lnTo>
                    <a:pt x="149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87;p34">
              <a:extLst>
                <a:ext uri="{FF2B5EF4-FFF2-40B4-BE49-F238E27FC236}">
                  <a16:creationId xmlns:a16="http://schemas.microsoft.com/office/drawing/2014/main" id="{C7F7526D-B2A1-D354-932C-4B874A59EE40}"/>
                </a:ext>
              </a:extLst>
            </p:cNvPr>
            <p:cNvSpPr/>
            <p:nvPr/>
          </p:nvSpPr>
          <p:spPr>
            <a:xfrm>
              <a:off x="5580825" y="3499140"/>
              <a:ext cx="28700" cy="54525"/>
            </a:xfrm>
            <a:custGeom>
              <a:avLst/>
              <a:gdLst/>
              <a:ahLst/>
              <a:cxnLst/>
              <a:rect l="l" t="t" r="r" b="b"/>
              <a:pathLst>
                <a:path w="1148" h="2181" extrusionOk="0">
                  <a:moveTo>
                    <a:pt x="0" y="1"/>
                  </a:moveTo>
                  <a:lnTo>
                    <a:pt x="0" y="2181"/>
                  </a:lnTo>
                  <a:lnTo>
                    <a:pt x="1147" y="2181"/>
                  </a:lnTo>
                  <a:lnTo>
                    <a:pt x="1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6988;p34">
              <a:extLst>
                <a:ext uri="{FF2B5EF4-FFF2-40B4-BE49-F238E27FC236}">
                  <a16:creationId xmlns:a16="http://schemas.microsoft.com/office/drawing/2014/main" id="{587C2DCC-CF8C-EDB9-5D57-D7AFB0BAD16E}"/>
                </a:ext>
              </a:extLst>
            </p:cNvPr>
            <p:cNvSpPr/>
            <p:nvPr/>
          </p:nvSpPr>
          <p:spPr>
            <a:xfrm>
              <a:off x="5486175" y="3398675"/>
              <a:ext cx="216625" cy="210775"/>
            </a:xfrm>
            <a:custGeom>
              <a:avLst/>
              <a:gdLst/>
              <a:ahLst/>
              <a:cxnLst/>
              <a:rect l="l" t="t" r="r" b="b"/>
              <a:pathLst>
                <a:path w="8665" h="8431" extrusionOk="0">
                  <a:moveTo>
                    <a:pt x="4360" y="0"/>
                  </a:moveTo>
                  <a:cubicBezTo>
                    <a:pt x="4245" y="0"/>
                    <a:pt x="4075" y="56"/>
                    <a:pt x="4016" y="115"/>
                  </a:cubicBezTo>
                  <a:lnTo>
                    <a:pt x="1322" y="2809"/>
                  </a:lnTo>
                  <a:lnTo>
                    <a:pt x="289" y="3841"/>
                  </a:lnTo>
                  <a:cubicBezTo>
                    <a:pt x="0" y="4131"/>
                    <a:pt x="115" y="4415"/>
                    <a:pt x="289" y="4589"/>
                  </a:cubicBezTo>
                  <a:cubicBezTo>
                    <a:pt x="374" y="4674"/>
                    <a:pt x="503" y="4717"/>
                    <a:pt x="632" y="4717"/>
                  </a:cubicBezTo>
                  <a:cubicBezTo>
                    <a:pt x="761" y="4717"/>
                    <a:pt x="891" y="4674"/>
                    <a:pt x="978" y="4589"/>
                  </a:cubicBezTo>
                  <a:lnTo>
                    <a:pt x="1207" y="4360"/>
                  </a:lnTo>
                  <a:lnTo>
                    <a:pt x="1207" y="7972"/>
                  </a:lnTo>
                  <a:cubicBezTo>
                    <a:pt x="1207" y="8201"/>
                    <a:pt x="1437" y="8431"/>
                    <a:pt x="1666" y="8431"/>
                  </a:cubicBezTo>
                  <a:lnTo>
                    <a:pt x="2813" y="8431"/>
                  </a:lnTo>
                  <a:lnTo>
                    <a:pt x="2813" y="5737"/>
                  </a:lnTo>
                  <a:cubicBezTo>
                    <a:pt x="2813" y="5448"/>
                    <a:pt x="3043" y="5218"/>
                    <a:pt x="3272" y="5218"/>
                  </a:cubicBezTo>
                  <a:lnTo>
                    <a:pt x="5452" y="5218"/>
                  </a:lnTo>
                  <a:cubicBezTo>
                    <a:pt x="5681" y="5218"/>
                    <a:pt x="5911" y="5448"/>
                    <a:pt x="5911" y="5737"/>
                  </a:cubicBezTo>
                  <a:lnTo>
                    <a:pt x="5911" y="8431"/>
                  </a:lnTo>
                  <a:lnTo>
                    <a:pt x="6999" y="8431"/>
                  </a:lnTo>
                  <a:cubicBezTo>
                    <a:pt x="7288" y="8431"/>
                    <a:pt x="7517" y="8201"/>
                    <a:pt x="7517" y="7972"/>
                  </a:cubicBezTo>
                  <a:lnTo>
                    <a:pt x="7517" y="4360"/>
                  </a:lnTo>
                  <a:lnTo>
                    <a:pt x="7747" y="4589"/>
                  </a:lnTo>
                  <a:cubicBezTo>
                    <a:pt x="7831" y="4674"/>
                    <a:pt x="7960" y="4717"/>
                    <a:pt x="8089" y="4717"/>
                  </a:cubicBezTo>
                  <a:cubicBezTo>
                    <a:pt x="8218" y="4717"/>
                    <a:pt x="8348" y="4674"/>
                    <a:pt x="8435" y="4589"/>
                  </a:cubicBezTo>
                  <a:cubicBezTo>
                    <a:pt x="8664" y="4360"/>
                    <a:pt x="8664" y="4071"/>
                    <a:pt x="8435" y="3841"/>
                  </a:cubicBezTo>
                  <a:lnTo>
                    <a:pt x="4704" y="115"/>
                  </a:lnTo>
                  <a:cubicBezTo>
                    <a:pt x="4589" y="56"/>
                    <a:pt x="4475" y="0"/>
                    <a:pt x="43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 name="Connettore 2 2">
            <a:extLst>
              <a:ext uri="{FF2B5EF4-FFF2-40B4-BE49-F238E27FC236}">
                <a16:creationId xmlns:a16="http://schemas.microsoft.com/office/drawing/2014/main" id="{BEB018AC-1D51-3107-0D37-A162E5D43045}"/>
              </a:ext>
            </a:extLst>
          </p:cNvPr>
          <p:cNvCxnSpPr/>
          <p:nvPr/>
        </p:nvCxnSpPr>
        <p:spPr>
          <a:xfrm>
            <a:off x="5477774" y="4219349"/>
            <a:ext cx="180000" cy="0"/>
          </a:xfrm>
          <a:prstGeom prst="straightConnector1">
            <a:avLst/>
          </a:prstGeom>
          <a:ln>
            <a:solidFill>
              <a:srgbClr val="000000"/>
            </a:solidFill>
            <a:tailEnd type="triangle"/>
          </a:ln>
        </p:spPr>
        <p:style>
          <a:lnRef idx="1">
            <a:schemeClr val="dk1"/>
          </a:lnRef>
          <a:fillRef idx="0">
            <a:schemeClr val="dk1"/>
          </a:fillRef>
          <a:effectRef idx="0">
            <a:schemeClr val="dk1"/>
          </a:effectRef>
          <a:fontRef idx="minor">
            <a:schemeClr val="tx1"/>
          </a:fontRef>
        </p:style>
      </p:cxnSp>
      <p:cxnSp>
        <p:nvCxnSpPr>
          <p:cNvPr id="5" name="Connettore 2 4">
            <a:extLst>
              <a:ext uri="{FF2B5EF4-FFF2-40B4-BE49-F238E27FC236}">
                <a16:creationId xmlns:a16="http://schemas.microsoft.com/office/drawing/2014/main" id="{D1995654-7FD5-6DF3-126B-A0B4BB40F904}"/>
              </a:ext>
            </a:extLst>
          </p:cNvPr>
          <p:cNvCxnSpPr/>
          <p:nvPr/>
        </p:nvCxnSpPr>
        <p:spPr>
          <a:xfrm>
            <a:off x="5293749" y="4466636"/>
            <a:ext cx="180000" cy="0"/>
          </a:xfrm>
          <a:prstGeom prst="straightConnector1">
            <a:avLst/>
          </a:prstGeom>
          <a:ln>
            <a:solidFill>
              <a:srgbClr val="00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39671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842"/>
        <p:cNvGrpSpPr/>
        <p:nvPr/>
      </p:nvGrpSpPr>
      <p:grpSpPr>
        <a:xfrm>
          <a:off x="0" y="0"/>
          <a:ext cx="0" cy="0"/>
          <a:chOff x="0" y="0"/>
          <a:chExt cx="0" cy="0"/>
        </a:xfrm>
      </p:grpSpPr>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985814" y="46629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venir Book" panose="02000503020000020003" pitchFamily="2" charset="0"/>
              </a:rPr>
              <a:t>CONFORMAL PREDICTION</a:t>
            </a:r>
            <a:endParaRPr dirty="0">
              <a:latin typeface="Avenir Book" panose="02000503020000020003" pitchFamily="2" charset="0"/>
            </a:endParaRPr>
          </a:p>
        </p:txBody>
      </p:sp>
      <p:grpSp>
        <p:nvGrpSpPr>
          <p:cNvPr id="25" name="Google Shape;6971;p34">
            <a:extLst>
              <a:ext uri="{FF2B5EF4-FFF2-40B4-BE49-F238E27FC236}">
                <a16:creationId xmlns:a16="http://schemas.microsoft.com/office/drawing/2014/main" id="{224B5250-621F-A754-A187-1F0BD3CBE6F4}"/>
              </a:ext>
            </a:extLst>
          </p:cNvPr>
          <p:cNvGrpSpPr/>
          <p:nvPr/>
        </p:nvGrpSpPr>
        <p:grpSpPr>
          <a:xfrm>
            <a:off x="414000" y="554400"/>
            <a:ext cx="358660" cy="358660"/>
            <a:chOff x="1760450" y="3370000"/>
            <a:chExt cx="424500" cy="424500"/>
          </a:xfrm>
        </p:grpSpPr>
        <p:sp>
          <p:nvSpPr>
            <p:cNvPr id="26" name="Google Shape;6972;p34">
              <a:extLst>
                <a:ext uri="{FF2B5EF4-FFF2-40B4-BE49-F238E27FC236}">
                  <a16:creationId xmlns:a16="http://schemas.microsoft.com/office/drawing/2014/main" id="{B6D8911F-850B-3309-4BD1-9CCC31C94C90}"/>
                </a:ext>
              </a:extLst>
            </p:cNvPr>
            <p:cNvSpPr/>
            <p:nvPr/>
          </p:nvSpPr>
          <p:spPr>
            <a:xfrm>
              <a:off x="1812075" y="3688350"/>
              <a:ext cx="54525" cy="54525"/>
            </a:xfrm>
            <a:custGeom>
              <a:avLst/>
              <a:gdLst/>
              <a:ahLst/>
              <a:cxnLst/>
              <a:rect l="l" t="t" r="r" b="b"/>
              <a:pathLst>
                <a:path w="2181" h="2181" extrusionOk="0">
                  <a:moveTo>
                    <a:pt x="1093" y="1"/>
                  </a:moveTo>
                  <a:cubicBezTo>
                    <a:pt x="459" y="1"/>
                    <a:pt x="0" y="460"/>
                    <a:pt x="0" y="1088"/>
                  </a:cubicBezTo>
                  <a:cubicBezTo>
                    <a:pt x="0" y="1722"/>
                    <a:pt x="459" y="2181"/>
                    <a:pt x="1093" y="2181"/>
                  </a:cubicBezTo>
                  <a:cubicBezTo>
                    <a:pt x="1721" y="2181"/>
                    <a:pt x="2180" y="1722"/>
                    <a:pt x="2180" y="1088"/>
                  </a:cubicBezTo>
                  <a:cubicBezTo>
                    <a:pt x="2180" y="460"/>
                    <a:pt x="1721"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973;p34">
              <a:extLst>
                <a:ext uri="{FF2B5EF4-FFF2-40B4-BE49-F238E27FC236}">
                  <a16:creationId xmlns:a16="http://schemas.microsoft.com/office/drawing/2014/main" id="{14826C7F-0514-B331-38B5-0FE5CEA7D00F}"/>
                </a:ext>
              </a:extLst>
            </p:cNvPr>
            <p:cNvSpPr/>
            <p:nvPr/>
          </p:nvSpPr>
          <p:spPr>
            <a:xfrm>
              <a:off x="1760450" y="3636725"/>
              <a:ext cx="157775" cy="157775"/>
            </a:xfrm>
            <a:custGeom>
              <a:avLst/>
              <a:gdLst/>
              <a:ahLst/>
              <a:cxnLst/>
              <a:rect l="l" t="t" r="r" b="b"/>
              <a:pathLst>
                <a:path w="6311" h="6311" extrusionOk="0">
                  <a:moveTo>
                    <a:pt x="3158" y="1033"/>
                  </a:moveTo>
                  <a:cubicBezTo>
                    <a:pt x="4305" y="1033"/>
                    <a:pt x="5278" y="2006"/>
                    <a:pt x="5278" y="3153"/>
                  </a:cubicBezTo>
                  <a:cubicBezTo>
                    <a:pt x="5278" y="4301"/>
                    <a:pt x="4305" y="5278"/>
                    <a:pt x="3158" y="5278"/>
                  </a:cubicBezTo>
                  <a:cubicBezTo>
                    <a:pt x="2010" y="5278"/>
                    <a:pt x="1033" y="4301"/>
                    <a:pt x="1033" y="3153"/>
                  </a:cubicBezTo>
                  <a:cubicBezTo>
                    <a:pt x="1033" y="2006"/>
                    <a:pt x="2010" y="1033"/>
                    <a:pt x="3158" y="1033"/>
                  </a:cubicBezTo>
                  <a:close/>
                  <a:moveTo>
                    <a:pt x="3158" y="1"/>
                  </a:moveTo>
                  <a:cubicBezTo>
                    <a:pt x="1437" y="1"/>
                    <a:pt x="0" y="1432"/>
                    <a:pt x="0" y="3153"/>
                  </a:cubicBezTo>
                  <a:cubicBezTo>
                    <a:pt x="0" y="4874"/>
                    <a:pt x="1437" y="6311"/>
                    <a:pt x="3158" y="6311"/>
                  </a:cubicBezTo>
                  <a:cubicBezTo>
                    <a:pt x="4878" y="6311"/>
                    <a:pt x="6310" y="4874"/>
                    <a:pt x="6310" y="3153"/>
                  </a:cubicBezTo>
                  <a:cubicBezTo>
                    <a:pt x="6310" y="1432"/>
                    <a:pt x="4878" y="1"/>
                    <a:pt x="3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974;p34">
              <a:extLst>
                <a:ext uri="{FF2B5EF4-FFF2-40B4-BE49-F238E27FC236}">
                  <a16:creationId xmlns:a16="http://schemas.microsoft.com/office/drawing/2014/main" id="{E4D21CD1-6CE5-B8B0-47E2-FC15F9B0B2FE}"/>
                </a:ext>
              </a:extLst>
            </p:cNvPr>
            <p:cNvSpPr/>
            <p:nvPr/>
          </p:nvSpPr>
          <p:spPr>
            <a:xfrm>
              <a:off x="2002850" y="3662550"/>
              <a:ext cx="130475" cy="131950"/>
            </a:xfrm>
            <a:custGeom>
              <a:avLst/>
              <a:gdLst/>
              <a:ahLst/>
              <a:cxnLst/>
              <a:rect l="l" t="t" r="r" b="b"/>
              <a:pathLst>
                <a:path w="5219" h="5278" extrusionOk="0">
                  <a:moveTo>
                    <a:pt x="2580" y="1033"/>
                  </a:moveTo>
                  <a:cubicBezTo>
                    <a:pt x="3498" y="1033"/>
                    <a:pt x="4246" y="1776"/>
                    <a:pt x="4246" y="2639"/>
                  </a:cubicBezTo>
                  <a:cubicBezTo>
                    <a:pt x="4246" y="3557"/>
                    <a:pt x="3498" y="4300"/>
                    <a:pt x="2580" y="4300"/>
                  </a:cubicBezTo>
                  <a:cubicBezTo>
                    <a:pt x="1722" y="4300"/>
                    <a:pt x="974" y="3557"/>
                    <a:pt x="974" y="2639"/>
                  </a:cubicBezTo>
                  <a:cubicBezTo>
                    <a:pt x="974" y="1776"/>
                    <a:pt x="1722" y="1033"/>
                    <a:pt x="2580" y="1033"/>
                  </a:cubicBezTo>
                  <a:close/>
                  <a:moveTo>
                    <a:pt x="2580" y="0"/>
                  </a:moveTo>
                  <a:cubicBezTo>
                    <a:pt x="1148" y="0"/>
                    <a:pt x="1" y="1203"/>
                    <a:pt x="1" y="2639"/>
                  </a:cubicBezTo>
                  <a:cubicBezTo>
                    <a:pt x="1" y="4130"/>
                    <a:pt x="1148" y="5278"/>
                    <a:pt x="2580" y="5278"/>
                  </a:cubicBezTo>
                  <a:cubicBezTo>
                    <a:pt x="4071" y="5278"/>
                    <a:pt x="5219" y="4130"/>
                    <a:pt x="5219" y="2639"/>
                  </a:cubicBezTo>
                  <a:cubicBezTo>
                    <a:pt x="5219" y="1203"/>
                    <a:pt x="4071"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975;p34">
              <a:extLst>
                <a:ext uri="{FF2B5EF4-FFF2-40B4-BE49-F238E27FC236}">
                  <a16:creationId xmlns:a16="http://schemas.microsoft.com/office/drawing/2014/main" id="{4CE0CB64-8D6B-6599-0186-900836175C3C}"/>
                </a:ext>
              </a:extLst>
            </p:cNvPr>
            <p:cNvSpPr/>
            <p:nvPr/>
          </p:nvSpPr>
          <p:spPr>
            <a:xfrm>
              <a:off x="2055875" y="3717025"/>
              <a:ext cx="24450" cy="24350"/>
            </a:xfrm>
            <a:custGeom>
              <a:avLst/>
              <a:gdLst/>
              <a:ahLst/>
              <a:cxnLst/>
              <a:rect l="l" t="t" r="r" b="b"/>
              <a:pathLst>
                <a:path w="978" h="974" extrusionOk="0">
                  <a:moveTo>
                    <a:pt x="459" y="1"/>
                  </a:moveTo>
                  <a:cubicBezTo>
                    <a:pt x="230" y="1"/>
                    <a:pt x="0" y="230"/>
                    <a:pt x="0" y="460"/>
                  </a:cubicBezTo>
                  <a:cubicBezTo>
                    <a:pt x="0" y="744"/>
                    <a:pt x="230" y="974"/>
                    <a:pt x="459" y="974"/>
                  </a:cubicBezTo>
                  <a:cubicBezTo>
                    <a:pt x="748" y="974"/>
                    <a:pt x="978" y="744"/>
                    <a:pt x="978" y="460"/>
                  </a:cubicBezTo>
                  <a:cubicBezTo>
                    <a:pt x="978" y="230"/>
                    <a:pt x="748"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976;p34">
              <a:extLst>
                <a:ext uri="{FF2B5EF4-FFF2-40B4-BE49-F238E27FC236}">
                  <a16:creationId xmlns:a16="http://schemas.microsoft.com/office/drawing/2014/main" id="{709CF14D-0B0C-1BAB-A2C0-B4017A711E57}"/>
                </a:ext>
              </a:extLst>
            </p:cNvPr>
            <p:cNvSpPr/>
            <p:nvPr/>
          </p:nvSpPr>
          <p:spPr>
            <a:xfrm>
              <a:off x="2038650" y="3370000"/>
              <a:ext cx="53150" cy="147675"/>
            </a:xfrm>
            <a:custGeom>
              <a:avLst/>
              <a:gdLst/>
              <a:ahLst/>
              <a:cxnLst/>
              <a:rect l="l" t="t" r="r" b="b"/>
              <a:pathLst>
                <a:path w="2126" h="5907" extrusionOk="0">
                  <a:moveTo>
                    <a:pt x="540" y="0"/>
                  </a:moveTo>
                  <a:cubicBezTo>
                    <a:pt x="355" y="0"/>
                    <a:pt x="194" y="90"/>
                    <a:pt x="115" y="285"/>
                  </a:cubicBezTo>
                  <a:cubicBezTo>
                    <a:pt x="1" y="514"/>
                    <a:pt x="115" y="803"/>
                    <a:pt x="345" y="918"/>
                  </a:cubicBezTo>
                  <a:lnTo>
                    <a:pt x="519" y="1033"/>
                  </a:lnTo>
                  <a:cubicBezTo>
                    <a:pt x="919" y="1203"/>
                    <a:pt x="1148" y="1606"/>
                    <a:pt x="1148" y="2006"/>
                  </a:cubicBezTo>
                  <a:lnTo>
                    <a:pt x="1148" y="5622"/>
                  </a:lnTo>
                  <a:lnTo>
                    <a:pt x="2125" y="5906"/>
                  </a:lnTo>
                  <a:lnTo>
                    <a:pt x="2125" y="2006"/>
                  </a:lnTo>
                  <a:cubicBezTo>
                    <a:pt x="2125" y="1203"/>
                    <a:pt x="1667" y="514"/>
                    <a:pt x="978" y="115"/>
                  </a:cubicBezTo>
                  <a:lnTo>
                    <a:pt x="804" y="55"/>
                  </a:lnTo>
                  <a:cubicBezTo>
                    <a:pt x="714" y="19"/>
                    <a:pt x="624" y="0"/>
                    <a:pt x="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977;p34">
              <a:extLst>
                <a:ext uri="{FF2B5EF4-FFF2-40B4-BE49-F238E27FC236}">
                  <a16:creationId xmlns:a16="http://schemas.microsoft.com/office/drawing/2014/main" id="{6D189F5D-3AC4-01A7-8999-E33580BF49A1}"/>
                </a:ext>
              </a:extLst>
            </p:cNvPr>
            <p:cNvSpPr/>
            <p:nvPr/>
          </p:nvSpPr>
          <p:spPr>
            <a:xfrm>
              <a:off x="1760450" y="3410150"/>
              <a:ext cx="424500" cy="331225"/>
            </a:xfrm>
            <a:custGeom>
              <a:avLst/>
              <a:gdLst/>
              <a:ahLst/>
              <a:cxnLst/>
              <a:rect l="l" t="t" r="r" b="b"/>
              <a:pathLst>
                <a:path w="16980" h="13249" extrusionOk="0">
                  <a:moveTo>
                    <a:pt x="7687" y="973"/>
                  </a:moveTo>
                  <a:cubicBezTo>
                    <a:pt x="8435" y="973"/>
                    <a:pt x="9064" y="1607"/>
                    <a:pt x="9064" y="2350"/>
                  </a:cubicBezTo>
                  <a:lnTo>
                    <a:pt x="9064" y="4071"/>
                  </a:lnTo>
                  <a:lnTo>
                    <a:pt x="6310" y="3327"/>
                  </a:lnTo>
                  <a:lnTo>
                    <a:pt x="6310" y="973"/>
                  </a:lnTo>
                  <a:close/>
                  <a:moveTo>
                    <a:pt x="11188" y="5906"/>
                  </a:moveTo>
                  <a:cubicBezTo>
                    <a:pt x="11418" y="5906"/>
                    <a:pt x="11647" y="6136"/>
                    <a:pt x="11647" y="6425"/>
                  </a:cubicBezTo>
                  <a:lnTo>
                    <a:pt x="11647" y="6999"/>
                  </a:lnTo>
                  <a:cubicBezTo>
                    <a:pt x="11647" y="7283"/>
                    <a:pt x="11418" y="7513"/>
                    <a:pt x="11188" y="7513"/>
                  </a:cubicBezTo>
                  <a:cubicBezTo>
                    <a:pt x="10899" y="7513"/>
                    <a:pt x="10670" y="7283"/>
                    <a:pt x="10670" y="6999"/>
                  </a:cubicBezTo>
                  <a:lnTo>
                    <a:pt x="10670" y="6425"/>
                  </a:lnTo>
                  <a:cubicBezTo>
                    <a:pt x="10670" y="6136"/>
                    <a:pt x="10899" y="5906"/>
                    <a:pt x="11188" y="5906"/>
                  </a:cubicBezTo>
                  <a:close/>
                  <a:moveTo>
                    <a:pt x="12795" y="6425"/>
                  </a:moveTo>
                  <a:cubicBezTo>
                    <a:pt x="13024" y="6425"/>
                    <a:pt x="13253" y="6654"/>
                    <a:pt x="13253" y="6939"/>
                  </a:cubicBezTo>
                  <a:lnTo>
                    <a:pt x="13253" y="7513"/>
                  </a:lnTo>
                  <a:cubicBezTo>
                    <a:pt x="13253" y="7742"/>
                    <a:pt x="13024" y="7972"/>
                    <a:pt x="12795" y="7972"/>
                  </a:cubicBezTo>
                  <a:cubicBezTo>
                    <a:pt x="12505" y="7972"/>
                    <a:pt x="12276" y="7742"/>
                    <a:pt x="12276" y="7513"/>
                  </a:cubicBezTo>
                  <a:lnTo>
                    <a:pt x="12276" y="6939"/>
                  </a:lnTo>
                  <a:cubicBezTo>
                    <a:pt x="12276" y="6654"/>
                    <a:pt x="12505" y="6425"/>
                    <a:pt x="12795" y="6425"/>
                  </a:cubicBezTo>
                  <a:close/>
                  <a:moveTo>
                    <a:pt x="14341" y="6939"/>
                  </a:moveTo>
                  <a:cubicBezTo>
                    <a:pt x="14630" y="6939"/>
                    <a:pt x="14860" y="7168"/>
                    <a:pt x="14860" y="7458"/>
                  </a:cubicBezTo>
                  <a:lnTo>
                    <a:pt x="14860" y="8031"/>
                  </a:lnTo>
                  <a:cubicBezTo>
                    <a:pt x="14860" y="8316"/>
                    <a:pt x="14630" y="8545"/>
                    <a:pt x="14341" y="8545"/>
                  </a:cubicBezTo>
                  <a:cubicBezTo>
                    <a:pt x="14112" y="8545"/>
                    <a:pt x="13882" y="8316"/>
                    <a:pt x="13882" y="8031"/>
                  </a:cubicBezTo>
                  <a:lnTo>
                    <a:pt x="13882" y="7458"/>
                  </a:lnTo>
                  <a:cubicBezTo>
                    <a:pt x="13882" y="7168"/>
                    <a:pt x="14112" y="6939"/>
                    <a:pt x="14341" y="6939"/>
                  </a:cubicBezTo>
                  <a:close/>
                  <a:moveTo>
                    <a:pt x="519" y="0"/>
                  </a:moveTo>
                  <a:cubicBezTo>
                    <a:pt x="230" y="0"/>
                    <a:pt x="0" y="230"/>
                    <a:pt x="0" y="459"/>
                  </a:cubicBezTo>
                  <a:cubicBezTo>
                    <a:pt x="0" y="744"/>
                    <a:pt x="230" y="973"/>
                    <a:pt x="519" y="973"/>
                  </a:cubicBezTo>
                  <a:lnTo>
                    <a:pt x="1033" y="973"/>
                  </a:lnTo>
                  <a:lnTo>
                    <a:pt x="1033" y="8605"/>
                  </a:lnTo>
                  <a:cubicBezTo>
                    <a:pt x="1666" y="8261"/>
                    <a:pt x="2410" y="8031"/>
                    <a:pt x="3158" y="8031"/>
                  </a:cubicBezTo>
                  <a:cubicBezTo>
                    <a:pt x="5452" y="8031"/>
                    <a:pt x="7343" y="9922"/>
                    <a:pt x="7343" y="12216"/>
                  </a:cubicBezTo>
                  <a:lnTo>
                    <a:pt x="8664" y="12446"/>
                  </a:lnTo>
                  <a:cubicBezTo>
                    <a:pt x="8834" y="10610"/>
                    <a:pt x="10385" y="9119"/>
                    <a:pt x="12276" y="9119"/>
                  </a:cubicBezTo>
                  <a:cubicBezTo>
                    <a:pt x="14286" y="9119"/>
                    <a:pt x="15947" y="10725"/>
                    <a:pt x="15947" y="12735"/>
                  </a:cubicBezTo>
                  <a:cubicBezTo>
                    <a:pt x="15947" y="12905"/>
                    <a:pt x="15947" y="13079"/>
                    <a:pt x="15892" y="13194"/>
                  </a:cubicBezTo>
                  <a:lnTo>
                    <a:pt x="16521" y="13249"/>
                  </a:lnTo>
                  <a:cubicBezTo>
                    <a:pt x="16750" y="13249"/>
                    <a:pt x="16980" y="13019"/>
                    <a:pt x="16980" y="12735"/>
                  </a:cubicBezTo>
                  <a:lnTo>
                    <a:pt x="16980" y="6884"/>
                  </a:lnTo>
                  <a:cubicBezTo>
                    <a:pt x="16980" y="6654"/>
                    <a:pt x="16865" y="6480"/>
                    <a:pt x="16636" y="6425"/>
                  </a:cubicBezTo>
                  <a:lnTo>
                    <a:pt x="10041" y="4360"/>
                  </a:lnTo>
                  <a:lnTo>
                    <a:pt x="10041" y="2350"/>
                  </a:lnTo>
                  <a:cubicBezTo>
                    <a:pt x="10041" y="1033"/>
                    <a:pt x="9009" y="0"/>
                    <a:pt x="76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CasellaDiTesto 2">
            <a:extLst>
              <a:ext uri="{FF2B5EF4-FFF2-40B4-BE49-F238E27FC236}">
                <a16:creationId xmlns:a16="http://schemas.microsoft.com/office/drawing/2014/main" id="{C936E553-91C1-7545-E732-79FBD0007198}"/>
              </a:ext>
            </a:extLst>
          </p:cNvPr>
          <p:cNvSpPr txBox="1"/>
          <p:nvPr/>
        </p:nvSpPr>
        <p:spPr>
          <a:xfrm>
            <a:off x="6665213" y="2092488"/>
            <a:ext cx="3520777" cy="338554"/>
          </a:xfrm>
          <a:prstGeom prst="rect">
            <a:avLst/>
          </a:prstGeom>
          <a:noFill/>
        </p:spPr>
        <p:txBody>
          <a:bodyPr wrap="square" rtlCol="0">
            <a:spAutoFit/>
          </a:bodyPr>
          <a:lstStyle/>
          <a:p>
            <a:r>
              <a:rPr lang="it-IT" sz="1600" dirty="0" err="1">
                <a:solidFill>
                  <a:srgbClr val="00B050"/>
                </a:solidFill>
                <a:latin typeface="Avenir Book" panose="02000503020000020003" pitchFamily="2" charset="0"/>
              </a:rPr>
              <a:t>Mahalanobis</a:t>
            </a:r>
            <a:r>
              <a:rPr lang="it-IT" sz="1600" dirty="0">
                <a:solidFill>
                  <a:srgbClr val="00B050"/>
                </a:solidFill>
                <a:latin typeface="Avenir Book" panose="02000503020000020003" pitchFamily="2" charset="0"/>
              </a:rPr>
              <a:t> </a:t>
            </a:r>
            <a:r>
              <a:rPr lang="it-IT" sz="1600" dirty="0" err="1">
                <a:solidFill>
                  <a:srgbClr val="00B050"/>
                </a:solidFill>
                <a:latin typeface="Avenir Book" panose="02000503020000020003" pitchFamily="2" charset="0"/>
              </a:rPr>
              <a:t>distance</a:t>
            </a:r>
            <a:r>
              <a:rPr lang="it-IT" sz="1600" dirty="0">
                <a:solidFill>
                  <a:srgbClr val="00B050"/>
                </a:solidFill>
                <a:latin typeface="Avenir Book" panose="02000503020000020003" pitchFamily="2" charset="0"/>
              </a:rPr>
              <a:t> </a:t>
            </a:r>
          </a:p>
        </p:txBody>
      </p:sp>
      <p:sp>
        <p:nvSpPr>
          <p:cNvPr id="6" name="Freccia destra 5">
            <a:extLst>
              <a:ext uri="{FF2B5EF4-FFF2-40B4-BE49-F238E27FC236}">
                <a16:creationId xmlns:a16="http://schemas.microsoft.com/office/drawing/2014/main" id="{6F98CE0C-DC19-8792-C9C1-F9EDDAA077E2}"/>
              </a:ext>
            </a:extLst>
          </p:cNvPr>
          <p:cNvSpPr/>
          <p:nvPr/>
        </p:nvSpPr>
        <p:spPr>
          <a:xfrm>
            <a:off x="6337005" y="2158410"/>
            <a:ext cx="223283" cy="212652"/>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CasellaDiTesto 7">
            <a:extLst>
              <a:ext uri="{FF2B5EF4-FFF2-40B4-BE49-F238E27FC236}">
                <a16:creationId xmlns:a16="http://schemas.microsoft.com/office/drawing/2014/main" id="{37058F5D-3802-D021-C583-188DD637B048}"/>
              </a:ext>
            </a:extLst>
          </p:cNvPr>
          <p:cNvSpPr txBox="1"/>
          <p:nvPr/>
        </p:nvSpPr>
        <p:spPr>
          <a:xfrm>
            <a:off x="6488519" y="1366567"/>
            <a:ext cx="2559788" cy="338554"/>
          </a:xfrm>
          <a:prstGeom prst="rect">
            <a:avLst/>
          </a:prstGeom>
          <a:noFill/>
        </p:spPr>
        <p:txBody>
          <a:bodyPr wrap="square">
            <a:spAutoFit/>
          </a:bodyPr>
          <a:lstStyle/>
          <a:p>
            <a:r>
              <a:rPr lang="it-IT" sz="1600" b="1" dirty="0" err="1">
                <a:solidFill>
                  <a:srgbClr val="242713"/>
                </a:solidFill>
                <a:latin typeface="Avenir Book" panose="02000503020000020003" pitchFamily="2" charset="0"/>
              </a:rPr>
              <a:t>Conformal</a:t>
            </a:r>
            <a:r>
              <a:rPr lang="it-IT" sz="1600" b="1" dirty="0">
                <a:solidFill>
                  <a:srgbClr val="242713"/>
                </a:solidFill>
                <a:latin typeface="Avenir Book" panose="02000503020000020003" pitchFamily="2" charset="0"/>
              </a:rPr>
              <a:t> </a:t>
            </a:r>
            <a:r>
              <a:rPr lang="it-IT" sz="1600" b="1" dirty="0" err="1">
                <a:solidFill>
                  <a:srgbClr val="242713"/>
                </a:solidFill>
                <a:latin typeface="Avenir Book" panose="02000503020000020003" pitchFamily="2" charset="0"/>
              </a:rPr>
              <a:t>Intervals</a:t>
            </a:r>
            <a:endParaRPr lang="it-IT" sz="1600" b="1" dirty="0">
              <a:solidFill>
                <a:srgbClr val="242713"/>
              </a:solidFill>
              <a:latin typeface="Avenir Book" panose="02000503020000020003" pitchFamily="2" charset="0"/>
            </a:endParaRPr>
          </a:p>
        </p:txBody>
      </p:sp>
      <p:sp>
        <p:nvSpPr>
          <p:cNvPr id="10" name="CasellaDiTesto 9">
            <a:extLst>
              <a:ext uri="{FF2B5EF4-FFF2-40B4-BE49-F238E27FC236}">
                <a16:creationId xmlns:a16="http://schemas.microsoft.com/office/drawing/2014/main" id="{BCDC3918-C8D7-67E3-5623-8D0AACF6A2EF}"/>
              </a:ext>
            </a:extLst>
          </p:cNvPr>
          <p:cNvSpPr txBox="1"/>
          <p:nvPr/>
        </p:nvSpPr>
        <p:spPr>
          <a:xfrm>
            <a:off x="6648007" y="2663740"/>
            <a:ext cx="4991986" cy="338554"/>
          </a:xfrm>
          <a:prstGeom prst="rect">
            <a:avLst/>
          </a:prstGeom>
          <a:noFill/>
        </p:spPr>
        <p:txBody>
          <a:bodyPr wrap="square">
            <a:spAutoFit/>
          </a:bodyPr>
          <a:lstStyle/>
          <a:p>
            <a:r>
              <a:rPr lang="it-IT" sz="1600" dirty="0">
                <a:solidFill>
                  <a:srgbClr val="0070C0"/>
                </a:solidFill>
                <a:latin typeface="Avenir Book" panose="02000503020000020003" pitchFamily="2" charset="0"/>
              </a:rPr>
              <a:t>T </a:t>
            </a:r>
            <a:r>
              <a:rPr lang="it-IT" sz="1600" dirty="0" err="1">
                <a:solidFill>
                  <a:srgbClr val="0070C0"/>
                </a:solidFill>
                <a:latin typeface="Avenir Book" panose="02000503020000020003" pitchFamily="2" charset="0"/>
              </a:rPr>
              <a:t>prediction</a:t>
            </a:r>
            <a:r>
              <a:rPr lang="it-IT" sz="1600" dirty="0">
                <a:solidFill>
                  <a:srgbClr val="0070C0"/>
                </a:solidFill>
                <a:latin typeface="Avenir Book" panose="02000503020000020003" pitchFamily="2" charset="0"/>
              </a:rPr>
              <a:t> </a:t>
            </a:r>
            <a:r>
              <a:rPr lang="it-IT" sz="1600" dirty="0" err="1">
                <a:solidFill>
                  <a:srgbClr val="0070C0"/>
                </a:solidFill>
                <a:latin typeface="Avenir Book" panose="02000503020000020003" pitchFamily="2" charset="0"/>
              </a:rPr>
              <a:t>interval</a:t>
            </a:r>
            <a:endParaRPr lang="it-IT" sz="1600" dirty="0">
              <a:solidFill>
                <a:srgbClr val="0070C0"/>
              </a:solidFill>
              <a:latin typeface="Avenir Book" panose="02000503020000020003" pitchFamily="2" charset="0"/>
            </a:endParaRPr>
          </a:p>
        </p:txBody>
      </p:sp>
      <p:sp>
        <p:nvSpPr>
          <p:cNvPr id="12" name="CasellaDiTesto 11">
            <a:extLst>
              <a:ext uri="{FF2B5EF4-FFF2-40B4-BE49-F238E27FC236}">
                <a16:creationId xmlns:a16="http://schemas.microsoft.com/office/drawing/2014/main" id="{E191802C-3C66-4D07-7CB2-D225C44FD7C7}"/>
              </a:ext>
            </a:extLst>
          </p:cNvPr>
          <p:cNvSpPr txBox="1"/>
          <p:nvPr/>
        </p:nvSpPr>
        <p:spPr>
          <a:xfrm>
            <a:off x="6648007" y="3195367"/>
            <a:ext cx="4991986" cy="338554"/>
          </a:xfrm>
          <a:prstGeom prst="rect">
            <a:avLst/>
          </a:prstGeom>
          <a:noFill/>
        </p:spPr>
        <p:txBody>
          <a:bodyPr wrap="square">
            <a:spAutoFit/>
          </a:bodyPr>
          <a:lstStyle/>
          <a:p>
            <a:r>
              <a:rPr lang="it-IT" sz="1600" dirty="0">
                <a:solidFill>
                  <a:srgbClr val="FFC000"/>
                </a:solidFill>
                <a:latin typeface="Avenir Book" panose="02000503020000020003" pitchFamily="2" charset="0"/>
              </a:rPr>
              <a:t>KNN </a:t>
            </a:r>
            <a:r>
              <a:rPr lang="it-IT" sz="1600" dirty="0" err="1">
                <a:solidFill>
                  <a:srgbClr val="FFC000"/>
                </a:solidFill>
                <a:latin typeface="Avenir Book" panose="02000503020000020003" pitchFamily="2" charset="0"/>
              </a:rPr>
              <a:t>distance</a:t>
            </a:r>
            <a:endParaRPr lang="it-IT" sz="1600" dirty="0">
              <a:solidFill>
                <a:srgbClr val="FFC000"/>
              </a:solidFill>
              <a:latin typeface="Avenir Book" panose="02000503020000020003" pitchFamily="2" charset="0"/>
            </a:endParaRPr>
          </a:p>
        </p:txBody>
      </p:sp>
      <p:sp>
        <p:nvSpPr>
          <p:cNvPr id="13" name="Freccia destra 12">
            <a:extLst>
              <a:ext uri="{FF2B5EF4-FFF2-40B4-BE49-F238E27FC236}">
                <a16:creationId xmlns:a16="http://schemas.microsoft.com/office/drawing/2014/main" id="{F14B9E44-9017-74B3-F80D-BDD3DC1B4C1A}"/>
              </a:ext>
            </a:extLst>
          </p:cNvPr>
          <p:cNvSpPr/>
          <p:nvPr/>
        </p:nvSpPr>
        <p:spPr>
          <a:xfrm>
            <a:off x="6351182" y="2725479"/>
            <a:ext cx="223283" cy="212652"/>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Freccia destra 13">
            <a:extLst>
              <a:ext uri="{FF2B5EF4-FFF2-40B4-BE49-F238E27FC236}">
                <a16:creationId xmlns:a16="http://schemas.microsoft.com/office/drawing/2014/main" id="{8D587040-0049-DC68-9E06-48782DE31A0C}"/>
              </a:ext>
            </a:extLst>
          </p:cNvPr>
          <p:cNvSpPr/>
          <p:nvPr/>
        </p:nvSpPr>
        <p:spPr>
          <a:xfrm>
            <a:off x="6365359" y="3250019"/>
            <a:ext cx="223283" cy="212652"/>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7" name="Immagine 6" descr="Immagine che contiene schermata, testo, Software multimediale, Software per la grafica&#10;&#10;Descrizione generata automaticamente">
            <a:extLst>
              <a:ext uri="{FF2B5EF4-FFF2-40B4-BE49-F238E27FC236}">
                <a16:creationId xmlns:a16="http://schemas.microsoft.com/office/drawing/2014/main" id="{36993587-D0E1-57C1-3EC4-264EA2B1D4A6}"/>
              </a:ext>
            </a:extLst>
          </p:cNvPr>
          <p:cNvPicPr>
            <a:picLocks noChangeAspect="1"/>
          </p:cNvPicPr>
          <p:nvPr/>
        </p:nvPicPr>
        <p:blipFill>
          <a:blip r:embed="rId3"/>
          <a:stretch>
            <a:fillRect/>
          </a:stretch>
        </p:blipFill>
        <p:spPr>
          <a:xfrm>
            <a:off x="206732" y="1161394"/>
            <a:ext cx="5411551" cy="3006417"/>
          </a:xfrm>
          <a:prstGeom prst="rect">
            <a:avLst/>
          </a:prstGeom>
        </p:spPr>
      </p:pic>
    </p:spTree>
    <p:extLst>
      <p:ext uri="{BB962C8B-B14F-4D97-AF65-F5344CB8AC3E}">
        <p14:creationId xmlns:p14="http://schemas.microsoft.com/office/powerpoint/2010/main" val="2125739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42"/>
        <p:cNvGrpSpPr/>
        <p:nvPr/>
      </p:nvGrpSpPr>
      <p:grpSpPr>
        <a:xfrm>
          <a:off x="0" y="0"/>
          <a:ext cx="0" cy="0"/>
          <a:chOff x="0" y="0"/>
          <a:chExt cx="0" cy="0"/>
        </a:xfrm>
      </p:grpSpPr>
      <p:pic>
        <p:nvPicPr>
          <p:cNvPr id="19" name="Immagine 18" descr="Immagine che contiene testo, diagramma, Carattere, schermata&#10;&#10;Descrizione generata automaticamente">
            <a:extLst>
              <a:ext uri="{FF2B5EF4-FFF2-40B4-BE49-F238E27FC236}">
                <a16:creationId xmlns:a16="http://schemas.microsoft.com/office/drawing/2014/main" id="{D4EAF6C1-63A2-8A6C-6644-9411DC23A1CC}"/>
              </a:ext>
            </a:extLst>
          </p:cNvPr>
          <p:cNvPicPr>
            <a:picLocks noChangeAspect="1"/>
          </p:cNvPicPr>
          <p:nvPr/>
        </p:nvPicPr>
        <p:blipFill>
          <a:blip r:embed="rId3"/>
          <a:stretch>
            <a:fillRect/>
          </a:stretch>
        </p:blipFill>
        <p:spPr>
          <a:xfrm>
            <a:off x="487462" y="2158409"/>
            <a:ext cx="3353501" cy="1676750"/>
          </a:xfrm>
          <a:prstGeom prst="rect">
            <a:avLst/>
          </a:prstGeom>
          <a:effectLst>
            <a:outerShdw blurRad="50800" dist="38100" dir="8100000" algn="tr" rotWithShape="0">
              <a:prstClr val="black">
                <a:alpha val="40000"/>
              </a:prstClr>
            </a:outerShdw>
            <a:softEdge rad="31750"/>
          </a:effectLst>
        </p:spPr>
      </p:pic>
      <p:sp>
        <p:nvSpPr>
          <p:cNvPr id="28" name="Google Shape;6780;p31">
            <a:extLst>
              <a:ext uri="{FF2B5EF4-FFF2-40B4-BE49-F238E27FC236}">
                <a16:creationId xmlns:a16="http://schemas.microsoft.com/office/drawing/2014/main" id="{26FB8738-A71F-6CF0-CCF5-39C9622282F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Avenir Book" panose="02000503020000020003" pitchFamily="2" charset="0"/>
              </a:rPr>
              <a:t>  </a:t>
            </a:r>
            <a:r>
              <a:rPr lang="it-IT" dirty="0">
                <a:latin typeface="Avenir Book" panose="02000503020000020003" pitchFamily="2" charset="0"/>
                <a:cs typeface="Palanquin" panose="020B0004020203020204" pitchFamily="34" charset="77"/>
              </a:rPr>
              <a:t>GAM</a:t>
            </a:r>
            <a:endParaRPr dirty="0">
              <a:latin typeface="Avenir Book" panose="02000503020000020003" pitchFamily="2" charset="0"/>
              <a:cs typeface="Palanquin" panose="020B0004020203020204" pitchFamily="34" charset="77"/>
            </a:endParaRPr>
          </a:p>
        </p:txBody>
      </p:sp>
      <mc:AlternateContent xmlns:mc="http://schemas.openxmlformats.org/markup-compatibility/2006" xmlns:a14="http://schemas.microsoft.com/office/drawing/2010/main">
        <mc:Choice Requires="a14">
          <p:sp>
            <p:nvSpPr>
              <p:cNvPr id="3" name="CasellaDiTesto 2">
                <a:extLst>
                  <a:ext uri="{FF2B5EF4-FFF2-40B4-BE49-F238E27FC236}">
                    <a16:creationId xmlns:a16="http://schemas.microsoft.com/office/drawing/2014/main" id="{AC009D36-FAD6-CCE2-0A06-7DFF09E1B9AD}"/>
                  </a:ext>
                </a:extLst>
              </p:cNvPr>
              <p:cNvSpPr txBox="1"/>
              <p:nvPr/>
            </p:nvSpPr>
            <p:spPr>
              <a:xfrm>
                <a:off x="1763719" y="1017725"/>
                <a:ext cx="5785397" cy="584775"/>
              </a:xfrm>
              <a:prstGeom prst="rect">
                <a:avLst/>
              </a:prstGeom>
              <a:noFill/>
            </p:spPr>
            <p:txBody>
              <a:bodyPr wrap="square">
                <a:spAutoFit/>
              </a:bodyPr>
              <a:lstStyle/>
              <a:p>
                <a:r>
                  <a:rPr lang="en-US" sz="1600" b="1" i="0" u="none" strike="noStrike" baseline="0" dirty="0">
                    <a:latin typeface="Avenir Book" panose="02000503020000020003" pitchFamily="2" charset="0"/>
                  </a:rPr>
                  <a:t>Multiple Permutation Tests</a:t>
                </a:r>
                <a:r>
                  <a:rPr lang="en-US" sz="1600" b="1" i="0" u="none" strike="noStrike" dirty="0">
                    <a:latin typeface="Avenir Book" panose="02000503020000020003" pitchFamily="2" charset="0"/>
                  </a:rPr>
                  <a:t>       </a:t>
                </a:r>
                <a:r>
                  <a:rPr lang="en-US" sz="1600" b="1" i="0" u="none" strike="noStrike" baseline="0" dirty="0">
                    <a:latin typeface="Avenir Book" panose="02000503020000020003" pitchFamily="2" charset="0"/>
                  </a:rPr>
                  <a:t> </a:t>
                </a:r>
                <a14:m>
                  <m:oMath xmlns:m="http://schemas.openxmlformats.org/officeDocument/2006/math">
                    <m:sSub>
                      <m:sSubPr>
                        <m:ctrlPr>
                          <a:rPr lang="it-IT" sz="1600" i="1" smtClean="0">
                            <a:solidFill>
                              <a:srgbClr val="000000"/>
                            </a:solidFill>
                            <a:latin typeface="Cambria Math" panose="02040503050406030204" pitchFamily="18" charset="0"/>
                            <a:ea typeface="Open Sans Light"/>
                            <a:cs typeface="Open Sans Light"/>
                          </a:rPr>
                        </m:ctrlPr>
                      </m:sSubPr>
                      <m:e>
                        <m:r>
                          <a:rPr lang="it-IT" sz="1600" b="0" i="1" smtClean="0">
                            <a:solidFill>
                              <a:srgbClr val="000000"/>
                            </a:solidFill>
                            <a:latin typeface="Cambria Math" panose="02040503050406030204" pitchFamily="18" charset="0"/>
                            <a:ea typeface="Open Sans Light"/>
                            <a:cs typeface="Open Sans Light"/>
                          </a:rPr>
                          <m:t>𝐻</m:t>
                        </m:r>
                      </m:e>
                      <m:sub>
                        <m:r>
                          <a:rPr lang="it-IT" sz="1600" b="0" i="1" smtClean="0">
                            <a:solidFill>
                              <a:srgbClr val="000000"/>
                            </a:solidFill>
                            <a:latin typeface="Cambria Math" panose="02040503050406030204" pitchFamily="18" charset="0"/>
                            <a:ea typeface="Open Sans Light"/>
                            <a:cs typeface="Open Sans Light"/>
                          </a:rPr>
                          <m:t>0</m:t>
                        </m:r>
                      </m:sub>
                    </m:sSub>
                    <m:r>
                      <a:rPr lang="it-IT" sz="1600" b="0" i="1" smtClean="0">
                        <a:solidFill>
                          <a:srgbClr val="000000"/>
                        </a:solidFill>
                        <a:latin typeface="Cambria Math" panose="02040503050406030204" pitchFamily="18" charset="0"/>
                        <a:ea typeface="Open Sans Light"/>
                        <a:cs typeface="Open Sans Light"/>
                      </a:rPr>
                      <m:t>:</m:t>
                    </m:r>
                    <m:sSub>
                      <m:sSubPr>
                        <m:ctrlPr>
                          <a:rPr lang="it-IT" sz="1600" i="1" smtClean="0">
                            <a:solidFill>
                              <a:srgbClr val="000000"/>
                            </a:solidFill>
                            <a:latin typeface="Cambria Math" panose="02040503050406030204" pitchFamily="18" charset="0"/>
                            <a:ea typeface="Open Sans Light"/>
                            <a:cs typeface="Open Sans Light"/>
                          </a:rPr>
                        </m:ctrlPr>
                      </m:sSubPr>
                      <m:e>
                        <m:r>
                          <a:rPr lang="el-GR" sz="1600" b="0" i="1" smtClean="0">
                            <a:solidFill>
                              <a:srgbClr val="000000"/>
                            </a:solidFill>
                            <a:latin typeface="Cambria Math" panose="02040503050406030204" pitchFamily="18" charset="0"/>
                            <a:ea typeface="Open Sans Light"/>
                            <a:cs typeface="Open Sans Light"/>
                          </a:rPr>
                          <m:t>𝛽</m:t>
                        </m:r>
                      </m:e>
                      <m:sub>
                        <m:r>
                          <a:rPr lang="it-IT" sz="1600" b="0" i="1" smtClean="0">
                            <a:solidFill>
                              <a:srgbClr val="000000"/>
                            </a:solidFill>
                            <a:latin typeface="Cambria Math" panose="02040503050406030204" pitchFamily="18" charset="0"/>
                            <a:ea typeface="Open Sans Light"/>
                            <a:cs typeface="Open Sans Light"/>
                          </a:rPr>
                          <m:t>𝐹𝑒𝑒𝑑</m:t>
                        </m:r>
                      </m:sub>
                    </m:sSub>
                    <m:r>
                      <a:rPr lang="it-IT" sz="1600" b="0" i="1" smtClean="0">
                        <a:solidFill>
                          <a:srgbClr val="000000"/>
                        </a:solidFill>
                        <a:latin typeface="Cambria Math" panose="02040503050406030204" pitchFamily="18" charset="0"/>
                        <a:ea typeface="Open Sans Light"/>
                        <a:cs typeface="Open Sans Light"/>
                      </a:rPr>
                      <m:t>=0  </m:t>
                    </m:r>
                    <m:r>
                      <a:rPr lang="it-IT" sz="1600" b="0" i="1" smtClean="0">
                        <a:solidFill>
                          <a:srgbClr val="000000"/>
                        </a:solidFill>
                        <a:latin typeface="Cambria Math" panose="02040503050406030204" pitchFamily="18" charset="0"/>
                        <a:ea typeface="Open Sans Light"/>
                        <a:cs typeface="Open Sans Light"/>
                      </a:rPr>
                      <m:t>𝑣𝑠</m:t>
                    </m:r>
                    <m:r>
                      <a:rPr lang="it-IT" sz="1600" b="0" i="1" smtClean="0">
                        <a:solidFill>
                          <a:srgbClr val="000000"/>
                        </a:solidFill>
                        <a:latin typeface="Cambria Math" panose="02040503050406030204" pitchFamily="18" charset="0"/>
                        <a:ea typeface="Open Sans Light"/>
                        <a:cs typeface="Open Sans Light"/>
                      </a:rPr>
                      <m:t> </m:t>
                    </m:r>
                    <m:sSub>
                      <m:sSubPr>
                        <m:ctrlPr>
                          <a:rPr lang="it-IT" sz="1600" i="1" smtClean="0">
                            <a:solidFill>
                              <a:srgbClr val="000000"/>
                            </a:solidFill>
                            <a:latin typeface="Cambria Math" panose="02040503050406030204" pitchFamily="18" charset="0"/>
                            <a:ea typeface="Open Sans Light"/>
                            <a:cs typeface="Open Sans Light"/>
                          </a:rPr>
                        </m:ctrlPr>
                      </m:sSubPr>
                      <m:e>
                        <m:r>
                          <a:rPr lang="it-IT" sz="1600" b="0" i="1" smtClean="0">
                            <a:solidFill>
                              <a:srgbClr val="000000"/>
                            </a:solidFill>
                            <a:latin typeface="Cambria Math" panose="02040503050406030204" pitchFamily="18" charset="0"/>
                            <a:ea typeface="Open Sans Light"/>
                            <a:cs typeface="Open Sans Light"/>
                          </a:rPr>
                          <m:t>𝐻</m:t>
                        </m:r>
                      </m:e>
                      <m:sub>
                        <m:r>
                          <a:rPr lang="it-IT" sz="1600" b="0" i="1" smtClean="0">
                            <a:solidFill>
                              <a:srgbClr val="000000"/>
                            </a:solidFill>
                            <a:latin typeface="Cambria Math" panose="02040503050406030204" pitchFamily="18" charset="0"/>
                            <a:ea typeface="Open Sans Light"/>
                            <a:cs typeface="Open Sans Light"/>
                          </a:rPr>
                          <m:t>1</m:t>
                        </m:r>
                      </m:sub>
                    </m:sSub>
                    <m:r>
                      <a:rPr lang="it-IT" sz="1600" b="0" i="1" smtClean="0">
                        <a:solidFill>
                          <a:srgbClr val="000000"/>
                        </a:solidFill>
                        <a:latin typeface="Cambria Math" panose="02040503050406030204" pitchFamily="18" charset="0"/>
                        <a:ea typeface="Open Sans Light"/>
                        <a:cs typeface="Open Sans Light"/>
                      </a:rPr>
                      <m:t>:</m:t>
                    </m:r>
                    <m:sSub>
                      <m:sSubPr>
                        <m:ctrlPr>
                          <a:rPr lang="it-IT" sz="1600" i="1">
                            <a:solidFill>
                              <a:srgbClr val="000000"/>
                            </a:solidFill>
                            <a:latin typeface="Cambria Math" panose="02040503050406030204" pitchFamily="18" charset="0"/>
                            <a:ea typeface="Open Sans Light"/>
                            <a:cs typeface="Open Sans Light"/>
                          </a:rPr>
                        </m:ctrlPr>
                      </m:sSubPr>
                      <m:e>
                        <m:r>
                          <a:rPr lang="el-GR" sz="1600" b="0" i="1">
                            <a:solidFill>
                              <a:srgbClr val="000000"/>
                            </a:solidFill>
                            <a:latin typeface="Cambria Math" panose="02040503050406030204" pitchFamily="18" charset="0"/>
                            <a:ea typeface="Open Sans Light"/>
                            <a:cs typeface="Open Sans Light"/>
                          </a:rPr>
                          <m:t>𝛽</m:t>
                        </m:r>
                      </m:e>
                      <m:sub>
                        <m:r>
                          <a:rPr lang="it-IT" sz="1600" b="0" i="1">
                            <a:solidFill>
                              <a:srgbClr val="000000"/>
                            </a:solidFill>
                            <a:latin typeface="Cambria Math" panose="02040503050406030204" pitchFamily="18" charset="0"/>
                            <a:ea typeface="Open Sans Light"/>
                            <a:cs typeface="Open Sans Light"/>
                          </a:rPr>
                          <m:t>𝐹𝑒𝑒𝑑</m:t>
                        </m:r>
                      </m:sub>
                    </m:sSub>
                    <m:r>
                      <a:rPr lang="it-IT" sz="1600" b="0" i="1" smtClean="0">
                        <a:solidFill>
                          <a:srgbClr val="000000"/>
                        </a:solidFill>
                        <a:latin typeface="Cambria Math" panose="02040503050406030204" pitchFamily="18" charset="0"/>
                        <a:ea typeface="Cambria Math" panose="02040503050406030204" pitchFamily="18" charset="0"/>
                      </a:rPr>
                      <m:t>≠0</m:t>
                    </m:r>
                  </m:oMath>
                </a14:m>
                <a:endParaRPr lang="it-IT" sz="1600" b="1" dirty="0">
                  <a:solidFill>
                    <a:srgbClr val="000000"/>
                  </a:solidFill>
                  <a:latin typeface="Arial "/>
                </a:endParaRPr>
              </a:p>
              <a:p>
                <a:pPr algn="l"/>
                <a:endParaRPr lang="it-IT" sz="1600" dirty="0">
                  <a:latin typeface="Avenir Book" panose="02000503020000020003" pitchFamily="2" charset="0"/>
                </a:endParaRPr>
              </a:p>
            </p:txBody>
          </p:sp>
        </mc:Choice>
        <mc:Fallback xmlns="">
          <p:sp>
            <p:nvSpPr>
              <p:cNvPr id="3" name="CasellaDiTesto 2">
                <a:extLst>
                  <a:ext uri="{FF2B5EF4-FFF2-40B4-BE49-F238E27FC236}">
                    <a16:creationId xmlns:a16="http://schemas.microsoft.com/office/drawing/2014/main" id="{AC009D36-FAD6-CCE2-0A06-7DFF09E1B9AD}"/>
                  </a:ext>
                </a:extLst>
              </p:cNvPr>
              <p:cNvSpPr txBox="1">
                <a:spLocks noRot="1" noChangeAspect="1" noMove="1" noResize="1" noEditPoints="1" noAdjustHandles="1" noChangeArrowheads="1" noChangeShapeType="1" noTextEdit="1"/>
              </p:cNvSpPr>
              <p:nvPr/>
            </p:nvSpPr>
            <p:spPr>
              <a:xfrm>
                <a:off x="1763719" y="1017725"/>
                <a:ext cx="5785397" cy="584775"/>
              </a:xfrm>
              <a:prstGeom prst="rect">
                <a:avLst/>
              </a:prstGeom>
              <a:blipFill>
                <a:blip r:embed="rId4"/>
                <a:stretch>
                  <a:fillRect l="-438" t="-2128"/>
                </a:stretch>
              </a:blipFill>
            </p:spPr>
            <p:txBody>
              <a:bodyPr/>
              <a:lstStyle/>
              <a:p>
                <a:r>
                  <a:rPr lang="it-IT">
                    <a:noFill/>
                  </a:rPr>
                  <a:t> </a:t>
                </a:r>
              </a:p>
            </p:txBody>
          </p:sp>
        </mc:Fallback>
      </mc:AlternateContent>
      <p:grpSp>
        <p:nvGrpSpPr>
          <p:cNvPr id="5" name="Google Shape;7093;p36">
            <a:extLst>
              <a:ext uri="{FF2B5EF4-FFF2-40B4-BE49-F238E27FC236}">
                <a16:creationId xmlns:a16="http://schemas.microsoft.com/office/drawing/2014/main" id="{8771D7B3-2504-2779-5CD8-FD02A3208872}"/>
              </a:ext>
            </a:extLst>
          </p:cNvPr>
          <p:cNvGrpSpPr/>
          <p:nvPr/>
        </p:nvGrpSpPr>
        <p:grpSpPr>
          <a:xfrm>
            <a:off x="414000" y="554400"/>
            <a:ext cx="254827" cy="347453"/>
            <a:chOff x="4783475" y="2678775"/>
            <a:chExt cx="318375" cy="424500"/>
          </a:xfrm>
        </p:grpSpPr>
        <p:sp>
          <p:nvSpPr>
            <p:cNvPr id="16" name="Google Shape;7094;p36">
              <a:extLst>
                <a:ext uri="{FF2B5EF4-FFF2-40B4-BE49-F238E27FC236}">
                  <a16:creationId xmlns:a16="http://schemas.microsoft.com/office/drawing/2014/main" id="{7249108E-7596-AE8A-75FC-C69DE548D7EB}"/>
                </a:ext>
              </a:extLst>
            </p:cNvPr>
            <p:cNvSpPr/>
            <p:nvPr/>
          </p:nvSpPr>
          <p:spPr>
            <a:xfrm>
              <a:off x="4809275" y="3063100"/>
              <a:ext cx="185100" cy="40175"/>
            </a:xfrm>
            <a:custGeom>
              <a:avLst/>
              <a:gdLst/>
              <a:ahLst/>
              <a:cxnLst/>
              <a:rect l="l" t="t" r="r" b="b"/>
              <a:pathLst>
                <a:path w="7404" h="1607" extrusionOk="0">
                  <a:moveTo>
                    <a:pt x="520" y="1"/>
                  </a:moveTo>
                  <a:cubicBezTo>
                    <a:pt x="230" y="1"/>
                    <a:pt x="1" y="230"/>
                    <a:pt x="1" y="515"/>
                  </a:cubicBezTo>
                  <a:lnTo>
                    <a:pt x="1" y="1148"/>
                  </a:lnTo>
                  <a:cubicBezTo>
                    <a:pt x="1" y="1377"/>
                    <a:pt x="230" y="1607"/>
                    <a:pt x="520" y="1607"/>
                  </a:cubicBezTo>
                  <a:lnTo>
                    <a:pt x="6944" y="1607"/>
                  </a:lnTo>
                  <a:cubicBezTo>
                    <a:pt x="7174" y="1607"/>
                    <a:pt x="7403" y="1377"/>
                    <a:pt x="7403" y="1148"/>
                  </a:cubicBezTo>
                  <a:lnTo>
                    <a:pt x="7403" y="515"/>
                  </a:lnTo>
                  <a:cubicBezTo>
                    <a:pt x="7403" y="230"/>
                    <a:pt x="7174" y="1"/>
                    <a:pt x="6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095;p36">
              <a:extLst>
                <a:ext uri="{FF2B5EF4-FFF2-40B4-BE49-F238E27FC236}">
                  <a16:creationId xmlns:a16="http://schemas.microsoft.com/office/drawing/2014/main" id="{B8BDDAD3-09F5-B552-6508-6558E235CA8A}"/>
                </a:ext>
              </a:extLst>
            </p:cNvPr>
            <p:cNvSpPr/>
            <p:nvPr/>
          </p:nvSpPr>
          <p:spPr>
            <a:xfrm>
              <a:off x="4783475" y="2678775"/>
              <a:ext cx="318375" cy="358550"/>
            </a:xfrm>
            <a:custGeom>
              <a:avLst/>
              <a:gdLst/>
              <a:ahLst/>
              <a:cxnLst/>
              <a:rect l="l" t="t" r="r" b="b"/>
              <a:pathLst>
                <a:path w="12735" h="14342" extrusionOk="0">
                  <a:moveTo>
                    <a:pt x="2869" y="9004"/>
                  </a:moveTo>
                  <a:cubicBezTo>
                    <a:pt x="3158" y="9004"/>
                    <a:pt x="3387" y="9234"/>
                    <a:pt x="3387" y="9523"/>
                  </a:cubicBezTo>
                  <a:cubicBezTo>
                    <a:pt x="3387" y="9807"/>
                    <a:pt x="3158" y="10037"/>
                    <a:pt x="2869" y="10037"/>
                  </a:cubicBezTo>
                  <a:lnTo>
                    <a:pt x="2355" y="10037"/>
                  </a:lnTo>
                  <a:cubicBezTo>
                    <a:pt x="2065" y="10037"/>
                    <a:pt x="1836" y="9807"/>
                    <a:pt x="1836" y="9523"/>
                  </a:cubicBezTo>
                  <a:cubicBezTo>
                    <a:pt x="1836" y="9234"/>
                    <a:pt x="2065" y="9004"/>
                    <a:pt x="2355" y="9004"/>
                  </a:cubicBezTo>
                  <a:close/>
                  <a:moveTo>
                    <a:pt x="5337" y="9004"/>
                  </a:moveTo>
                  <a:cubicBezTo>
                    <a:pt x="5622" y="9004"/>
                    <a:pt x="5796" y="9234"/>
                    <a:pt x="5796" y="9523"/>
                  </a:cubicBezTo>
                  <a:cubicBezTo>
                    <a:pt x="5796" y="9807"/>
                    <a:pt x="5622" y="10037"/>
                    <a:pt x="5337" y="10037"/>
                  </a:cubicBezTo>
                  <a:lnTo>
                    <a:pt x="4764" y="10037"/>
                  </a:lnTo>
                  <a:cubicBezTo>
                    <a:pt x="4534" y="10037"/>
                    <a:pt x="4305" y="9807"/>
                    <a:pt x="4305" y="9523"/>
                  </a:cubicBezTo>
                  <a:cubicBezTo>
                    <a:pt x="4305" y="9234"/>
                    <a:pt x="4534" y="9004"/>
                    <a:pt x="4764" y="9004"/>
                  </a:cubicBezTo>
                  <a:close/>
                  <a:moveTo>
                    <a:pt x="7747" y="9004"/>
                  </a:moveTo>
                  <a:cubicBezTo>
                    <a:pt x="8031" y="9004"/>
                    <a:pt x="8261" y="9234"/>
                    <a:pt x="8261" y="9523"/>
                  </a:cubicBezTo>
                  <a:cubicBezTo>
                    <a:pt x="8261" y="9807"/>
                    <a:pt x="8031" y="10037"/>
                    <a:pt x="7747" y="10037"/>
                  </a:cubicBezTo>
                  <a:lnTo>
                    <a:pt x="7228" y="10037"/>
                  </a:lnTo>
                  <a:cubicBezTo>
                    <a:pt x="6944" y="10037"/>
                    <a:pt x="6714" y="9807"/>
                    <a:pt x="6714" y="9523"/>
                  </a:cubicBezTo>
                  <a:cubicBezTo>
                    <a:pt x="6714" y="9234"/>
                    <a:pt x="6944" y="9004"/>
                    <a:pt x="7228" y="9004"/>
                  </a:cubicBezTo>
                  <a:close/>
                  <a:moveTo>
                    <a:pt x="6081" y="0"/>
                  </a:moveTo>
                  <a:cubicBezTo>
                    <a:pt x="5622" y="0"/>
                    <a:pt x="5223" y="345"/>
                    <a:pt x="5223" y="803"/>
                  </a:cubicBezTo>
                  <a:lnTo>
                    <a:pt x="5223" y="6365"/>
                  </a:lnTo>
                  <a:cubicBezTo>
                    <a:pt x="5223" y="6654"/>
                    <a:pt x="4993" y="6884"/>
                    <a:pt x="4764" y="6884"/>
                  </a:cubicBezTo>
                  <a:cubicBezTo>
                    <a:pt x="4475" y="6884"/>
                    <a:pt x="4245" y="6654"/>
                    <a:pt x="4245" y="6365"/>
                  </a:cubicBezTo>
                  <a:lnTo>
                    <a:pt x="4245" y="1836"/>
                  </a:lnTo>
                  <a:cubicBezTo>
                    <a:pt x="4245" y="1377"/>
                    <a:pt x="3846" y="1088"/>
                    <a:pt x="3442" y="1088"/>
                  </a:cubicBezTo>
                  <a:cubicBezTo>
                    <a:pt x="2983" y="1088"/>
                    <a:pt x="2584" y="1432"/>
                    <a:pt x="2584" y="1891"/>
                  </a:cubicBezTo>
                  <a:lnTo>
                    <a:pt x="2584" y="2869"/>
                  </a:lnTo>
                  <a:lnTo>
                    <a:pt x="2639" y="6884"/>
                  </a:lnTo>
                  <a:cubicBezTo>
                    <a:pt x="2639" y="7168"/>
                    <a:pt x="2410" y="7398"/>
                    <a:pt x="2125" y="7398"/>
                  </a:cubicBezTo>
                  <a:cubicBezTo>
                    <a:pt x="1836" y="7398"/>
                    <a:pt x="1607" y="7168"/>
                    <a:pt x="1607" y="6884"/>
                  </a:cubicBezTo>
                  <a:lnTo>
                    <a:pt x="1607" y="3442"/>
                  </a:lnTo>
                  <a:cubicBezTo>
                    <a:pt x="1607" y="2983"/>
                    <a:pt x="1207" y="2639"/>
                    <a:pt x="804" y="2639"/>
                  </a:cubicBezTo>
                  <a:cubicBezTo>
                    <a:pt x="345" y="2639"/>
                    <a:pt x="0" y="3038"/>
                    <a:pt x="0" y="3497"/>
                  </a:cubicBezTo>
                  <a:lnTo>
                    <a:pt x="0" y="9692"/>
                  </a:lnTo>
                  <a:cubicBezTo>
                    <a:pt x="0" y="10725"/>
                    <a:pt x="345" y="11702"/>
                    <a:pt x="1033" y="12446"/>
                  </a:cubicBezTo>
                  <a:lnTo>
                    <a:pt x="1033" y="13882"/>
                  </a:lnTo>
                  <a:cubicBezTo>
                    <a:pt x="1033" y="14167"/>
                    <a:pt x="1262" y="14341"/>
                    <a:pt x="1552" y="14341"/>
                  </a:cubicBezTo>
                  <a:lnTo>
                    <a:pt x="7976" y="14341"/>
                  </a:lnTo>
                  <a:cubicBezTo>
                    <a:pt x="8146" y="14341"/>
                    <a:pt x="8320" y="14281"/>
                    <a:pt x="8375" y="14112"/>
                  </a:cubicBezTo>
                  <a:lnTo>
                    <a:pt x="9408" y="12102"/>
                  </a:lnTo>
                  <a:cubicBezTo>
                    <a:pt x="9812" y="11872"/>
                    <a:pt x="11074" y="11243"/>
                    <a:pt x="11817" y="10899"/>
                  </a:cubicBezTo>
                  <a:cubicBezTo>
                    <a:pt x="12391" y="10610"/>
                    <a:pt x="12735" y="10096"/>
                    <a:pt x="12735" y="9463"/>
                  </a:cubicBezTo>
                  <a:cubicBezTo>
                    <a:pt x="12735" y="8475"/>
                    <a:pt x="11884" y="7742"/>
                    <a:pt x="10954" y="7742"/>
                  </a:cubicBezTo>
                  <a:cubicBezTo>
                    <a:pt x="10804" y="7742"/>
                    <a:pt x="10651" y="7762"/>
                    <a:pt x="10500" y="7802"/>
                  </a:cubicBezTo>
                  <a:lnTo>
                    <a:pt x="10500" y="8775"/>
                  </a:lnTo>
                  <a:cubicBezTo>
                    <a:pt x="10500" y="9004"/>
                    <a:pt x="10271" y="9234"/>
                    <a:pt x="10041" y="9234"/>
                  </a:cubicBezTo>
                  <a:lnTo>
                    <a:pt x="9982" y="9234"/>
                  </a:lnTo>
                  <a:cubicBezTo>
                    <a:pt x="9752" y="9234"/>
                    <a:pt x="9523" y="9004"/>
                    <a:pt x="9523" y="8775"/>
                  </a:cubicBezTo>
                  <a:lnTo>
                    <a:pt x="9523" y="1891"/>
                  </a:lnTo>
                  <a:cubicBezTo>
                    <a:pt x="9523" y="1432"/>
                    <a:pt x="9123" y="1088"/>
                    <a:pt x="8720" y="1088"/>
                  </a:cubicBezTo>
                  <a:cubicBezTo>
                    <a:pt x="8261" y="1088"/>
                    <a:pt x="7861" y="1432"/>
                    <a:pt x="7861" y="1891"/>
                  </a:cubicBezTo>
                  <a:lnTo>
                    <a:pt x="7861" y="6365"/>
                  </a:lnTo>
                  <a:cubicBezTo>
                    <a:pt x="7861" y="6654"/>
                    <a:pt x="7632" y="6884"/>
                    <a:pt x="7403" y="6884"/>
                  </a:cubicBezTo>
                  <a:cubicBezTo>
                    <a:pt x="7113" y="6884"/>
                    <a:pt x="6884" y="6654"/>
                    <a:pt x="6884" y="6365"/>
                  </a:cubicBezTo>
                  <a:lnTo>
                    <a:pt x="6884" y="744"/>
                  </a:lnTo>
                  <a:cubicBezTo>
                    <a:pt x="6829" y="345"/>
                    <a:pt x="6485" y="0"/>
                    <a:pt x="6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 name="Immagine 21" descr="Immagine che contiene testo, diagramma, linea, Diagramma&#10;&#10;Descrizione generata automaticamente">
            <a:extLst>
              <a:ext uri="{FF2B5EF4-FFF2-40B4-BE49-F238E27FC236}">
                <a16:creationId xmlns:a16="http://schemas.microsoft.com/office/drawing/2014/main" id="{3504AF46-2BA4-8E08-F738-627A4B171CB6}"/>
              </a:ext>
            </a:extLst>
          </p:cNvPr>
          <p:cNvPicPr>
            <a:picLocks noChangeAspect="1"/>
          </p:cNvPicPr>
          <p:nvPr/>
        </p:nvPicPr>
        <p:blipFill>
          <a:blip r:embed="rId5"/>
          <a:stretch>
            <a:fillRect/>
          </a:stretch>
        </p:blipFill>
        <p:spPr>
          <a:xfrm>
            <a:off x="5345833" y="2158410"/>
            <a:ext cx="3417876" cy="1708938"/>
          </a:xfrm>
          <a:prstGeom prst="rect">
            <a:avLst/>
          </a:prstGeom>
          <a:effectLst>
            <a:outerShdw blurRad="50800" dist="38100" dir="8100000" algn="tr" rotWithShape="0">
              <a:prstClr val="black">
                <a:alpha val="40000"/>
              </a:prstClr>
            </a:outerShdw>
            <a:softEdge rad="31750"/>
          </a:effectLst>
        </p:spPr>
      </p:pic>
      <mc:AlternateContent xmlns:mc="http://schemas.openxmlformats.org/markup-compatibility/2006" xmlns:a14="http://schemas.microsoft.com/office/drawing/2010/main">
        <mc:Choice Requires="a14">
          <p:sp>
            <p:nvSpPr>
              <p:cNvPr id="32" name="Rectangle: Rounded Corners 1">
                <a:extLst>
                  <a:ext uri="{FF2B5EF4-FFF2-40B4-BE49-F238E27FC236}">
                    <a16:creationId xmlns:a16="http://schemas.microsoft.com/office/drawing/2014/main" id="{17B2EDAA-B4D8-1FA7-2660-D369EE760ACE}"/>
                  </a:ext>
                </a:extLst>
              </p:cNvPr>
              <p:cNvSpPr/>
              <p:nvPr/>
            </p:nvSpPr>
            <p:spPr>
              <a:xfrm>
                <a:off x="3618213" y="4054734"/>
                <a:ext cx="1662540" cy="405607"/>
              </a:xfrm>
              <a:prstGeom prst="roundRect">
                <a:avLst>
                  <a:gd name="adj" fmla="val 48888"/>
                </a:avLst>
              </a:prstGeom>
              <a:solidFill>
                <a:schemeClr val="bg2">
                  <a:lumMod val="9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it-IT" b="1" i="1" dirty="0">
                  <a:solidFill>
                    <a:srgbClr val="000000"/>
                  </a:solidFill>
                  <a:latin typeface="Avenir Book" panose="02000503020000020003" pitchFamily="2" charset="0"/>
                </a:endParaRPr>
              </a:p>
              <a:p>
                <a:pPr algn="ctr"/>
                <a14:m>
                  <m:oMathPara xmlns:m="http://schemas.openxmlformats.org/officeDocument/2006/math">
                    <m:oMathParaPr>
                      <m:jc m:val="center"/>
                    </m:oMathParaPr>
                    <m:oMath xmlns:m="http://schemas.openxmlformats.org/officeDocument/2006/math">
                      <m:r>
                        <a:rPr lang="it-IT" b="1" i="1" smtClean="0">
                          <a:solidFill>
                            <a:srgbClr val="000000"/>
                          </a:solidFill>
                          <a:latin typeface="Cambria Math" panose="02040503050406030204" pitchFamily="18" charset="0"/>
                        </a:rPr>
                        <m:t>𝒑</m:t>
                      </m:r>
                      <m:r>
                        <a:rPr lang="it-IT" b="1" i="1">
                          <a:solidFill>
                            <a:srgbClr val="000000"/>
                          </a:solidFill>
                          <a:latin typeface="Cambria Math" panose="02040503050406030204" pitchFamily="18" charset="0"/>
                        </a:rPr>
                        <m:t>𝒗𝒂𝒍</m:t>
                      </m:r>
                      <m:r>
                        <a:rPr lang="it-IT" b="1" i="1">
                          <a:solidFill>
                            <a:srgbClr val="000000"/>
                          </a:solidFill>
                          <a:latin typeface="Cambria Math" panose="02040503050406030204" pitchFamily="18" charset="0"/>
                        </a:rPr>
                        <m:t>=</m:t>
                      </m:r>
                      <m:r>
                        <a:rPr lang="it-IT" b="1" i="1">
                          <a:solidFill>
                            <a:srgbClr val="000000"/>
                          </a:solidFill>
                          <a:latin typeface="Cambria Math" panose="02040503050406030204" pitchFamily="18" charset="0"/>
                        </a:rPr>
                        <m:t>𝟎</m:t>
                      </m:r>
                      <m:r>
                        <a:rPr lang="it-IT" b="1" i="1">
                          <a:solidFill>
                            <a:srgbClr val="000000"/>
                          </a:solidFill>
                          <a:latin typeface="Cambria Math" panose="02040503050406030204" pitchFamily="18" charset="0"/>
                        </a:rPr>
                        <m:t>.</m:t>
                      </m:r>
                      <m:r>
                        <a:rPr lang="it-IT" b="1" i="1">
                          <a:solidFill>
                            <a:srgbClr val="000000"/>
                          </a:solidFill>
                          <a:latin typeface="Cambria Math" panose="02040503050406030204" pitchFamily="18" charset="0"/>
                        </a:rPr>
                        <m:t>𝟑𝟑𝟒</m:t>
                      </m:r>
                    </m:oMath>
                  </m:oMathPara>
                </a14:m>
                <a:endParaRPr lang="it-IT" b="1" dirty="0">
                  <a:solidFill>
                    <a:srgbClr val="000000"/>
                  </a:solidFill>
                  <a:latin typeface="Avenir Book" panose="02000503020000020003" pitchFamily="2" charset="0"/>
                </a:endParaRPr>
              </a:p>
              <a:p>
                <a:pPr algn="ctr"/>
                <a:endParaRPr lang="it-IT" dirty="0">
                  <a:solidFill>
                    <a:srgbClr val="000000"/>
                  </a:solidFill>
                  <a:latin typeface="Avenir Book" panose="02000503020000020003" pitchFamily="2" charset="0"/>
                </a:endParaRPr>
              </a:p>
            </p:txBody>
          </p:sp>
        </mc:Choice>
        <mc:Fallback xmlns="">
          <p:sp>
            <p:nvSpPr>
              <p:cNvPr id="32" name="Rectangle: Rounded Corners 1">
                <a:extLst>
                  <a:ext uri="{FF2B5EF4-FFF2-40B4-BE49-F238E27FC236}">
                    <a16:creationId xmlns:a16="http://schemas.microsoft.com/office/drawing/2014/main" id="{17B2EDAA-B4D8-1FA7-2660-D369EE760ACE}"/>
                  </a:ext>
                </a:extLst>
              </p:cNvPr>
              <p:cNvSpPr>
                <a:spLocks noRot="1" noChangeAspect="1" noMove="1" noResize="1" noEditPoints="1" noAdjustHandles="1" noChangeArrowheads="1" noChangeShapeType="1" noTextEdit="1"/>
              </p:cNvSpPr>
              <p:nvPr/>
            </p:nvSpPr>
            <p:spPr>
              <a:xfrm>
                <a:off x="3618213" y="4054734"/>
                <a:ext cx="1662540" cy="405607"/>
              </a:xfrm>
              <a:prstGeom prst="roundRect">
                <a:avLst>
                  <a:gd name="adj" fmla="val 48888"/>
                </a:avLst>
              </a:prstGeom>
              <a:blipFill>
                <a:blip r:embed="rId6"/>
                <a:stretch>
                  <a:fillRect/>
                </a:stretch>
              </a:blipFill>
              <a:ln>
                <a:noFill/>
              </a:ln>
            </p:spPr>
            <p:txBody>
              <a:bodyPr/>
              <a:lstStyle/>
              <a:p>
                <a:r>
                  <a:rPr lang="it-IT">
                    <a:noFill/>
                  </a:rPr>
                  <a:t> </a:t>
                </a:r>
              </a:p>
            </p:txBody>
          </p:sp>
        </mc:Fallback>
      </mc:AlternateContent>
      <p:sp>
        <p:nvSpPr>
          <p:cNvPr id="4" name="CasellaDiTesto 3">
            <a:extLst>
              <a:ext uri="{FF2B5EF4-FFF2-40B4-BE49-F238E27FC236}">
                <a16:creationId xmlns:a16="http://schemas.microsoft.com/office/drawing/2014/main" id="{C8BE204D-77E3-C486-34AB-66E827746AFA}"/>
              </a:ext>
            </a:extLst>
          </p:cNvPr>
          <p:cNvSpPr txBox="1"/>
          <p:nvPr/>
        </p:nvSpPr>
        <p:spPr>
          <a:xfrm>
            <a:off x="2530548" y="1471496"/>
            <a:ext cx="4125434" cy="338554"/>
          </a:xfrm>
          <a:prstGeom prst="rect">
            <a:avLst/>
          </a:prstGeom>
          <a:noFill/>
        </p:spPr>
        <p:txBody>
          <a:bodyPr wrap="square">
            <a:spAutoFit/>
          </a:bodyPr>
          <a:lstStyle/>
          <a:p>
            <a:r>
              <a:rPr lang="en-US" sz="1600" b="0" i="0" u="none" strike="noStrike" baseline="0" dirty="0">
                <a:latin typeface="Avenir Book" panose="02000503020000020003" pitchFamily="2" charset="0"/>
              </a:rPr>
              <a:t>to assess the significance of each </a:t>
            </a:r>
            <a:r>
              <a:rPr lang="it-IT" sz="1600" b="0" i="0" u="none" strike="noStrike" baseline="0" dirty="0">
                <a:latin typeface="Avenir Book" panose="02000503020000020003" pitchFamily="2" charset="0"/>
              </a:rPr>
              <a:t>covariate</a:t>
            </a:r>
            <a:endParaRPr lang="it-IT" sz="1600" dirty="0"/>
          </a:p>
        </p:txBody>
      </p:sp>
    </p:spTree>
    <p:extLst>
      <p:ext uri="{BB962C8B-B14F-4D97-AF65-F5344CB8AC3E}">
        <p14:creationId xmlns:p14="http://schemas.microsoft.com/office/powerpoint/2010/main" val="3571855339"/>
      </p:ext>
    </p:extLst>
  </p:cSld>
  <p:clrMapOvr>
    <a:masterClrMapping/>
  </p:clrMapOvr>
</p:sld>
</file>

<file path=ppt/theme/theme1.xml><?xml version="1.0" encoding="utf-8"?>
<a:theme xmlns:a="http://schemas.openxmlformats.org/drawingml/2006/main" name="Tractor Dealership Business Plan by Slidesgo">
  <a:themeElements>
    <a:clrScheme name="Simple Light">
      <a:dk1>
        <a:srgbClr val="1E4133"/>
      </a:dk1>
      <a:lt1>
        <a:srgbClr val="3C745C"/>
      </a:lt1>
      <a:dk2>
        <a:srgbClr val="F6F6DF"/>
      </a:dk2>
      <a:lt2>
        <a:srgbClr val="E4E6CC"/>
      </a:lt2>
      <a:accent1>
        <a:srgbClr val="DDE2C2"/>
      </a:accent1>
      <a:accent2>
        <a:srgbClr val="AFB9A3"/>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5111</TotalTime>
  <Words>2044</Words>
  <Application>Microsoft Office PowerPoint</Application>
  <PresentationFormat>Presentazione su schermo (16:9)</PresentationFormat>
  <Paragraphs>357</Paragraphs>
  <Slides>37</Slides>
  <Notes>37</Notes>
  <HiddenSlides>0</HiddenSlides>
  <MMClips>0</MMClips>
  <ScaleCrop>false</ScaleCrop>
  <HeadingPairs>
    <vt:vector size="6" baseType="variant">
      <vt:variant>
        <vt:lpstr>Caratteri utilizzati</vt:lpstr>
      </vt:variant>
      <vt:variant>
        <vt:i4>15</vt:i4>
      </vt:variant>
      <vt:variant>
        <vt:lpstr>Tema</vt:lpstr>
      </vt:variant>
      <vt:variant>
        <vt:i4>1</vt:i4>
      </vt:variant>
      <vt:variant>
        <vt:lpstr>Titoli diapositive</vt:lpstr>
      </vt:variant>
      <vt:variant>
        <vt:i4>37</vt:i4>
      </vt:variant>
    </vt:vector>
  </HeadingPairs>
  <TitlesOfParts>
    <vt:vector size="53" baseType="lpstr">
      <vt:lpstr>DM Sans</vt:lpstr>
      <vt:lpstr>Bungee</vt:lpstr>
      <vt:lpstr>Palanquin</vt:lpstr>
      <vt:lpstr>CMTI10</vt:lpstr>
      <vt:lpstr>Arial </vt:lpstr>
      <vt:lpstr>Arial Black</vt:lpstr>
      <vt:lpstr>Avenir Book</vt:lpstr>
      <vt:lpstr>Calibri</vt:lpstr>
      <vt:lpstr>Anaheim</vt:lpstr>
      <vt:lpstr>Nunito Light</vt:lpstr>
      <vt:lpstr>CMR10</vt:lpstr>
      <vt:lpstr>Open Sans Light</vt:lpstr>
      <vt:lpstr>Cambria Math</vt:lpstr>
      <vt:lpstr>Bebas Neue</vt:lpstr>
      <vt:lpstr>Arial</vt:lpstr>
      <vt:lpstr>Tractor Dealership Business Plan by Slidesgo</vt:lpstr>
      <vt:lpstr>  Nonparametric Analysis of Agricultural Productivity  In U.S. </vt:lpstr>
      <vt:lpstr>RESEARCH QUESTIONS</vt:lpstr>
      <vt:lpstr>  DATASET PRESENTATION</vt:lpstr>
      <vt:lpstr>  DATASET PRESENTATION</vt:lpstr>
      <vt:lpstr>  GENERAL TRENDS IN DATA</vt:lpstr>
      <vt:lpstr>   GENERAL TRENDS IN DATA</vt:lpstr>
      <vt:lpstr>SPEARMAN CORRELATION</vt:lpstr>
      <vt:lpstr>CONFORMAL PREDICTION</vt:lpstr>
      <vt:lpstr>  GAM</vt:lpstr>
      <vt:lpstr> GAM</vt:lpstr>
      <vt:lpstr> GAM</vt:lpstr>
      <vt:lpstr>  SEQUENTIAL CLUSTERING</vt:lpstr>
      <vt:lpstr>PERMUTATIONAL MANOVA</vt:lpstr>
      <vt:lpstr>  Spatial Analysis</vt:lpstr>
      <vt:lpstr>  Conclusions</vt:lpstr>
      <vt:lpstr>Presentazione standard di PowerPoint</vt:lpstr>
      <vt:lpstr>  References</vt:lpstr>
      <vt:lpstr>Business plan</vt:lpstr>
      <vt:lpstr>  Gam</vt:lpstr>
      <vt:lpstr>Company description</vt:lpstr>
      <vt:lpstr>Market analysis</vt:lpstr>
      <vt:lpstr>Products or services</vt:lpstr>
      <vt:lpstr>Marketing &amp; sales strategy</vt:lpstr>
      <vt:lpstr>$4,498,300</vt:lpstr>
      <vt:lpstr>Budget for this quarter</vt:lpstr>
      <vt:lpstr>Revenue information</vt:lpstr>
      <vt:lpstr>Mockup</vt:lpstr>
      <vt:lpstr>Business plan timeline</vt:lpstr>
      <vt:lpstr>Canvas infographic</vt:lpstr>
      <vt:lpstr>My business strategy</vt:lpstr>
      <vt:lpstr>Target infographic</vt:lpstr>
      <vt:lpstr>Organizational chart</vt:lpstr>
      <vt:lpstr>Market size infographic</vt:lpstr>
      <vt:lpstr>Thanks!</vt:lpstr>
      <vt:lpstr>Icon pack</vt:lpstr>
      <vt:lpstr>Alternative resources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Nonparametric Analysis of Agricultural Productivity  In U.S.</dc:title>
  <dc:creator>sofia moroni</dc:creator>
  <cp:lastModifiedBy> </cp:lastModifiedBy>
  <cp:revision>11</cp:revision>
  <dcterms:modified xsi:type="dcterms:W3CDTF">2023-09-07T10:38:30Z</dcterms:modified>
</cp:coreProperties>
</file>